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5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6858000" cy="5143500"/>
  <p:notesSz cx="6858000" cy="9144000"/>
  <p:embeddedFontLst>
    <p:embeddedFont>
      <p:font typeface="Consolas" panose="020B0609020204030204" pitchFamily="49" charset="0"/>
      <p:regular r:id="rId60"/>
      <p:bold r:id="rId61"/>
      <p:italic r:id="rId62"/>
      <p:boldItalic r:id="rId63"/>
    </p:embeddedFont>
    <p:embeddedFont>
      <p:font typeface="Google Sans" panose="020B0604020202020204" charset="0"/>
      <p:regular r:id="rId64"/>
      <p:bold r:id="rId65"/>
      <p:italic r:id="rId66"/>
      <p:boldItalic r:id="rId67"/>
    </p:embeddedFont>
    <p:embeddedFont>
      <p:font typeface="Open Sans" panose="020B0606030504020204" pitchFamily="34" charset="0"/>
      <p:regular r:id="rId68"/>
      <p:bold r:id="rId69"/>
      <p:italic r:id="rId70"/>
      <p:boldItalic r:id="rId71"/>
    </p:embeddedFont>
    <p:embeddedFont>
      <p:font typeface="Roboto" panose="02000000000000000000" pitchFamily="2" charset="0"/>
      <p:regular r:id="rId72"/>
      <p:bold r:id="rId73"/>
      <p:italic r:id="rId74"/>
      <p:boldItalic r:id="rId75"/>
    </p:embeddedFont>
    <p:embeddedFont>
      <p:font typeface="Roboto Condensed" panose="02000000000000000000" pitchFamily="2" charset="0"/>
      <p:regular r:id="rId76"/>
      <p:bold r:id="rId77"/>
      <p:italic r:id="rId78"/>
      <p:boldItalic r:id="rId79"/>
    </p:embeddedFont>
    <p:embeddedFont>
      <p:font typeface="Roboto Mono" panose="00000009000000000000" pitchFamily="49"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142E83-6C74-49B3-AB1B-A3867F8BE585}" v="46" dt="2023-09-15T14:41:48.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28" autoAdjust="0"/>
  </p:normalViewPr>
  <p:slideViewPr>
    <p:cSldViewPr snapToGrid="0">
      <p:cViewPr varScale="1">
        <p:scale>
          <a:sx n="148" d="100"/>
          <a:sy n="148" d="100"/>
        </p:scale>
        <p:origin x="86" y="120"/>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4.fntdata"/><Relationship Id="rId68" Type="http://schemas.openxmlformats.org/officeDocument/2006/relationships/font" Target="fonts/font9.fntdata"/><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5.fntdata"/><Relationship Id="rId79" Type="http://schemas.openxmlformats.org/officeDocument/2006/relationships/font" Target="fonts/font20.fntdata"/><Relationship Id="rId5" Type="http://schemas.openxmlformats.org/officeDocument/2006/relationships/slide" Target="slides/slide3.xml"/><Relationship Id="rId90" Type="http://schemas.openxmlformats.org/officeDocument/2006/relationships/customXml" Target="../customXml/item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3.fntdata"/><Relationship Id="rId80" Type="http://schemas.openxmlformats.org/officeDocument/2006/relationships/font" Target="fonts/font21.fntdata"/><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font" Target="fonts/font24.fntdata"/><Relationship Id="rId88" Type="http://schemas.microsoft.com/office/2016/11/relationships/changesInfo" Target="changesInfos/changesInfo1.xml"/><Relationship Id="rId9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font" Target="fonts/font22.fntdata"/><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font" Target="fonts/font12.fntdata"/><Relationship Id="rId92" Type="http://schemas.openxmlformats.org/officeDocument/2006/relationships/customXml" Target="../customXml/item3.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7.fntdata"/><Relationship Id="rId87" Type="http://schemas.openxmlformats.org/officeDocument/2006/relationships/tableStyles" Target="tableStyles.xml"/><Relationship Id="rId61" Type="http://schemas.openxmlformats.org/officeDocument/2006/relationships/font" Target="fonts/font2.fntdata"/><Relationship Id="rId82" Type="http://schemas.openxmlformats.org/officeDocument/2006/relationships/font" Target="fonts/font23.fntdata"/><Relationship Id="rId19" Type="http://schemas.openxmlformats.org/officeDocument/2006/relationships/slide" Target="slides/slide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3D142E83-6C74-49B3-AB1B-A3867F8BE585}"/>
    <pc:docChg chg="undo redo custSel modSld modMainMaster modNotesMaster">
      <pc:chgData name="Vui Le Ba" userId="052109168efbc39a" providerId="LiveId" clId="{3D142E83-6C74-49B3-AB1B-A3867F8BE585}" dt="2023-09-24T15:36:06.503" v="271" actId="1076"/>
      <pc:docMkLst>
        <pc:docMk/>
      </pc:docMkLst>
      <pc:sldChg chg="delSp modSp mod modNotes">
        <pc:chgData name="Vui Le Ba" userId="052109168efbc39a" providerId="LiveId" clId="{3D142E83-6C74-49B3-AB1B-A3867F8BE585}" dt="2023-09-15T13:53:37.435" v="11" actId="478"/>
        <pc:sldMkLst>
          <pc:docMk/>
          <pc:sldMk cId="0" sldId="256"/>
        </pc:sldMkLst>
        <pc:spChg chg="mod">
          <ac:chgData name="Vui Le Ba" userId="052109168efbc39a" providerId="LiveId" clId="{3D142E83-6C74-49B3-AB1B-A3867F8BE585}" dt="2023-09-15T13:53:25.958" v="6"/>
          <ac:spMkLst>
            <pc:docMk/>
            <pc:sldMk cId="0" sldId="256"/>
            <ac:spMk id="79" creationId="{00000000-0000-0000-0000-000000000000}"/>
          </ac:spMkLst>
        </pc:spChg>
        <pc:spChg chg="mod">
          <ac:chgData name="Vui Le Ba" userId="052109168efbc39a" providerId="LiveId" clId="{3D142E83-6C74-49B3-AB1B-A3867F8BE585}" dt="2023-09-15T13:53:25.958" v="6"/>
          <ac:spMkLst>
            <pc:docMk/>
            <pc:sldMk cId="0" sldId="256"/>
            <ac:spMk id="81" creationId="{00000000-0000-0000-0000-000000000000}"/>
          </ac:spMkLst>
        </pc:spChg>
        <pc:picChg chg="del mod">
          <ac:chgData name="Vui Le Ba" userId="052109168efbc39a" providerId="LiveId" clId="{3D142E83-6C74-49B3-AB1B-A3867F8BE585}" dt="2023-09-15T13:53:37.435" v="11" actId="478"/>
          <ac:picMkLst>
            <pc:docMk/>
            <pc:sldMk cId="0" sldId="256"/>
            <ac:picMk id="80" creationId="{00000000-0000-0000-0000-000000000000}"/>
          </ac:picMkLst>
        </pc:picChg>
      </pc:sldChg>
      <pc:sldChg chg="addSp delSp modSp mod chgLayout modNotes">
        <pc:chgData name="Vui Le Ba" userId="052109168efbc39a" providerId="LiveId" clId="{3D142E83-6C74-49B3-AB1B-A3867F8BE585}" dt="2023-09-15T13:54:03.469" v="17"/>
        <pc:sldMkLst>
          <pc:docMk/>
          <pc:sldMk cId="0" sldId="257"/>
        </pc:sldMkLst>
        <pc:spChg chg="add del mod">
          <ac:chgData name="Vui Le Ba" userId="052109168efbc39a" providerId="LiveId" clId="{3D142E83-6C74-49B3-AB1B-A3867F8BE585}" dt="2023-09-15T13:53:48.038" v="13" actId="6264"/>
          <ac:spMkLst>
            <pc:docMk/>
            <pc:sldMk cId="0" sldId="257"/>
            <ac:spMk id="2" creationId="{FB76922B-2DC8-07F3-B492-DAD37D848408}"/>
          </ac:spMkLst>
        </pc:spChg>
        <pc:spChg chg="add del mod">
          <ac:chgData name="Vui Le Ba" userId="052109168efbc39a" providerId="LiveId" clId="{3D142E83-6C74-49B3-AB1B-A3867F8BE585}" dt="2023-09-15T13:53:48.038" v="13" actId="6264"/>
          <ac:spMkLst>
            <pc:docMk/>
            <pc:sldMk cId="0" sldId="257"/>
            <ac:spMk id="3" creationId="{547D3762-6F84-6773-D003-B421C83F2576}"/>
          </ac:spMkLst>
        </pc:spChg>
        <pc:spChg chg="add del mod">
          <ac:chgData name="Vui Le Ba" userId="052109168efbc39a" providerId="LiveId" clId="{3D142E83-6C74-49B3-AB1B-A3867F8BE585}" dt="2023-09-15T13:53:48.038" v="13" actId="6264"/>
          <ac:spMkLst>
            <pc:docMk/>
            <pc:sldMk cId="0" sldId="257"/>
            <ac:spMk id="4" creationId="{FD2E6E96-784A-2E26-1A6F-E3F5C823A078}"/>
          </ac:spMkLst>
        </pc:spChg>
        <pc:spChg chg="add del mod">
          <ac:chgData name="Vui Le Ba" userId="052109168efbc39a" providerId="LiveId" clId="{3D142E83-6C74-49B3-AB1B-A3867F8BE585}" dt="2023-09-15T13:53:58.255" v="14" actId="6264"/>
          <ac:spMkLst>
            <pc:docMk/>
            <pc:sldMk cId="0" sldId="257"/>
            <ac:spMk id="5" creationId="{3F8693DC-ED9A-233E-8B80-6B6E823A65F9}"/>
          </ac:spMkLst>
        </pc:spChg>
        <pc:spChg chg="add del mod">
          <ac:chgData name="Vui Le Ba" userId="052109168efbc39a" providerId="LiveId" clId="{3D142E83-6C74-49B3-AB1B-A3867F8BE585}" dt="2023-09-15T13:53:58.255" v="14" actId="6264"/>
          <ac:spMkLst>
            <pc:docMk/>
            <pc:sldMk cId="0" sldId="257"/>
            <ac:spMk id="6" creationId="{A0D626BD-3A88-3E45-4A88-39E2A5ED3EC0}"/>
          </ac:spMkLst>
        </pc:spChg>
        <pc:spChg chg="add del mod">
          <ac:chgData name="Vui Le Ba" userId="052109168efbc39a" providerId="LiveId" clId="{3D142E83-6C74-49B3-AB1B-A3867F8BE585}" dt="2023-09-15T13:53:58.255" v="14" actId="6264"/>
          <ac:spMkLst>
            <pc:docMk/>
            <pc:sldMk cId="0" sldId="257"/>
            <ac:spMk id="7" creationId="{E8D8425E-070E-DA3B-58DA-EE6583EF059C}"/>
          </ac:spMkLst>
        </pc:spChg>
        <pc:spChg chg="add del mod">
          <ac:chgData name="Vui Le Ba" userId="052109168efbc39a" providerId="LiveId" clId="{3D142E83-6C74-49B3-AB1B-A3867F8BE585}" dt="2023-09-15T13:54:03.168" v="16" actId="478"/>
          <ac:spMkLst>
            <pc:docMk/>
            <pc:sldMk cId="0" sldId="257"/>
            <ac:spMk id="9" creationId="{FC415381-6BFD-9917-A02A-E32E69FF4165}"/>
          </ac:spMkLst>
        </pc:spChg>
        <pc:spChg chg="add mod">
          <ac:chgData name="Vui Le Ba" userId="052109168efbc39a" providerId="LiveId" clId="{3D142E83-6C74-49B3-AB1B-A3867F8BE585}" dt="2023-09-15T13:54:03.469" v="17"/>
          <ac:spMkLst>
            <pc:docMk/>
            <pc:sldMk cId="0" sldId="257"/>
            <ac:spMk id="10" creationId="{C209BE73-D0F6-2557-E833-6BF739397F12}"/>
          </ac:spMkLst>
        </pc:spChg>
        <pc:spChg chg="mod ord">
          <ac:chgData name="Vui Le Ba" userId="052109168efbc39a" providerId="LiveId" clId="{3D142E83-6C74-49B3-AB1B-A3867F8BE585}" dt="2023-09-15T13:53:58.255" v="14" actId="6264"/>
          <ac:spMkLst>
            <pc:docMk/>
            <pc:sldMk cId="0" sldId="257"/>
            <ac:spMk id="86" creationId="{00000000-0000-0000-0000-000000000000}"/>
          </ac:spMkLst>
        </pc:spChg>
        <pc:spChg chg="del mod ord">
          <ac:chgData name="Vui Le Ba" userId="052109168efbc39a" providerId="LiveId" clId="{3D142E83-6C74-49B3-AB1B-A3867F8BE585}" dt="2023-09-15T13:54:01.302" v="15" actId="478"/>
          <ac:spMkLst>
            <pc:docMk/>
            <pc:sldMk cId="0" sldId="257"/>
            <ac:spMk id="87" creationId="{00000000-0000-0000-0000-000000000000}"/>
          </ac:spMkLst>
        </pc:spChg>
        <pc:spChg chg="mod ord">
          <ac:chgData name="Vui Le Ba" userId="052109168efbc39a" providerId="LiveId" clId="{3D142E83-6C74-49B3-AB1B-A3867F8BE585}" dt="2023-09-15T13:53:58.255" v="14" actId="6264"/>
          <ac:spMkLst>
            <pc:docMk/>
            <pc:sldMk cId="0" sldId="257"/>
            <ac:spMk id="88" creationId="{00000000-0000-0000-0000-000000000000}"/>
          </ac:spMkLst>
        </pc:spChg>
      </pc:sldChg>
      <pc:sldChg chg="addSp delSp modSp mod chgLayout modNotes">
        <pc:chgData name="Vui Le Ba" userId="052109168efbc39a" providerId="LiveId" clId="{3D142E83-6C74-49B3-AB1B-A3867F8BE585}" dt="2023-09-15T13:54:10.843" v="18" actId="6264"/>
        <pc:sldMkLst>
          <pc:docMk/>
          <pc:sldMk cId="0" sldId="258"/>
        </pc:sldMkLst>
        <pc:spChg chg="add del mod">
          <ac:chgData name="Vui Le Ba" userId="052109168efbc39a" providerId="LiveId" clId="{3D142E83-6C74-49B3-AB1B-A3867F8BE585}" dt="2023-09-15T13:54:10.843" v="18" actId="6264"/>
          <ac:spMkLst>
            <pc:docMk/>
            <pc:sldMk cId="0" sldId="258"/>
            <ac:spMk id="2" creationId="{E7C29D26-BD96-D720-C053-F7FA5A0BDC0C}"/>
          </ac:spMkLst>
        </pc:spChg>
        <pc:spChg chg="add del mod">
          <ac:chgData name="Vui Le Ba" userId="052109168efbc39a" providerId="LiveId" clId="{3D142E83-6C74-49B3-AB1B-A3867F8BE585}" dt="2023-09-15T13:54:10.843" v="18" actId="6264"/>
          <ac:spMkLst>
            <pc:docMk/>
            <pc:sldMk cId="0" sldId="258"/>
            <ac:spMk id="3" creationId="{FB59CE25-EDEC-A317-C114-EDECAA9A288E}"/>
          </ac:spMkLst>
        </pc:spChg>
        <pc:spChg chg="mod ord">
          <ac:chgData name="Vui Le Ba" userId="052109168efbc39a" providerId="LiveId" clId="{3D142E83-6C74-49B3-AB1B-A3867F8BE585}" dt="2023-09-15T13:54:10.843" v="18" actId="6264"/>
          <ac:spMkLst>
            <pc:docMk/>
            <pc:sldMk cId="0" sldId="258"/>
            <ac:spMk id="93" creationId="{00000000-0000-0000-0000-000000000000}"/>
          </ac:spMkLst>
        </pc:spChg>
        <pc:spChg chg="mod ord">
          <ac:chgData name="Vui Le Ba" userId="052109168efbc39a" providerId="LiveId" clId="{3D142E83-6C74-49B3-AB1B-A3867F8BE585}" dt="2023-09-15T13:54:10.843" v="18" actId="6264"/>
          <ac:spMkLst>
            <pc:docMk/>
            <pc:sldMk cId="0" sldId="258"/>
            <ac:spMk id="94" creationId="{00000000-0000-0000-0000-000000000000}"/>
          </ac:spMkLst>
        </pc:spChg>
      </pc:sldChg>
      <pc:sldChg chg="addSp delSp modSp mod chgLayout modNotes">
        <pc:chgData name="Vui Le Ba" userId="052109168efbc39a" providerId="LiveId" clId="{3D142E83-6C74-49B3-AB1B-A3867F8BE585}" dt="2023-09-15T13:54:23.175" v="20" actId="478"/>
        <pc:sldMkLst>
          <pc:docMk/>
          <pc:sldMk cId="0" sldId="259"/>
        </pc:sldMkLst>
        <pc:spChg chg="add del mod">
          <ac:chgData name="Vui Le Ba" userId="052109168efbc39a" providerId="LiveId" clId="{3D142E83-6C74-49B3-AB1B-A3867F8BE585}" dt="2023-09-15T13:54:20.844" v="19" actId="6264"/>
          <ac:spMkLst>
            <pc:docMk/>
            <pc:sldMk cId="0" sldId="259"/>
            <ac:spMk id="2" creationId="{1DCF1D0B-1D52-2FAD-9365-AF0FC9EA4000}"/>
          </ac:spMkLst>
        </pc:spChg>
        <pc:spChg chg="add del mod">
          <ac:chgData name="Vui Le Ba" userId="052109168efbc39a" providerId="LiveId" clId="{3D142E83-6C74-49B3-AB1B-A3867F8BE585}" dt="2023-09-15T13:54:20.844" v="19" actId="6264"/>
          <ac:spMkLst>
            <pc:docMk/>
            <pc:sldMk cId="0" sldId="259"/>
            <ac:spMk id="3" creationId="{85D7A6C2-8624-7E28-87E7-1FB9C2B4DB13}"/>
          </ac:spMkLst>
        </pc:spChg>
        <pc:spChg chg="add del mod ord">
          <ac:chgData name="Vui Le Ba" userId="052109168efbc39a" providerId="LiveId" clId="{3D142E83-6C74-49B3-AB1B-A3867F8BE585}" dt="2023-09-15T13:54:23.175" v="20" actId="478"/>
          <ac:spMkLst>
            <pc:docMk/>
            <pc:sldMk cId="0" sldId="259"/>
            <ac:spMk id="4" creationId="{0FB76CAB-2C1E-6DF2-67F9-83CB0129EC23}"/>
          </ac:spMkLst>
        </pc:spChg>
        <pc:spChg chg="mod ord">
          <ac:chgData name="Vui Le Ba" userId="052109168efbc39a" providerId="LiveId" clId="{3D142E83-6C74-49B3-AB1B-A3867F8BE585}" dt="2023-09-15T13:54:20.844" v="19" actId="6264"/>
          <ac:spMkLst>
            <pc:docMk/>
            <pc:sldMk cId="0" sldId="259"/>
            <ac:spMk id="99" creationId="{00000000-0000-0000-0000-000000000000}"/>
          </ac:spMkLst>
        </pc:spChg>
        <pc:spChg chg="mod ord">
          <ac:chgData name="Vui Le Ba" userId="052109168efbc39a" providerId="LiveId" clId="{3D142E83-6C74-49B3-AB1B-A3867F8BE585}" dt="2023-09-15T13:54:20.844" v="19" actId="6264"/>
          <ac:spMkLst>
            <pc:docMk/>
            <pc:sldMk cId="0" sldId="259"/>
            <ac:spMk id="100" creationId="{00000000-0000-0000-0000-000000000000}"/>
          </ac:spMkLst>
        </pc:spChg>
        <pc:spChg chg="mod">
          <ac:chgData name="Vui Le Ba" userId="052109168efbc39a" providerId="LiveId" clId="{3D142E83-6C74-49B3-AB1B-A3867F8BE585}" dt="2023-09-15T13:53:25.958" v="6"/>
          <ac:spMkLst>
            <pc:docMk/>
            <pc:sldMk cId="0" sldId="259"/>
            <ac:spMk id="105" creationId="{00000000-0000-0000-0000-000000000000}"/>
          </ac:spMkLst>
        </pc:spChg>
        <pc:spChg chg="mod">
          <ac:chgData name="Vui Le Ba" userId="052109168efbc39a" providerId="LiveId" clId="{3D142E83-6C74-49B3-AB1B-A3867F8BE585}" dt="2023-09-15T13:53:25.958" v="6"/>
          <ac:spMkLst>
            <pc:docMk/>
            <pc:sldMk cId="0" sldId="259"/>
            <ac:spMk id="107" creationId="{00000000-0000-0000-0000-000000000000}"/>
          </ac:spMkLst>
        </pc:spChg>
        <pc:spChg chg="mod">
          <ac:chgData name="Vui Le Ba" userId="052109168efbc39a" providerId="LiveId" clId="{3D142E83-6C74-49B3-AB1B-A3867F8BE585}" dt="2023-09-15T13:53:25.958" v="6"/>
          <ac:spMkLst>
            <pc:docMk/>
            <pc:sldMk cId="0" sldId="259"/>
            <ac:spMk id="108" creationId="{00000000-0000-0000-0000-000000000000}"/>
          </ac:spMkLst>
        </pc:spChg>
        <pc:picChg chg="mod">
          <ac:chgData name="Vui Le Ba" userId="052109168efbc39a" providerId="LiveId" clId="{3D142E83-6C74-49B3-AB1B-A3867F8BE585}" dt="2023-09-15T13:53:25.958" v="6"/>
          <ac:picMkLst>
            <pc:docMk/>
            <pc:sldMk cId="0" sldId="259"/>
            <ac:picMk id="101" creationId="{00000000-0000-0000-0000-000000000000}"/>
          </ac:picMkLst>
        </pc:picChg>
        <pc:cxnChg chg="mod">
          <ac:chgData name="Vui Le Ba" userId="052109168efbc39a" providerId="LiveId" clId="{3D142E83-6C74-49B3-AB1B-A3867F8BE585}" dt="2023-09-15T13:53:25.958" v="6"/>
          <ac:cxnSpMkLst>
            <pc:docMk/>
            <pc:sldMk cId="0" sldId="259"/>
            <ac:cxnSpMk id="102" creationId="{00000000-0000-0000-0000-000000000000}"/>
          </ac:cxnSpMkLst>
        </pc:cxnChg>
        <pc:cxnChg chg="mod">
          <ac:chgData name="Vui Le Ba" userId="052109168efbc39a" providerId="LiveId" clId="{3D142E83-6C74-49B3-AB1B-A3867F8BE585}" dt="2023-09-15T13:53:25.958" v="6"/>
          <ac:cxnSpMkLst>
            <pc:docMk/>
            <pc:sldMk cId="0" sldId="259"/>
            <ac:cxnSpMk id="103" creationId="{00000000-0000-0000-0000-000000000000}"/>
          </ac:cxnSpMkLst>
        </pc:cxnChg>
        <pc:cxnChg chg="mod">
          <ac:chgData name="Vui Le Ba" userId="052109168efbc39a" providerId="LiveId" clId="{3D142E83-6C74-49B3-AB1B-A3867F8BE585}" dt="2023-09-15T13:53:25.958" v="6"/>
          <ac:cxnSpMkLst>
            <pc:docMk/>
            <pc:sldMk cId="0" sldId="259"/>
            <ac:cxnSpMk id="104" creationId="{00000000-0000-0000-0000-000000000000}"/>
          </ac:cxnSpMkLst>
        </pc:cxnChg>
        <pc:cxnChg chg="mod">
          <ac:chgData name="Vui Le Ba" userId="052109168efbc39a" providerId="LiveId" clId="{3D142E83-6C74-49B3-AB1B-A3867F8BE585}" dt="2023-09-15T13:53:25.958" v="6"/>
          <ac:cxnSpMkLst>
            <pc:docMk/>
            <pc:sldMk cId="0" sldId="259"/>
            <ac:cxnSpMk id="106" creationId="{00000000-0000-0000-0000-000000000000}"/>
          </ac:cxnSpMkLst>
        </pc:cxnChg>
      </pc:sldChg>
      <pc:sldChg chg="addSp delSp modSp mod chgLayout modNotes">
        <pc:chgData name="Vui Le Ba" userId="052109168efbc39a" providerId="LiveId" clId="{3D142E83-6C74-49B3-AB1B-A3867F8BE585}" dt="2023-09-15T13:54:43.993" v="24"/>
        <pc:sldMkLst>
          <pc:docMk/>
          <pc:sldMk cId="0" sldId="260"/>
        </pc:sldMkLst>
        <pc:spChg chg="add del mod">
          <ac:chgData name="Vui Le Ba" userId="052109168efbc39a" providerId="LiveId" clId="{3D142E83-6C74-49B3-AB1B-A3867F8BE585}" dt="2023-09-15T13:54:39.425" v="21" actId="6264"/>
          <ac:spMkLst>
            <pc:docMk/>
            <pc:sldMk cId="0" sldId="260"/>
            <ac:spMk id="2" creationId="{DD613F4A-BE76-9BC4-EE77-64EB2384A65E}"/>
          </ac:spMkLst>
        </pc:spChg>
        <pc:spChg chg="add del mod">
          <ac:chgData name="Vui Le Ba" userId="052109168efbc39a" providerId="LiveId" clId="{3D142E83-6C74-49B3-AB1B-A3867F8BE585}" dt="2023-09-15T13:54:39.425" v="21" actId="6264"/>
          <ac:spMkLst>
            <pc:docMk/>
            <pc:sldMk cId="0" sldId="260"/>
            <ac:spMk id="3" creationId="{8B48FBDD-4619-A222-3099-17A699CEDF08}"/>
          </ac:spMkLst>
        </pc:spChg>
        <pc:spChg chg="add del mod">
          <ac:chgData name="Vui Le Ba" userId="052109168efbc39a" providerId="LiveId" clId="{3D142E83-6C74-49B3-AB1B-A3867F8BE585}" dt="2023-09-15T13:54:39.425" v="21" actId="6264"/>
          <ac:spMkLst>
            <pc:docMk/>
            <pc:sldMk cId="0" sldId="260"/>
            <ac:spMk id="4" creationId="{F772EBD9-1C9D-93A3-FC0F-97B0990C125D}"/>
          </ac:spMkLst>
        </pc:spChg>
        <pc:spChg chg="add del mod">
          <ac:chgData name="Vui Le Ba" userId="052109168efbc39a" providerId="LiveId" clId="{3D142E83-6C74-49B3-AB1B-A3867F8BE585}" dt="2023-09-15T13:54:43.583" v="23" actId="478"/>
          <ac:spMkLst>
            <pc:docMk/>
            <pc:sldMk cId="0" sldId="260"/>
            <ac:spMk id="6" creationId="{6426E4C7-DD86-E073-7F86-11859FFD2D83}"/>
          </ac:spMkLst>
        </pc:spChg>
        <pc:spChg chg="add mod">
          <ac:chgData name="Vui Le Ba" userId="052109168efbc39a" providerId="LiveId" clId="{3D142E83-6C74-49B3-AB1B-A3867F8BE585}" dt="2023-09-15T13:54:43.993" v="24"/>
          <ac:spMkLst>
            <pc:docMk/>
            <pc:sldMk cId="0" sldId="260"/>
            <ac:spMk id="7" creationId="{1407534B-F6B9-2C8D-88E4-144B75F95E50}"/>
          </ac:spMkLst>
        </pc:spChg>
        <pc:spChg chg="mod ord">
          <ac:chgData name="Vui Le Ba" userId="052109168efbc39a" providerId="LiveId" clId="{3D142E83-6C74-49B3-AB1B-A3867F8BE585}" dt="2023-09-15T13:54:39.425" v="21" actId="6264"/>
          <ac:spMkLst>
            <pc:docMk/>
            <pc:sldMk cId="0" sldId="260"/>
            <ac:spMk id="113" creationId="{00000000-0000-0000-0000-000000000000}"/>
          </ac:spMkLst>
        </pc:spChg>
        <pc:spChg chg="del mod ord">
          <ac:chgData name="Vui Le Ba" userId="052109168efbc39a" providerId="LiveId" clId="{3D142E83-6C74-49B3-AB1B-A3867F8BE585}" dt="2023-09-15T13:54:41.946" v="22" actId="478"/>
          <ac:spMkLst>
            <pc:docMk/>
            <pc:sldMk cId="0" sldId="260"/>
            <ac:spMk id="114" creationId="{00000000-0000-0000-0000-000000000000}"/>
          </ac:spMkLst>
        </pc:spChg>
        <pc:spChg chg="mod ord">
          <ac:chgData name="Vui Le Ba" userId="052109168efbc39a" providerId="LiveId" clId="{3D142E83-6C74-49B3-AB1B-A3867F8BE585}" dt="2023-09-15T13:54:39.425" v="21" actId="6264"/>
          <ac:spMkLst>
            <pc:docMk/>
            <pc:sldMk cId="0" sldId="260"/>
            <ac:spMk id="115" creationId="{00000000-0000-0000-0000-000000000000}"/>
          </ac:spMkLst>
        </pc:spChg>
        <pc:spChg chg="mod">
          <ac:chgData name="Vui Le Ba" userId="052109168efbc39a" providerId="LiveId" clId="{3D142E83-6C74-49B3-AB1B-A3867F8BE585}" dt="2023-09-15T13:53:25.958" v="6"/>
          <ac:spMkLst>
            <pc:docMk/>
            <pc:sldMk cId="0" sldId="260"/>
            <ac:spMk id="119" creationId="{00000000-0000-0000-0000-000000000000}"/>
          </ac:spMkLst>
        </pc:spChg>
        <pc:spChg chg="mod">
          <ac:chgData name="Vui Le Ba" userId="052109168efbc39a" providerId="LiveId" clId="{3D142E83-6C74-49B3-AB1B-A3867F8BE585}" dt="2023-09-15T13:53:25.958" v="6"/>
          <ac:spMkLst>
            <pc:docMk/>
            <pc:sldMk cId="0" sldId="260"/>
            <ac:spMk id="121" creationId="{00000000-0000-0000-0000-000000000000}"/>
          </ac:spMkLst>
        </pc:spChg>
        <pc:spChg chg="mod">
          <ac:chgData name="Vui Le Ba" userId="052109168efbc39a" providerId="LiveId" clId="{3D142E83-6C74-49B3-AB1B-A3867F8BE585}" dt="2023-09-15T13:53:25.958" v="6"/>
          <ac:spMkLst>
            <pc:docMk/>
            <pc:sldMk cId="0" sldId="260"/>
            <ac:spMk id="122" creationId="{00000000-0000-0000-0000-000000000000}"/>
          </ac:spMkLst>
        </pc:spChg>
        <pc:grpChg chg="mod">
          <ac:chgData name="Vui Le Ba" userId="052109168efbc39a" providerId="LiveId" clId="{3D142E83-6C74-49B3-AB1B-A3867F8BE585}" dt="2023-09-15T13:53:25.958" v="6"/>
          <ac:grpSpMkLst>
            <pc:docMk/>
            <pc:sldMk cId="0" sldId="260"/>
            <ac:grpSpMk id="120" creationId="{00000000-0000-0000-0000-000000000000}"/>
          </ac:grpSpMkLst>
        </pc:grpChg>
        <pc:picChg chg="mod">
          <ac:chgData name="Vui Le Ba" userId="052109168efbc39a" providerId="LiveId" clId="{3D142E83-6C74-49B3-AB1B-A3867F8BE585}" dt="2023-09-15T13:53:25.958" v="6"/>
          <ac:picMkLst>
            <pc:docMk/>
            <pc:sldMk cId="0" sldId="260"/>
            <ac:picMk id="116" creationId="{00000000-0000-0000-0000-000000000000}"/>
          </ac:picMkLst>
        </pc:picChg>
        <pc:picChg chg="mod">
          <ac:chgData name="Vui Le Ba" userId="052109168efbc39a" providerId="LiveId" clId="{3D142E83-6C74-49B3-AB1B-A3867F8BE585}" dt="2023-09-15T13:53:25.958" v="6"/>
          <ac:picMkLst>
            <pc:docMk/>
            <pc:sldMk cId="0" sldId="260"/>
            <ac:picMk id="117" creationId="{00000000-0000-0000-0000-000000000000}"/>
          </ac:picMkLst>
        </pc:picChg>
        <pc:picChg chg="mod">
          <ac:chgData name="Vui Le Ba" userId="052109168efbc39a" providerId="LiveId" clId="{3D142E83-6C74-49B3-AB1B-A3867F8BE585}" dt="2023-09-15T13:53:25.958" v="6"/>
          <ac:picMkLst>
            <pc:docMk/>
            <pc:sldMk cId="0" sldId="260"/>
            <ac:picMk id="118" creationId="{00000000-0000-0000-0000-000000000000}"/>
          </ac:picMkLst>
        </pc:picChg>
      </pc:sldChg>
      <pc:sldChg chg="addSp delSp modSp mod addAnim delAnim modAnim chgLayout modNotes">
        <pc:chgData name="Vui Le Ba" userId="052109168efbc39a" providerId="LiveId" clId="{3D142E83-6C74-49B3-AB1B-A3867F8BE585}" dt="2023-09-15T13:55:11.093" v="32"/>
        <pc:sldMkLst>
          <pc:docMk/>
          <pc:sldMk cId="0" sldId="261"/>
        </pc:sldMkLst>
        <pc:spChg chg="add del mod">
          <ac:chgData name="Vui Le Ba" userId="052109168efbc39a" providerId="LiveId" clId="{3D142E83-6C74-49B3-AB1B-A3867F8BE585}" dt="2023-09-15T13:54:50.555" v="26" actId="6264"/>
          <ac:spMkLst>
            <pc:docMk/>
            <pc:sldMk cId="0" sldId="261"/>
            <ac:spMk id="2" creationId="{4EA910A1-7D13-945F-7D9D-0D755229B6E1}"/>
          </ac:spMkLst>
        </pc:spChg>
        <pc:spChg chg="add del mod">
          <ac:chgData name="Vui Le Ba" userId="052109168efbc39a" providerId="LiveId" clId="{3D142E83-6C74-49B3-AB1B-A3867F8BE585}" dt="2023-09-15T13:54:50.555" v="26" actId="6264"/>
          <ac:spMkLst>
            <pc:docMk/>
            <pc:sldMk cId="0" sldId="261"/>
            <ac:spMk id="3" creationId="{0499D774-40A7-68F8-6391-D5D54D54BC6F}"/>
          </ac:spMkLst>
        </pc:spChg>
        <pc:spChg chg="add del mod">
          <ac:chgData name="Vui Le Ba" userId="052109168efbc39a" providerId="LiveId" clId="{3D142E83-6C74-49B3-AB1B-A3867F8BE585}" dt="2023-09-15T13:54:50.555" v="26" actId="6264"/>
          <ac:spMkLst>
            <pc:docMk/>
            <pc:sldMk cId="0" sldId="261"/>
            <ac:spMk id="4" creationId="{6C4F4EB1-C3C5-6D08-DF9C-D45728DB1084}"/>
          </ac:spMkLst>
        </pc:spChg>
        <pc:spChg chg="add del mod">
          <ac:chgData name="Vui Le Ba" userId="052109168efbc39a" providerId="LiveId" clId="{3D142E83-6C74-49B3-AB1B-A3867F8BE585}" dt="2023-09-15T13:55:00.393" v="28" actId="6264"/>
          <ac:spMkLst>
            <pc:docMk/>
            <pc:sldMk cId="0" sldId="261"/>
            <ac:spMk id="5" creationId="{1625091C-9961-EB5B-CB0D-166FFF97D9FD}"/>
          </ac:spMkLst>
        </pc:spChg>
        <pc:spChg chg="add del mod">
          <ac:chgData name="Vui Le Ba" userId="052109168efbc39a" providerId="LiveId" clId="{3D142E83-6C74-49B3-AB1B-A3867F8BE585}" dt="2023-09-15T13:55:00.393" v="28" actId="6264"/>
          <ac:spMkLst>
            <pc:docMk/>
            <pc:sldMk cId="0" sldId="261"/>
            <ac:spMk id="6" creationId="{0EF0C566-115F-41B7-A279-21AA722106FA}"/>
          </ac:spMkLst>
        </pc:spChg>
        <pc:spChg chg="add del mod">
          <ac:chgData name="Vui Le Ba" userId="052109168efbc39a" providerId="LiveId" clId="{3D142E83-6C74-49B3-AB1B-A3867F8BE585}" dt="2023-09-15T13:55:00.393" v="28" actId="6264"/>
          <ac:spMkLst>
            <pc:docMk/>
            <pc:sldMk cId="0" sldId="261"/>
            <ac:spMk id="7" creationId="{8B126CF1-50FF-5EF3-02B1-92A73B130FDF}"/>
          </ac:spMkLst>
        </pc:spChg>
        <pc:spChg chg="add del mod">
          <ac:chgData name="Vui Le Ba" userId="052109168efbc39a" providerId="LiveId" clId="{3D142E83-6C74-49B3-AB1B-A3867F8BE585}" dt="2023-09-15T13:55:06.250" v="29" actId="6264"/>
          <ac:spMkLst>
            <pc:docMk/>
            <pc:sldMk cId="0" sldId="261"/>
            <ac:spMk id="8" creationId="{848E2520-54CA-64A6-369F-BFC85C51D1B5}"/>
          </ac:spMkLst>
        </pc:spChg>
        <pc:spChg chg="add del mod">
          <ac:chgData name="Vui Le Ba" userId="052109168efbc39a" providerId="LiveId" clId="{3D142E83-6C74-49B3-AB1B-A3867F8BE585}" dt="2023-09-15T13:55:06.250" v="29" actId="6264"/>
          <ac:spMkLst>
            <pc:docMk/>
            <pc:sldMk cId="0" sldId="261"/>
            <ac:spMk id="9" creationId="{2528EE96-3AD0-3F46-8132-FBC371CFE837}"/>
          </ac:spMkLst>
        </pc:spChg>
        <pc:spChg chg="add del mod">
          <ac:chgData name="Vui Le Ba" userId="052109168efbc39a" providerId="LiveId" clId="{3D142E83-6C74-49B3-AB1B-A3867F8BE585}" dt="2023-09-15T13:55:06.250" v="29" actId="6264"/>
          <ac:spMkLst>
            <pc:docMk/>
            <pc:sldMk cId="0" sldId="261"/>
            <ac:spMk id="10" creationId="{F09C050B-22D5-31ED-B08A-E89B14C79EB6}"/>
          </ac:spMkLst>
        </pc:spChg>
        <pc:spChg chg="add del mod">
          <ac:chgData name="Vui Le Ba" userId="052109168efbc39a" providerId="LiveId" clId="{3D142E83-6C74-49B3-AB1B-A3867F8BE585}" dt="2023-09-15T13:55:10.148" v="31" actId="478"/>
          <ac:spMkLst>
            <pc:docMk/>
            <pc:sldMk cId="0" sldId="261"/>
            <ac:spMk id="12" creationId="{302F138B-3122-4904-50EC-9BA2D4079456}"/>
          </ac:spMkLst>
        </pc:spChg>
        <pc:spChg chg="add mod">
          <ac:chgData name="Vui Le Ba" userId="052109168efbc39a" providerId="LiveId" clId="{3D142E83-6C74-49B3-AB1B-A3867F8BE585}" dt="2023-09-15T13:55:11.093" v="32"/>
          <ac:spMkLst>
            <pc:docMk/>
            <pc:sldMk cId="0" sldId="261"/>
            <ac:spMk id="13" creationId="{AC5F097F-8C47-8827-6B81-8125E83ADA91}"/>
          </ac:spMkLst>
        </pc:spChg>
        <pc:spChg chg="del mod ord">
          <ac:chgData name="Vui Le Ba" userId="052109168efbc39a" providerId="LiveId" clId="{3D142E83-6C74-49B3-AB1B-A3867F8BE585}" dt="2023-09-15T13:55:08.712" v="30" actId="478"/>
          <ac:spMkLst>
            <pc:docMk/>
            <pc:sldMk cId="0" sldId="261"/>
            <ac:spMk id="127" creationId="{00000000-0000-0000-0000-000000000000}"/>
          </ac:spMkLst>
        </pc:spChg>
        <pc:spChg chg="mod ord">
          <ac:chgData name="Vui Le Ba" userId="052109168efbc39a" providerId="LiveId" clId="{3D142E83-6C74-49B3-AB1B-A3867F8BE585}" dt="2023-09-15T13:55:06.250" v="29" actId="6264"/>
          <ac:spMkLst>
            <pc:docMk/>
            <pc:sldMk cId="0" sldId="261"/>
            <ac:spMk id="128" creationId="{00000000-0000-0000-0000-000000000000}"/>
          </ac:spMkLst>
        </pc:spChg>
        <pc:spChg chg="mod">
          <ac:chgData name="Vui Le Ba" userId="052109168efbc39a" providerId="LiveId" clId="{3D142E83-6C74-49B3-AB1B-A3867F8BE585}" dt="2023-09-15T13:53:25.958" v="6"/>
          <ac:spMkLst>
            <pc:docMk/>
            <pc:sldMk cId="0" sldId="261"/>
            <ac:spMk id="129" creationId="{00000000-0000-0000-0000-000000000000}"/>
          </ac:spMkLst>
        </pc:spChg>
        <pc:spChg chg="mod ord">
          <ac:chgData name="Vui Le Ba" userId="052109168efbc39a" providerId="LiveId" clId="{3D142E83-6C74-49B3-AB1B-A3867F8BE585}" dt="2023-09-15T13:55:06.250" v="29" actId="6264"/>
          <ac:spMkLst>
            <pc:docMk/>
            <pc:sldMk cId="0" sldId="261"/>
            <ac:spMk id="130" creationId="{00000000-0000-0000-0000-000000000000}"/>
          </ac:spMkLst>
        </pc:spChg>
        <pc:spChg chg="mod ord">
          <ac:chgData name="Vui Le Ba" userId="052109168efbc39a" providerId="LiveId" clId="{3D142E83-6C74-49B3-AB1B-A3867F8BE585}" dt="2023-09-15T13:55:06.250" v="29" actId="6264"/>
          <ac:spMkLst>
            <pc:docMk/>
            <pc:sldMk cId="0" sldId="261"/>
            <ac:spMk id="131" creationId="{00000000-0000-0000-0000-000000000000}"/>
          </ac:spMkLst>
        </pc:spChg>
        <pc:spChg chg="mod">
          <ac:chgData name="Vui Le Ba" userId="052109168efbc39a" providerId="LiveId" clId="{3D142E83-6C74-49B3-AB1B-A3867F8BE585}" dt="2023-09-15T13:53:25.958" v="6"/>
          <ac:spMkLst>
            <pc:docMk/>
            <pc:sldMk cId="0" sldId="261"/>
            <ac:spMk id="132" creationId="{00000000-0000-0000-0000-000000000000}"/>
          </ac:spMkLst>
        </pc:spChg>
      </pc:sldChg>
      <pc:sldChg chg="addSp delSp modSp mod chgLayout modNotes">
        <pc:chgData name="Vui Le Ba" userId="052109168efbc39a" providerId="LiveId" clId="{3D142E83-6C74-49B3-AB1B-A3867F8BE585}" dt="2023-09-15T14:30:38.460" v="36"/>
        <pc:sldMkLst>
          <pc:docMk/>
          <pc:sldMk cId="0" sldId="262"/>
        </pc:sldMkLst>
        <pc:spChg chg="add del mod">
          <ac:chgData name="Vui Le Ba" userId="052109168efbc39a" providerId="LiveId" clId="{3D142E83-6C74-49B3-AB1B-A3867F8BE585}" dt="2023-09-15T14:30:34.171" v="33" actId="6264"/>
          <ac:spMkLst>
            <pc:docMk/>
            <pc:sldMk cId="0" sldId="262"/>
            <ac:spMk id="2" creationId="{EBA22F90-BFA2-0D28-1468-273B279DD7B8}"/>
          </ac:spMkLst>
        </pc:spChg>
        <pc:spChg chg="add del mod">
          <ac:chgData name="Vui Le Ba" userId="052109168efbc39a" providerId="LiveId" clId="{3D142E83-6C74-49B3-AB1B-A3867F8BE585}" dt="2023-09-15T14:30:34.171" v="33" actId="6264"/>
          <ac:spMkLst>
            <pc:docMk/>
            <pc:sldMk cId="0" sldId="262"/>
            <ac:spMk id="3" creationId="{7B105A4F-6F71-3292-CCA2-2B35AFD9D658}"/>
          </ac:spMkLst>
        </pc:spChg>
        <pc:spChg chg="add del mod">
          <ac:chgData name="Vui Le Ba" userId="052109168efbc39a" providerId="LiveId" clId="{3D142E83-6C74-49B3-AB1B-A3867F8BE585}" dt="2023-09-15T14:30:34.171" v="33" actId="6264"/>
          <ac:spMkLst>
            <pc:docMk/>
            <pc:sldMk cId="0" sldId="262"/>
            <ac:spMk id="4" creationId="{3636D581-F402-123A-D84C-976CF05FD08F}"/>
          </ac:spMkLst>
        </pc:spChg>
        <pc:spChg chg="add del mod">
          <ac:chgData name="Vui Le Ba" userId="052109168efbc39a" providerId="LiveId" clId="{3D142E83-6C74-49B3-AB1B-A3867F8BE585}" dt="2023-09-15T14:30:37.394" v="35" actId="478"/>
          <ac:spMkLst>
            <pc:docMk/>
            <pc:sldMk cId="0" sldId="262"/>
            <ac:spMk id="6" creationId="{70B46515-2FA9-7EF9-1C16-5369D598198D}"/>
          </ac:spMkLst>
        </pc:spChg>
        <pc:spChg chg="add mod">
          <ac:chgData name="Vui Le Ba" userId="052109168efbc39a" providerId="LiveId" clId="{3D142E83-6C74-49B3-AB1B-A3867F8BE585}" dt="2023-09-15T14:30:38.460" v="36"/>
          <ac:spMkLst>
            <pc:docMk/>
            <pc:sldMk cId="0" sldId="262"/>
            <ac:spMk id="7" creationId="{CEFF0C28-6D8D-108D-E0E5-4D596C92105B}"/>
          </ac:spMkLst>
        </pc:spChg>
        <pc:spChg chg="mod ord">
          <ac:chgData name="Vui Le Ba" userId="052109168efbc39a" providerId="LiveId" clId="{3D142E83-6C74-49B3-AB1B-A3867F8BE585}" dt="2023-09-15T14:30:34.171" v="33" actId="6264"/>
          <ac:spMkLst>
            <pc:docMk/>
            <pc:sldMk cId="0" sldId="262"/>
            <ac:spMk id="137" creationId="{00000000-0000-0000-0000-000000000000}"/>
          </ac:spMkLst>
        </pc:spChg>
        <pc:spChg chg="del mod ord">
          <ac:chgData name="Vui Le Ba" userId="052109168efbc39a" providerId="LiveId" clId="{3D142E83-6C74-49B3-AB1B-A3867F8BE585}" dt="2023-09-15T14:30:36.251" v="34" actId="478"/>
          <ac:spMkLst>
            <pc:docMk/>
            <pc:sldMk cId="0" sldId="262"/>
            <ac:spMk id="138" creationId="{00000000-0000-0000-0000-000000000000}"/>
          </ac:spMkLst>
        </pc:spChg>
        <pc:spChg chg="mod ord">
          <ac:chgData name="Vui Le Ba" userId="052109168efbc39a" providerId="LiveId" clId="{3D142E83-6C74-49B3-AB1B-A3867F8BE585}" dt="2023-09-15T14:30:34.171" v="33" actId="6264"/>
          <ac:spMkLst>
            <pc:docMk/>
            <pc:sldMk cId="0" sldId="262"/>
            <ac:spMk id="139" creationId="{00000000-0000-0000-0000-000000000000}"/>
          </ac:spMkLst>
        </pc:spChg>
        <pc:spChg chg="mod">
          <ac:chgData name="Vui Le Ba" userId="052109168efbc39a" providerId="LiveId" clId="{3D142E83-6C74-49B3-AB1B-A3867F8BE585}" dt="2023-09-15T13:53:25.958" v="6"/>
          <ac:spMkLst>
            <pc:docMk/>
            <pc:sldMk cId="0" sldId="262"/>
            <ac:spMk id="140" creationId="{00000000-0000-0000-0000-000000000000}"/>
          </ac:spMkLst>
        </pc:spChg>
        <pc:spChg chg="mod">
          <ac:chgData name="Vui Le Ba" userId="052109168efbc39a" providerId="LiveId" clId="{3D142E83-6C74-49B3-AB1B-A3867F8BE585}" dt="2023-09-15T13:53:25.958" v="6"/>
          <ac:spMkLst>
            <pc:docMk/>
            <pc:sldMk cId="0" sldId="262"/>
            <ac:spMk id="141" creationId="{00000000-0000-0000-0000-000000000000}"/>
          </ac:spMkLst>
        </pc:spChg>
      </pc:sldChg>
      <pc:sldChg chg="addSp delSp modSp mod chgLayout modNotes">
        <pc:chgData name="Vui Le Ba" userId="052109168efbc39a" providerId="LiveId" clId="{3D142E83-6C74-49B3-AB1B-A3867F8BE585}" dt="2023-09-15T14:31:38.770" v="43"/>
        <pc:sldMkLst>
          <pc:docMk/>
          <pc:sldMk cId="0" sldId="263"/>
        </pc:sldMkLst>
        <pc:spChg chg="add del">
          <ac:chgData name="Vui Le Ba" userId="052109168efbc39a" providerId="LiveId" clId="{3D142E83-6C74-49B3-AB1B-A3867F8BE585}" dt="2023-09-15T13:52:27.645" v="3"/>
          <ac:spMkLst>
            <pc:docMk/>
            <pc:sldMk cId="0" sldId="263"/>
            <ac:spMk id="2" creationId="{6C754AD1-E26F-817B-F9BE-8020AF3B06BD}"/>
          </ac:spMkLst>
        </pc:spChg>
        <pc:spChg chg="add del">
          <ac:chgData name="Vui Le Ba" userId="052109168efbc39a" providerId="LiveId" clId="{3D142E83-6C74-49B3-AB1B-A3867F8BE585}" dt="2023-09-15T13:52:57.751" v="5"/>
          <ac:spMkLst>
            <pc:docMk/>
            <pc:sldMk cId="0" sldId="263"/>
            <ac:spMk id="3" creationId="{0EED5126-DC34-41B9-1357-A44102F13C59}"/>
          </ac:spMkLst>
        </pc:spChg>
        <pc:spChg chg="add del mod">
          <ac:chgData name="Vui Le Ba" userId="052109168efbc39a" providerId="LiveId" clId="{3D142E83-6C74-49B3-AB1B-A3867F8BE585}" dt="2023-09-15T14:31:33.353" v="40" actId="6264"/>
          <ac:spMkLst>
            <pc:docMk/>
            <pc:sldMk cId="0" sldId="263"/>
            <ac:spMk id="4" creationId="{28682BCB-FD8F-9BDC-FFA9-436193294C72}"/>
          </ac:spMkLst>
        </pc:spChg>
        <pc:spChg chg="add del mod">
          <ac:chgData name="Vui Le Ba" userId="052109168efbc39a" providerId="LiveId" clId="{3D142E83-6C74-49B3-AB1B-A3867F8BE585}" dt="2023-09-15T14:31:33.353" v="40" actId="6264"/>
          <ac:spMkLst>
            <pc:docMk/>
            <pc:sldMk cId="0" sldId="263"/>
            <ac:spMk id="5" creationId="{457C8EAE-1E7E-7F57-052F-36CA1BA4479D}"/>
          </ac:spMkLst>
        </pc:spChg>
        <pc:spChg chg="add del mod">
          <ac:chgData name="Vui Le Ba" userId="052109168efbc39a" providerId="LiveId" clId="{3D142E83-6C74-49B3-AB1B-A3867F8BE585}" dt="2023-09-15T14:31:33.353" v="40" actId="6264"/>
          <ac:spMkLst>
            <pc:docMk/>
            <pc:sldMk cId="0" sldId="263"/>
            <ac:spMk id="6" creationId="{6723C1A9-FE10-B2E5-3F7A-7D3D358A7BE4}"/>
          </ac:spMkLst>
        </pc:spChg>
        <pc:spChg chg="add del mod">
          <ac:chgData name="Vui Le Ba" userId="052109168efbc39a" providerId="LiveId" clId="{3D142E83-6C74-49B3-AB1B-A3867F8BE585}" dt="2023-09-15T14:31:37.820" v="42" actId="478"/>
          <ac:spMkLst>
            <pc:docMk/>
            <pc:sldMk cId="0" sldId="263"/>
            <ac:spMk id="8" creationId="{236DEE39-3FE7-7088-3933-83C5D2BD0C2A}"/>
          </ac:spMkLst>
        </pc:spChg>
        <pc:spChg chg="add mod">
          <ac:chgData name="Vui Le Ba" userId="052109168efbc39a" providerId="LiveId" clId="{3D142E83-6C74-49B3-AB1B-A3867F8BE585}" dt="2023-09-15T14:31:38.770" v="43"/>
          <ac:spMkLst>
            <pc:docMk/>
            <pc:sldMk cId="0" sldId="263"/>
            <ac:spMk id="9" creationId="{AA185BA7-F9F3-4D61-3DF1-DEEF43B8C6DD}"/>
          </ac:spMkLst>
        </pc:spChg>
        <pc:spChg chg="mod ord">
          <ac:chgData name="Vui Le Ba" userId="052109168efbc39a" providerId="LiveId" clId="{3D142E83-6C74-49B3-AB1B-A3867F8BE585}" dt="2023-09-15T14:31:33.353" v="40" actId="6264"/>
          <ac:spMkLst>
            <pc:docMk/>
            <pc:sldMk cId="0" sldId="263"/>
            <ac:spMk id="146" creationId="{00000000-0000-0000-0000-000000000000}"/>
          </ac:spMkLst>
        </pc:spChg>
        <pc:spChg chg="del mod ord">
          <ac:chgData name="Vui Le Ba" userId="052109168efbc39a" providerId="LiveId" clId="{3D142E83-6C74-49B3-AB1B-A3867F8BE585}" dt="2023-09-15T14:31:36.425" v="41" actId="478"/>
          <ac:spMkLst>
            <pc:docMk/>
            <pc:sldMk cId="0" sldId="263"/>
            <ac:spMk id="147" creationId="{00000000-0000-0000-0000-000000000000}"/>
          </ac:spMkLst>
        </pc:spChg>
        <pc:spChg chg="mod ord">
          <ac:chgData name="Vui Le Ba" userId="052109168efbc39a" providerId="LiveId" clId="{3D142E83-6C74-49B3-AB1B-A3867F8BE585}" dt="2023-09-15T14:31:33.353" v="40" actId="6264"/>
          <ac:spMkLst>
            <pc:docMk/>
            <pc:sldMk cId="0" sldId="263"/>
            <ac:spMk id="148" creationId="{00000000-0000-0000-0000-000000000000}"/>
          </ac:spMkLst>
        </pc:spChg>
        <pc:spChg chg="mod ord">
          <ac:chgData name="Vui Le Ba" userId="052109168efbc39a" providerId="LiveId" clId="{3D142E83-6C74-49B3-AB1B-A3867F8BE585}" dt="2023-09-15T14:31:33.353" v="40" actId="6264"/>
          <ac:spMkLst>
            <pc:docMk/>
            <pc:sldMk cId="0" sldId="263"/>
            <ac:spMk id="149" creationId="{00000000-0000-0000-0000-000000000000}"/>
          </ac:spMkLst>
        </pc:spChg>
      </pc:sldChg>
      <pc:sldChg chg="addSp delSp modSp mod chgLayout modNotes">
        <pc:chgData name="Vui Le Ba" userId="052109168efbc39a" providerId="LiveId" clId="{3D142E83-6C74-49B3-AB1B-A3867F8BE585}" dt="2023-09-15T14:31:52.079" v="47" actId="478"/>
        <pc:sldMkLst>
          <pc:docMk/>
          <pc:sldMk cId="0" sldId="264"/>
        </pc:sldMkLst>
        <pc:spChg chg="add del mod">
          <ac:chgData name="Vui Le Ba" userId="052109168efbc39a" providerId="LiveId" clId="{3D142E83-6C74-49B3-AB1B-A3867F8BE585}" dt="2023-09-15T14:31:46.903" v="44" actId="6264"/>
          <ac:spMkLst>
            <pc:docMk/>
            <pc:sldMk cId="0" sldId="264"/>
            <ac:spMk id="2" creationId="{07C689F3-B534-4007-37C6-0362050ACD19}"/>
          </ac:spMkLst>
        </pc:spChg>
        <pc:spChg chg="add del mod">
          <ac:chgData name="Vui Le Ba" userId="052109168efbc39a" providerId="LiveId" clId="{3D142E83-6C74-49B3-AB1B-A3867F8BE585}" dt="2023-09-15T14:31:46.903" v="44" actId="6264"/>
          <ac:spMkLst>
            <pc:docMk/>
            <pc:sldMk cId="0" sldId="264"/>
            <ac:spMk id="3" creationId="{369CED12-2E05-94B3-1453-B3533B32F406}"/>
          </ac:spMkLst>
        </pc:spChg>
        <pc:spChg chg="add del mod">
          <ac:chgData name="Vui Le Ba" userId="052109168efbc39a" providerId="LiveId" clId="{3D142E83-6C74-49B3-AB1B-A3867F8BE585}" dt="2023-09-15T14:31:46.903" v="44" actId="6264"/>
          <ac:spMkLst>
            <pc:docMk/>
            <pc:sldMk cId="0" sldId="264"/>
            <ac:spMk id="4" creationId="{DF102A10-F245-56A0-2AF6-68C3B3F8D242}"/>
          </ac:spMkLst>
        </pc:spChg>
        <pc:spChg chg="add del mod">
          <ac:chgData name="Vui Le Ba" userId="052109168efbc39a" providerId="LiveId" clId="{3D142E83-6C74-49B3-AB1B-A3867F8BE585}" dt="2023-09-15T14:31:52.079" v="47" actId="478"/>
          <ac:spMkLst>
            <pc:docMk/>
            <pc:sldMk cId="0" sldId="264"/>
            <ac:spMk id="6" creationId="{0C377D84-D5C9-8F9C-685E-1C200C3158C5}"/>
          </ac:spMkLst>
        </pc:spChg>
        <pc:spChg chg="add mod">
          <ac:chgData name="Vui Le Ba" userId="052109168efbc39a" providerId="LiveId" clId="{3D142E83-6C74-49B3-AB1B-A3867F8BE585}" dt="2023-09-15T14:31:50.619" v="46"/>
          <ac:spMkLst>
            <pc:docMk/>
            <pc:sldMk cId="0" sldId="264"/>
            <ac:spMk id="7" creationId="{F15D6143-B718-4CE6-FECD-1EFDC04358B5}"/>
          </ac:spMkLst>
        </pc:spChg>
        <pc:spChg chg="mod ord">
          <ac:chgData name="Vui Le Ba" userId="052109168efbc39a" providerId="LiveId" clId="{3D142E83-6C74-49B3-AB1B-A3867F8BE585}" dt="2023-09-15T14:31:46.903" v="44" actId="6264"/>
          <ac:spMkLst>
            <pc:docMk/>
            <pc:sldMk cId="0" sldId="264"/>
            <ac:spMk id="154" creationId="{00000000-0000-0000-0000-000000000000}"/>
          </ac:spMkLst>
        </pc:spChg>
        <pc:spChg chg="del mod ord">
          <ac:chgData name="Vui Le Ba" userId="052109168efbc39a" providerId="LiveId" clId="{3D142E83-6C74-49B3-AB1B-A3867F8BE585}" dt="2023-09-15T14:31:50.196" v="45" actId="478"/>
          <ac:spMkLst>
            <pc:docMk/>
            <pc:sldMk cId="0" sldId="264"/>
            <ac:spMk id="155" creationId="{00000000-0000-0000-0000-000000000000}"/>
          </ac:spMkLst>
        </pc:spChg>
        <pc:spChg chg="mod ord">
          <ac:chgData name="Vui Le Ba" userId="052109168efbc39a" providerId="LiveId" clId="{3D142E83-6C74-49B3-AB1B-A3867F8BE585}" dt="2023-09-15T14:31:46.903" v="44" actId="6264"/>
          <ac:spMkLst>
            <pc:docMk/>
            <pc:sldMk cId="0" sldId="264"/>
            <ac:spMk id="156" creationId="{00000000-0000-0000-0000-000000000000}"/>
          </ac:spMkLst>
        </pc:spChg>
        <pc:spChg chg="mod">
          <ac:chgData name="Vui Le Ba" userId="052109168efbc39a" providerId="LiveId" clId="{3D142E83-6C74-49B3-AB1B-A3867F8BE585}" dt="2023-09-15T13:53:25.958" v="6"/>
          <ac:spMkLst>
            <pc:docMk/>
            <pc:sldMk cId="0" sldId="264"/>
            <ac:spMk id="157" creationId="{00000000-0000-0000-0000-000000000000}"/>
          </ac:spMkLst>
        </pc:spChg>
      </pc:sldChg>
      <pc:sldChg chg="addSp delSp modSp mod chgLayout modNotes">
        <pc:chgData name="Vui Le Ba" userId="052109168efbc39a" providerId="LiveId" clId="{3D142E83-6C74-49B3-AB1B-A3867F8BE585}" dt="2023-09-15T14:32:06.631" v="51"/>
        <pc:sldMkLst>
          <pc:docMk/>
          <pc:sldMk cId="0" sldId="265"/>
        </pc:sldMkLst>
        <pc:spChg chg="add del mod">
          <ac:chgData name="Vui Le Ba" userId="052109168efbc39a" providerId="LiveId" clId="{3D142E83-6C74-49B3-AB1B-A3867F8BE585}" dt="2023-09-15T14:32:02.596" v="48" actId="6264"/>
          <ac:spMkLst>
            <pc:docMk/>
            <pc:sldMk cId="0" sldId="265"/>
            <ac:spMk id="2" creationId="{5EE2B731-8D8D-BA58-10BD-23518194580E}"/>
          </ac:spMkLst>
        </pc:spChg>
        <pc:spChg chg="add del mod">
          <ac:chgData name="Vui Le Ba" userId="052109168efbc39a" providerId="LiveId" clId="{3D142E83-6C74-49B3-AB1B-A3867F8BE585}" dt="2023-09-15T14:32:02.596" v="48" actId="6264"/>
          <ac:spMkLst>
            <pc:docMk/>
            <pc:sldMk cId="0" sldId="265"/>
            <ac:spMk id="3" creationId="{930538CC-82A3-FA53-DF51-BD41C0DCC4F1}"/>
          </ac:spMkLst>
        </pc:spChg>
        <pc:spChg chg="add del mod">
          <ac:chgData name="Vui Le Ba" userId="052109168efbc39a" providerId="LiveId" clId="{3D142E83-6C74-49B3-AB1B-A3867F8BE585}" dt="2023-09-15T14:32:02.596" v="48" actId="6264"/>
          <ac:spMkLst>
            <pc:docMk/>
            <pc:sldMk cId="0" sldId="265"/>
            <ac:spMk id="4" creationId="{F6F3996D-320E-198D-9BCD-210F1E2D3E55}"/>
          </ac:spMkLst>
        </pc:spChg>
        <pc:spChg chg="add del mod">
          <ac:chgData name="Vui Le Ba" userId="052109168efbc39a" providerId="LiveId" clId="{3D142E83-6C74-49B3-AB1B-A3867F8BE585}" dt="2023-09-15T14:32:05.680" v="50" actId="478"/>
          <ac:spMkLst>
            <pc:docMk/>
            <pc:sldMk cId="0" sldId="265"/>
            <ac:spMk id="6" creationId="{66821A72-5DCC-DE8E-4263-20956A003607}"/>
          </ac:spMkLst>
        </pc:spChg>
        <pc:spChg chg="add mod">
          <ac:chgData name="Vui Le Ba" userId="052109168efbc39a" providerId="LiveId" clId="{3D142E83-6C74-49B3-AB1B-A3867F8BE585}" dt="2023-09-15T14:32:06.631" v="51"/>
          <ac:spMkLst>
            <pc:docMk/>
            <pc:sldMk cId="0" sldId="265"/>
            <ac:spMk id="7" creationId="{D2E0A36B-1AF4-432A-B71A-E58582FCD8B1}"/>
          </ac:spMkLst>
        </pc:spChg>
        <pc:spChg chg="mod ord">
          <ac:chgData name="Vui Le Ba" userId="052109168efbc39a" providerId="LiveId" clId="{3D142E83-6C74-49B3-AB1B-A3867F8BE585}" dt="2023-09-15T14:32:02.596" v="48" actId="6264"/>
          <ac:spMkLst>
            <pc:docMk/>
            <pc:sldMk cId="0" sldId="265"/>
            <ac:spMk id="162" creationId="{00000000-0000-0000-0000-000000000000}"/>
          </ac:spMkLst>
        </pc:spChg>
        <pc:spChg chg="del mod ord">
          <ac:chgData name="Vui Le Ba" userId="052109168efbc39a" providerId="LiveId" clId="{3D142E83-6C74-49B3-AB1B-A3867F8BE585}" dt="2023-09-15T14:32:04.783" v="49" actId="478"/>
          <ac:spMkLst>
            <pc:docMk/>
            <pc:sldMk cId="0" sldId="265"/>
            <ac:spMk id="163" creationId="{00000000-0000-0000-0000-000000000000}"/>
          </ac:spMkLst>
        </pc:spChg>
        <pc:spChg chg="mod ord">
          <ac:chgData name="Vui Le Ba" userId="052109168efbc39a" providerId="LiveId" clId="{3D142E83-6C74-49B3-AB1B-A3867F8BE585}" dt="2023-09-15T14:32:02.596" v="48" actId="6264"/>
          <ac:spMkLst>
            <pc:docMk/>
            <pc:sldMk cId="0" sldId="265"/>
            <ac:spMk id="164" creationId="{00000000-0000-0000-0000-000000000000}"/>
          </ac:spMkLst>
        </pc:spChg>
        <pc:spChg chg="mod">
          <ac:chgData name="Vui Le Ba" userId="052109168efbc39a" providerId="LiveId" clId="{3D142E83-6C74-49B3-AB1B-A3867F8BE585}" dt="2023-09-15T13:53:25.958" v="6"/>
          <ac:spMkLst>
            <pc:docMk/>
            <pc:sldMk cId="0" sldId="265"/>
            <ac:spMk id="165" creationId="{00000000-0000-0000-0000-000000000000}"/>
          </ac:spMkLst>
        </pc:spChg>
        <pc:spChg chg="mod">
          <ac:chgData name="Vui Le Ba" userId="052109168efbc39a" providerId="LiveId" clId="{3D142E83-6C74-49B3-AB1B-A3867F8BE585}" dt="2023-09-15T13:53:25.958" v="6"/>
          <ac:spMkLst>
            <pc:docMk/>
            <pc:sldMk cId="0" sldId="265"/>
            <ac:spMk id="166" creationId="{00000000-0000-0000-0000-000000000000}"/>
          </ac:spMkLst>
        </pc:spChg>
        <pc:spChg chg="mod">
          <ac:chgData name="Vui Le Ba" userId="052109168efbc39a" providerId="LiveId" clId="{3D142E83-6C74-49B3-AB1B-A3867F8BE585}" dt="2023-09-15T13:53:25.958" v="6"/>
          <ac:spMkLst>
            <pc:docMk/>
            <pc:sldMk cId="0" sldId="265"/>
            <ac:spMk id="167" creationId="{00000000-0000-0000-0000-000000000000}"/>
          </ac:spMkLst>
        </pc:spChg>
      </pc:sldChg>
      <pc:sldChg chg="addSp delSp modSp mod chgLayout modNotes">
        <pc:chgData name="Vui Le Ba" userId="052109168efbc39a" providerId="LiveId" clId="{3D142E83-6C74-49B3-AB1B-A3867F8BE585}" dt="2023-09-24T15:36:06.503" v="271" actId="1076"/>
        <pc:sldMkLst>
          <pc:docMk/>
          <pc:sldMk cId="0" sldId="266"/>
        </pc:sldMkLst>
        <pc:spChg chg="add del mod">
          <ac:chgData name="Vui Le Ba" userId="052109168efbc39a" providerId="LiveId" clId="{3D142E83-6C74-49B3-AB1B-A3867F8BE585}" dt="2023-09-15T14:32:15.304" v="52" actId="6264"/>
          <ac:spMkLst>
            <pc:docMk/>
            <pc:sldMk cId="0" sldId="266"/>
            <ac:spMk id="2" creationId="{6E2C9A31-B5C4-A7DD-7DB0-8408EB0F79F2}"/>
          </ac:spMkLst>
        </pc:spChg>
        <pc:spChg chg="add del mod">
          <ac:chgData name="Vui Le Ba" userId="052109168efbc39a" providerId="LiveId" clId="{3D142E83-6C74-49B3-AB1B-A3867F8BE585}" dt="2023-09-15T14:32:15.304" v="52" actId="6264"/>
          <ac:spMkLst>
            <pc:docMk/>
            <pc:sldMk cId="0" sldId="266"/>
            <ac:spMk id="3" creationId="{D2595473-4F43-59DE-B74F-E5E954937E43}"/>
          </ac:spMkLst>
        </pc:spChg>
        <pc:spChg chg="add del mod">
          <ac:chgData name="Vui Le Ba" userId="052109168efbc39a" providerId="LiveId" clId="{3D142E83-6C74-49B3-AB1B-A3867F8BE585}" dt="2023-09-15T14:32:15.304" v="52" actId="6264"/>
          <ac:spMkLst>
            <pc:docMk/>
            <pc:sldMk cId="0" sldId="266"/>
            <ac:spMk id="4" creationId="{9527DCC0-4594-E570-1481-EEB7C24B0501}"/>
          </ac:spMkLst>
        </pc:spChg>
        <pc:spChg chg="add del mod">
          <ac:chgData name="Vui Le Ba" userId="052109168efbc39a" providerId="LiveId" clId="{3D142E83-6C74-49B3-AB1B-A3867F8BE585}" dt="2023-09-15T14:32:18.943" v="54" actId="478"/>
          <ac:spMkLst>
            <pc:docMk/>
            <pc:sldMk cId="0" sldId="266"/>
            <ac:spMk id="6" creationId="{EDA577A3-CCCB-E1BD-C375-0FFA4C457BE9}"/>
          </ac:spMkLst>
        </pc:spChg>
        <pc:spChg chg="add mod">
          <ac:chgData name="Vui Le Ba" userId="052109168efbc39a" providerId="LiveId" clId="{3D142E83-6C74-49B3-AB1B-A3867F8BE585}" dt="2023-09-24T15:36:06.503" v="271" actId="1076"/>
          <ac:spMkLst>
            <pc:docMk/>
            <pc:sldMk cId="0" sldId="266"/>
            <ac:spMk id="7" creationId="{B1FD0F03-1B47-CEE9-23C8-D3383978009C}"/>
          </ac:spMkLst>
        </pc:spChg>
        <pc:spChg chg="mod ord">
          <ac:chgData name="Vui Le Ba" userId="052109168efbc39a" providerId="LiveId" clId="{3D142E83-6C74-49B3-AB1B-A3867F8BE585}" dt="2023-09-15T14:32:15.304" v="52" actId="6264"/>
          <ac:spMkLst>
            <pc:docMk/>
            <pc:sldMk cId="0" sldId="266"/>
            <ac:spMk id="172" creationId="{00000000-0000-0000-0000-000000000000}"/>
          </ac:spMkLst>
        </pc:spChg>
        <pc:spChg chg="del mod ord">
          <ac:chgData name="Vui Le Ba" userId="052109168efbc39a" providerId="LiveId" clId="{3D142E83-6C74-49B3-AB1B-A3867F8BE585}" dt="2023-09-15T14:32:18.303" v="53" actId="478"/>
          <ac:spMkLst>
            <pc:docMk/>
            <pc:sldMk cId="0" sldId="266"/>
            <ac:spMk id="173" creationId="{00000000-0000-0000-0000-000000000000}"/>
          </ac:spMkLst>
        </pc:spChg>
        <pc:spChg chg="mod ord">
          <ac:chgData name="Vui Le Ba" userId="052109168efbc39a" providerId="LiveId" clId="{3D142E83-6C74-49B3-AB1B-A3867F8BE585}" dt="2023-09-15T14:32:15.304" v="52" actId="6264"/>
          <ac:spMkLst>
            <pc:docMk/>
            <pc:sldMk cId="0" sldId="266"/>
            <ac:spMk id="174" creationId="{00000000-0000-0000-0000-000000000000}"/>
          </ac:spMkLst>
        </pc:spChg>
      </pc:sldChg>
      <pc:sldChg chg="addSp delSp modSp mod chgLayout modNotes">
        <pc:chgData name="Vui Le Ba" userId="052109168efbc39a" providerId="LiveId" clId="{3D142E83-6C74-49B3-AB1B-A3867F8BE585}" dt="2023-09-15T14:32:30.383" v="59" actId="478"/>
        <pc:sldMkLst>
          <pc:docMk/>
          <pc:sldMk cId="0" sldId="267"/>
        </pc:sldMkLst>
        <pc:spChg chg="add del mod">
          <ac:chgData name="Vui Le Ba" userId="052109168efbc39a" providerId="LiveId" clId="{3D142E83-6C74-49B3-AB1B-A3867F8BE585}" dt="2023-09-15T14:32:26.779" v="56" actId="6264"/>
          <ac:spMkLst>
            <pc:docMk/>
            <pc:sldMk cId="0" sldId="267"/>
            <ac:spMk id="2" creationId="{ADC055E3-90F0-20B9-1CCC-803A061B8FAD}"/>
          </ac:spMkLst>
        </pc:spChg>
        <pc:spChg chg="add del mod">
          <ac:chgData name="Vui Le Ba" userId="052109168efbc39a" providerId="LiveId" clId="{3D142E83-6C74-49B3-AB1B-A3867F8BE585}" dt="2023-09-15T14:32:26.779" v="56" actId="6264"/>
          <ac:spMkLst>
            <pc:docMk/>
            <pc:sldMk cId="0" sldId="267"/>
            <ac:spMk id="3" creationId="{1B94FEEE-D36A-45B6-D898-D802DEE7222C}"/>
          </ac:spMkLst>
        </pc:spChg>
        <pc:spChg chg="add del mod">
          <ac:chgData name="Vui Le Ba" userId="052109168efbc39a" providerId="LiveId" clId="{3D142E83-6C74-49B3-AB1B-A3867F8BE585}" dt="2023-09-15T14:32:26.779" v="56" actId="6264"/>
          <ac:spMkLst>
            <pc:docMk/>
            <pc:sldMk cId="0" sldId="267"/>
            <ac:spMk id="4" creationId="{B17CF102-0D7F-0634-661F-27201F9AED11}"/>
          </ac:spMkLst>
        </pc:spChg>
        <pc:spChg chg="add del mod">
          <ac:chgData name="Vui Le Ba" userId="052109168efbc39a" providerId="LiveId" clId="{3D142E83-6C74-49B3-AB1B-A3867F8BE585}" dt="2023-09-15T14:32:30.383" v="59" actId="478"/>
          <ac:spMkLst>
            <pc:docMk/>
            <pc:sldMk cId="0" sldId="267"/>
            <ac:spMk id="6" creationId="{BE41F133-3EC6-7CA7-0223-4C121205FEFC}"/>
          </ac:spMkLst>
        </pc:spChg>
        <pc:spChg chg="add mod">
          <ac:chgData name="Vui Le Ba" userId="052109168efbc39a" providerId="LiveId" clId="{3D142E83-6C74-49B3-AB1B-A3867F8BE585}" dt="2023-09-15T14:32:28.989" v="58"/>
          <ac:spMkLst>
            <pc:docMk/>
            <pc:sldMk cId="0" sldId="267"/>
            <ac:spMk id="7" creationId="{83D2AE59-0FEB-ADA3-CCC0-41A1C8D7EDC3}"/>
          </ac:spMkLst>
        </pc:spChg>
        <pc:spChg chg="mod ord">
          <ac:chgData name="Vui Le Ba" userId="052109168efbc39a" providerId="LiveId" clId="{3D142E83-6C74-49B3-AB1B-A3867F8BE585}" dt="2023-09-15T14:32:26.779" v="56" actId="6264"/>
          <ac:spMkLst>
            <pc:docMk/>
            <pc:sldMk cId="0" sldId="267"/>
            <ac:spMk id="179" creationId="{00000000-0000-0000-0000-000000000000}"/>
          </ac:spMkLst>
        </pc:spChg>
        <pc:spChg chg="del mod ord">
          <ac:chgData name="Vui Le Ba" userId="052109168efbc39a" providerId="LiveId" clId="{3D142E83-6C74-49B3-AB1B-A3867F8BE585}" dt="2023-09-15T14:32:28.650" v="57" actId="478"/>
          <ac:spMkLst>
            <pc:docMk/>
            <pc:sldMk cId="0" sldId="267"/>
            <ac:spMk id="180" creationId="{00000000-0000-0000-0000-000000000000}"/>
          </ac:spMkLst>
        </pc:spChg>
        <pc:spChg chg="mod ord">
          <ac:chgData name="Vui Le Ba" userId="052109168efbc39a" providerId="LiveId" clId="{3D142E83-6C74-49B3-AB1B-A3867F8BE585}" dt="2023-09-15T14:32:26.779" v="56" actId="6264"/>
          <ac:spMkLst>
            <pc:docMk/>
            <pc:sldMk cId="0" sldId="267"/>
            <ac:spMk id="181" creationId="{00000000-0000-0000-0000-000000000000}"/>
          </ac:spMkLst>
        </pc:spChg>
      </pc:sldChg>
      <pc:sldChg chg="addSp delSp modSp mod chgLayout modNotes">
        <pc:chgData name="Vui Le Ba" userId="052109168efbc39a" providerId="LiveId" clId="{3D142E83-6C74-49B3-AB1B-A3867F8BE585}" dt="2023-09-24T15:36:01.628" v="270" actId="1076"/>
        <pc:sldMkLst>
          <pc:docMk/>
          <pc:sldMk cId="0" sldId="268"/>
        </pc:sldMkLst>
        <pc:spChg chg="add del mod">
          <ac:chgData name="Vui Le Ba" userId="052109168efbc39a" providerId="LiveId" clId="{3D142E83-6C74-49B3-AB1B-A3867F8BE585}" dt="2023-09-15T14:32:40.266" v="60" actId="6264"/>
          <ac:spMkLst>
            <pc:docMk/>
            <pc:sldMk cId="0" sldId="268"/>
            <ac:spMk id="2" creationId="{D9DAB667-B29E-7A67-0D4B-ED74A37C36AC}"/>
          </ac:spMkLst>
        </pc:spChg>
        <pc:spChg chg="add del mod">
          <ac:chgData name="Vui Le Ba" userId="052109168efbc39a" providerId="LiveId" clId="{3D142E83-6C74-49B3-AB1B-A3867F8BE585}" dt="2023-09-15T14:32:40.266" v="60" actId="6264"/>
          <ac:spMkLst>
            <pc:docMk/>
            <pc:sldMk cId="0" sldId="268"/>
            <ac:spMk id="3" creationId="{93BE77EE-3C75-F7A8-3B39-2EE331BAF3CE}"/>
          </ac:spMkLst>
        </pc:spChg>
        <pc:spChg chg="add del mod">
          <ac:chgData name="Vui Le Ba" userId="052109168efbc39a" providerId="LiveId" clId="{3D142E83-6C74-49B3-AB1B-A3867F8BE585}" dt="2023-09-15T14:32:40.266" v="60" actId="6264"/>
          <ac:spMkLst>
            <pc:docMk/>
            <pc:sldMk cId="0" sldId="268"/>
            <ac:spMk id="4" creationId="{DE12B687-DA9C-DB7C-3197-CE711AB40506}"/>
          </ac:spMkLst>
        </pc:spChg>
        <pc:spChg chg="add del mod">
          <ac:chgData name="Vui Le Ba" userId="052109168efbc39a" providerId="LiveId" clId="{3D142E83-6C74-49B3-AB1B-A3867F8BE585}" dt="2023-09-15T14:32:47.619" v="62" actId="478"/>
          <ac:spMkLst>
            <pc:docMk/>
            <pc:sldMk cId="0" sldId="268"/>
            <ac:spMk id="6" creationId="{4EBDA93B-EB00-74E1-DE66-315ADBD1DC4A}"/>
          </ac:spMkLst>
        </pc:spChg>
        <pc:spChg chg="add mod">
          <ac:chgData name="Vui Le Ba" userId="052109168efbc39a" providerId="LiveId" clId="{3D142E83-6C74-49B3-AB1B-A3867F8BE585}" dt="2023-09-24T15:36:01.628" v="270" actId="1076"/>
          <ac:spMkLst>
            <pc:docMk/>
            <pc:sldMk cId="0" sldId="268"/>
            <ac:spMk id="7" creationId="{CFA3CC24-E5FB-83FF-C9A7-6DA968C84127}"/>
          </ac:spMkLst>
        </pc:spChg>
        <pc:spChg chg="mod ord">
          <ac:chgData name="Vui Le Ba" userId="052109168efbc39a" providerId="LiveId" clId="{3D142E83-6C74-49B3-AB1B-A3867F8BE585}" dt="2023-09-15T14:32:40.266" v="60" actId="6264"/>
          <ac:spMkLst>
            <pc:docMk/>
            <pc:sldMk cId="0" sldId="268"/>
            <ac:spMk id="186" creationId="{00000000-0000-0000-0000-000000000000}"/>
          </ac:spMkLst>
        </pc:spChg>
        <pc:spChg chg="del mod ord">
          <ac:chgData name="Vui Le Ba" userId="052109168efbc39a" providerId="LiveId" clId="{3D142E83-6C74-49B3-AB1B-A3867F8BE585}" dt="2023-09-15T14:32:43.454" v="61" actId="478"/>
          <ac:spMkLst>
            <pc:docMk/>
            <pc:sldMk cId="0" sldId="268"/>
            <ac:spMk id="187" creationId="{00000000-0000-0000-0000-000000000000}"/>
          </ac:spMkLst>
        </pc:spChg>
        <pc:spChg chg="mod ord">
          <ac:chgData name="Vui Le Ba" userId="052109168efbc39a" providerId="LiveId" clId="{3D142E83-6C74-49B3-AB1B-A3867F8BE585}" dt="2023-09-15T14:32:40.266" v="60" actId="6264"/>
          <ac:spMkLst>
            <pc:docMk/>
            <pc:sldMk cId="0" sldId="268"/>
            <ac:spMk id="188" creationId="{00000000-0000-0000-0000-000000000000}"/>
          </ac:spMkLst>
        </pc:spChg>
        <pc:spChg chg="mod">
          <ac:chgData name="Vui Le Ba" userId="052109168efbc39a" providerId="LiveId" clId="{3D142E83-6C74-49B3-AB1B-A3867F8BE585}" dt="2023-09-15T13:53:25.958" v="6"/>
          <ac:spMkLst>
            <pc:docMk/>
            <pc:sldMk cId="0" sldId="268"/>
            <ac:spMk id="189" creationId="{00000000-0000-0000-0000-000000000000}"/>
          </ac:spMkLst>
        </pc:spChg>
      </pc:sldChg>
      <pc:sldChg chg="addSp delSp modSp mod chgLayout modNotes">
        <pc:chgData name="Vui Le Ba" userId="052109168efbc39a" providerId="LiveId" clId="{3D142E83-6C74-49B3-AB1B-A3867F8BE585}" dt="2023-09-24T15:35:57.901" v="269" actId="1076"/>
        <pc:sldMkLst>
          <pc:docMk/>
          <pc:sldMk cId="0" sldId="269"/>
        </pc:sldMkLst>
        <pc:spChg chg="add del mod">
          <ac:chgData name="Vui Le Ba" userId="052109168efbc39a" providerId="LiveId" clId="{3D142E83-6C74-49B3-AB1B-A3867F8BE585}" dt="2023-09-15T14:32:54.397" v="64" actId="6264"/>
          <ac:spMkLst>
            <pc:docMk/>
            <pc:sldMk cId="0" sldId="269"/>
            <ac:spMk id="2" creationId="{A5156084-A096-1134-D84C-CF05A342AEAD}"/>
          </ac:spMkLst>
        </pc:spChg>
        <pc:spChg chg="add del mod">
          <ac:chgData name="Vui Le Ba" userId="052109168efbc39a" providerId="LiveId" clId="{3D142E83-6C74-49B3-AB1B-A3867F8BE585}" dt="2023-09-15T14:32:54.397" v="64" actId="6264"/>
          <ac:spMkLst>
            <pc:docMk/>
            <pc:sldMk cId="0" sldId="269"/>
            <ac:spMk id="3" creationId="{0B58E706-3584-24C2-D452-E4BD9866FACC}"/>
          </ac:spMkLst>
        </pc:spChg>
        <pc:spChg chg="add del mod">
          <ac:chgData name="Vui Le Ba" userId="052109168efbc39a" providerId="LiveId" clId="{3D142E83-6C74-49B3-AB1B-A3867F8BE585}" dt="2023-09-15T14:32:54.397" v="64" actId="6264"/>
          <ac:spMkLst>
            <pc:docMk/>
            <pc:sldMk cId="0" sldId="269"/>
            <ac:spMk id="4" creationId="{0601FD3A-2348-8FA2-A620-0A5B687F82AF}"/>
          </ac:spMkLst>
        </pc:spChg>
        <pc:spChg chg="add del mod">
          <ac:chgData name="Vui Le Ba" userId="052109168efbc39a" providerId="LiveId" clId="{3D142E83-6C74-49B3-AB1B-A3867F8BE585}" dt="2023-09-15T14:32:58.292" v="66" actId="478"/>
          <ac:spMkLst>
            <pc:docMk/>
            <pc:sldMk cId="0" sldId="269"/>
            <ac:spMk id="6" creationId="{96630893-9045-15F5-8AAD-6A765DC8C913}"/>
          </ac:spMkLst>
        </pc:spChg>
        <pc:spChg chg="add mod">
          <ac:chgData name="Vui Le Ba" userId="052109168efbc39a" providerId="LiveId" clId="{3D142E83-6C74-49B3-AB1B-A3867F8BE585}" dt="2023-09-24T15:35:57.901" v="269" actId="1076"/>
          <ac:spMkLst>
            <pc:docMk/>
            <pc:sldMk cId="0" sldId="269"/>
            <ac:spMk id="7" creationId="{8FF3D591-8DEF-697F-8E23-4EE7E995D160}"/>
          </ac:spMkLst>
        </pc:spChg>
        <pc:spChg chg="mod ord">
          <ac:chgData name="Vui Le Ba" userId="052109168efbc39a" providerId="LiveId" clId="{3D142E83-6C74-49B3-AB1B-A3867F8BE585}" dt="2023-09-15T14:33:01.813" v="68" actId="404"/>
          <ac:spMkLst>
            <pc:docMk/>
            <pc:sldMk cId="0" sldId="269"/>
            <ac:spMk id="194" creationId="{00000000-0000-0000-0000-000000000000}"/>
          </ac:spMkLst>
        </pc:spChg>
        <pc:spChg chg="del mod ord">
          <ac:chgData name="Vui Le Ba" userId="052109168efbc39a" providerId="LiveId" clId="{3D142E83-6C74-49B3-AB1B-A3867F8BE585}" dt="2023-09-15T14:32:56.333" v="65" actId="478"/>
          <ac:spMkLst>
            <pc:docMk/>
            <pc:sldMk cId="0" sldId="269"/>
            <ac:spMk id="195" creationId="{00000000-0000-0000-0000-000000000000}"/>
          </ac:spMkLst>
        </pc:spChg>
        <pc:spChg chg="mod ord">
          <ac:chgData name="Vui Le Ba" userId="052109168efbc39a" providerId="LiveId" clId="{3D142E83-6C74-49B3-AB1B-A3867F8BE585}" dt="2023-09-15T14:32:54.397" v="64" actId="6264"/>
          <ac:spMkLst>
            <pc:docMk/>
            <pc:sldMk cId="0" sldId="269"/>
            <ac:spMk id="196" creationId="{00000000-0000-0000-0000-000000000000}"/>
          </ac:spMkLst>
        </pc:spChg>
      </pc:sldChg>
      <pc:sldChg chg="addSp delSp modSp mod chgLayout modNotes">
        <pc:chgData name="Vui Le Ba" userId="052109168efbc39a" providerId="LiveId" clId="{3D142E83-6C74-49B3-AB1B-A3867F8BE585}" dt="2023-09-24T15:35:52.402" v="268" actId="1076"/>
        <pc:sldMkLst>
          <pc:docMk/>
          <pc:sldMk cId="0" sldId="270"/>
        </pc:sldMkLst>
        <pc:spChg chg="add del mod">
          <ac:chgData name="Vui Le Ba" userId="052109168efbc39a" providerId="LiveId" clId="{3D142E83-6C74-49B3-AB1B-A3867F8BE585}" dt="2023-09-15T14:33:12.075" v="69" actId="6264"/>
          <ac:spMkLst>
            <pc:docMk/>
            <pc:sldMk cId="0" sldId="270"/>
            <ac:spMk id="2" creationId="{F6157460-750C-E5E6-6058-C38588B214DA}"/>
          </ac:spMkLst>
        </pc:spChg>
        <pc:spChg chg="add del mod">
          <ac:chgData name="Vui Le Ba" userId="052109168efbc39a" providerId="LiveId" clId="{3D142E83-6C74-49B3-AB1B-A3867F8BE585}" dt="2023-09-15T14:33:12.075" v="69" actId="6264"/>
          <ac:spMkLst>
            <pc:docMk/>
            <pc:sldMk cId="0" sldId="270"/>
            <ac:spMk id="3" creationId="{9C580471-1192-C947-5B24-D9B9BB039389}"/>
          </ac:spMkLst>
        </pc:spChg>
        <pc:spChg chg="add del mod">
          <ac:chgData name="Vui Le Ba" userId="052109168efbc39a" providerId="LiveId" clId="{3D142E83-6C74-49B3-AB1B-A3867F8BE585}" dt="2023-09-15T14:33:12.075" v="69" actId="6264"/>
          <ac:spMkLst>
            <pc:docMk/>
            <pc:sldMk cId="0" sldId="270"/>
            <ac:spMk id="4" creationId="{4E2A9F5F-6106-5357-4792-B4D0E74F7AC4}"/>
          </ac:spMkLst>
        </pc:spChg>
        <pc:spChg chg="add del mod">
          <ac:chgData name="Vui Le Ba" userId="052109168efbc39a" providerId="LiveId" clId="{3D142E83-6C74-49B3-AB1B-A3867F8BE585}" dt="2023-09-15T14:33:25.015" v="77" actId="478"/>
          <ac:spMkLst>
            <pc:docMk/>
            <pc:sldMk cId="0" sldId="270"/>
            <ac:spMk id="6" creationId="{7F7890F7-CB28-90D2-2B69-EF76D69F49F7}"/>
          </ac:spMkLst>
        </pc:spChg>
        <pc:spChg chg="add del mod">
          <ac:chgData name="Vui Le Ba" userId="052109168efbc39a" providerId="LiveId" clId="{3D142E83-6C74-49B3-AB1B-A3867F8BE585}" dt="2023-09-24T15:35:52.402" v="268" actId="1076"/>
          <ac:spMkLst>
            <pc:docMk/>
            <pc:sldMk cId="0" sldId="270"/>
            <ac:spMk id="7" creationId="{4BF1FD04-25D3-3AE0-D049-9B4CEC14E7E2}"/>
          </ac:spMkLst>
        </pc:spChg>
        <pc:spChg chg="mod ord">
          <ac:chgData name="Vui Le Ba" userId="052109168efbc39a" providerId="LiveId" clId="{3D142E83-6C74-49B3-AB1B-A3867F8BE585}" dt="2023-09-15T14:33:12.075" v="69" actId="6264"/>
          <ac:spMkLst>
            <pc:docMk/>
            <pc:sldMk cId="0" sldId="270"/>
            <ac:spMk id="201" creationId="{00000000-0000-0000-0000-000000000000}"/>
          </ac:spMkLst>
        </pc:spChg>
        <pc:spChg chg="mod ord">
          <ac:chgData name="Vui Le Ba" userId="052109168efbc39a" providerId="LiveId" clId="{3D142E83-6C74-49B3-AB1B-A3867F8BE585}" dt="2023-09-15T14:33:12.075" v="69" actId="6264"/>
          <ac:spMkLst>
            <pc:docMk/>
            <pc:sldMk cId="0" sldId="270"/>
            <ac:spMk id="202" creationId="{00000000-0000-0000-0000-000000000000}"/>
          </ac:spMkLst>
        </pc:spChg>
        <pc:spChg chg="add del mod ord">
          <ac:chgData name="Vui Le Ba" userId="052109168efbc39a" providerId="LiveId" clId="{3D142E83-6C74-49B3-AB1B-A3867F8BE585}" dt="2023-09-15T14:33:24.807" v="76" actId="478"/>
          <ac:spMkLst>
            <pc:docMk/>
            <pc:sldMk cId="0" sldId="270"/>
            <ac:spMk id="203" creationId="{00000000-0000-0000-0000-000000000000}"/>
          </ac:spMkLst>
        </pc:spChg>
      </pc:sldChg>
      <pc:sldChg chg="addSp delSp modSp mod chgLayout modNotes">
        <pc:chgData name="Vui Le Ba" userId="052109168efbc39a" providerId="LiveId" clId="{3D142E83-6C74-49B3-AB1B-A3867F8BE585}" dt="2023-09-15T14:33:49.232" v="83"/>
        <pc:sldMkLst>
          <pc:docMk/>
          <pc:sldMk cId="0" sldId="271"/>
        </pc:sldMkLst>
        <pc:spChg chg="add del mod">
          <ac:chgData name="Vui Le Ba" userId="052109168efbc39a" providerId="LiveId" clId="{3D142E83-6C74-49B3-AB1B-A3867F8BE585}" dt="2023-09-15T14:33:41.290" v="79" actId="6264"/>
          <ac:spMkLst>
            <pc:docMk/>
            <pc:sldMk cId="0" sldId="271"/>
            <ac:spMk id="2" creationId="{A38E4377-99A4-8CA8-6A7D-31A4DE786192}"/>
          </ac:spMkLst>
        </pc:spChg>
        <pc:spChg chg="add del mod">
          <ac:chgData name="Vui Le Ba" userId="052109168efbc39a" providerId="LiveId" clId="{3D142E83-6C74-49B3-AB1B-A3867F8BE585}" dt="2023-09-15T14:33:41.290" v="79" actId="6264"/>
          <ac:spMkLst>
            <pc:docMk/>
            <pc:sldMk cId="0" sldId="271"/>
            <ac:spMk id="3" creationId="{8A1C44E1-12F5-4699-6472-A35E609E4083}"/>
          </ac:spMkLst>
        </pc:spChg>
        <pc:spChg chg="add del mod">
          <ac:chgData name="Vui Le Ba" userId="052109168efbc39a" providerId="LiveId" clId="{3D142E83-6C74-49B3-AB1B-A3867F8BE585}" dt="2023-09-15T14:33:41.290" v="79" actId="6264"/>
          <ac:spMkLst>
            <pc:docMk/>
            <pc:sldMk cId="0" sldId="271"/>
            <ac:spMk id="4" creationId="{276BEEA4-F276-9A3A-0CB6-72CD945FA406}"/>
          </ac:spMkLst>
        </pc:spChg>
        <pc:spChg chg="add del mod">
          <ac:chgData name="Vui Le Ba" userId="052109168efbc39a" providerId="LiveId" clId="{3D142E83-6C74-49B3-AB1B-A3867F8BE585}" dt="2023-09-15T14:33:48.053" v="82" actId="478"/>
          <ac:spMkLst>
            <pc:docMk/>
            <pc:sldMk cId="0" sldId="271"/>
            <ac:spMk id="6" creationId="{03B42BBC-9E66-51C0-2C58-F349CBC1EAD0}"/>
          </ac:spMkLst>
        </pc:spChg>
        <pc:spChg chg="add mod">
          <ac:chgData name="Vui Le Ba" userId="052109168efbc39a" providerId="LiveId" clId="{3D142E83-6C74-49B3-AB1B-A3867F8BE585}" dt="2023-09-15T14:33:49.232" v="83"/>
          <ac:spMkLst>
            <pc:docMk/>
            <pc:sldMk cId="0" sldId="271"/>
            <ac:spMk id="7" creationId="{701E8043-B7F4-C7A2-3257-FCC8AFADFE92}"/>
          </ac:spMkLst>
        </pc:spChg>
        <pc:spChg chg="mod ord">
          <ac:chgData name="Vui Le Ba" userId="052109168efbc39a" providerId="LiveId" clId="{3D142E83-6C74-49B3-AB1B-A3867F8BE585}" dt="2023-09-15T14:33:42.891" v="80" actId="404"/>
          <ac:spMkLst>
            <pc:docMk/>
            <pc:sldMk cId="0" sldId="271"/>
            <ac:spMk id="208" creationId="{00000000-0000-0000-0000-000000000000}"/>
          </ac:spMkLst>
        </pc:spChg>
        <pc:spChg chg="del mod ord">
          <ac:chgData name="Vui Le Ba" userId="052109168efbc39a" providerId="LiveId" clId="{3D142E83-6C74-49B3-AB1B-A3867F8BE585}" dt="2023-09-15T14:33:46.490" v="81" actId="478"/>
          <ac:spMkLst>
            <pc:docMk/>
            <pc:sldMk cId="0" sldId="271"/>
            <ac:spMk id="209" creationId="{00000000-0000-0000-0000-000000000000}"/>
          </ac:spMkLst>
        </pc:spChg>
        <pc:spChg chg="mod ord">
          <ac:chgData name="Vui Le Ba" userId="052109168efbc39a" providerId="LiveId" clId="{3D142E83-6C74-49B3-AB1B-A3867F8BE585}" dt="2023-09-15T14:33:41.290" v="79" actId="6264"/>
          <ac:spMkLst>
            <pc:docMk/>
            <pc:sldMk cId="0" sldId="271"/>
            <ac:spMk id="210" creationId="{00000000-0000-0000-0000-000000000000}"/>
          </ac:spMkLst>
        </pc:spChg>
        <pc:cxnChg chg="mod">
          <ac:chgData name="Vui Le Ba" userId="052109168efbc39a" providerId="LiveId" clId="{3D142E83-6C74-49B3-AB1B-A3867F8BE585}" dt="2023-09-15T13:53:25.958" v="6"/>
          <ac:cxnSpMkLst>
            <pc:docMk/>
            <pc:sldMk cId="0" sldId="271"/>
            <ac:cxnSpMk id="211" creationId="{00000000-0000-0000-0000-000000000000}"/>
          </ac:cxnSpMkLst>
        </pc:cxnChg>
        <pc:cxnChg chg="mod">
          <ac:chgData name="Vui Le Ba" userId="052109168efbc39a" providerId="LiveId" clId="{3D142E83-6C74-49B3-AB1B-A3867F8BE585}" dt="2023-09-15T13:53:25.958" v="6"/>
          <ac:cxnSpMkLst>
            <pc:docMk/>
            <pc:sldMk cId="0" sldId="271"/>
            <ac:cxnSpMk id="212" creationId="{00000000-0000-0000-0000-000000000000}"/>
          </ac:cxnSpMkLst>
        </pc:cxnChg>
      </pc:sldChg>
      <pc:sldChg chg="addSp delSp modSp mod chgLayout modNotes">
        <pc:chgData name="Vui Le Ba" userId="052109168efbc39a" providerId="LiveId" clId="{3D142E83-6C74-49B3-AB1B-A3867F8BE585}" dt="2023-09-15T14:34:07.121" v="89"/>
        <pc:sldMkLst>
          <pc:docMk/>
          <pc:sldMk cId="0" sldId="272"/>
        </pc:sldMkLst>
        <pc:spChg chg="add del mod">
          <ac:chgData name="Vui Le Ba" userId="052109168efbc39a" providerId="LiveId" clId="{3D142E83-6C74-49B3-AB1B-A3867F8BE585}" dt="2023-09-15T14:33:57.279" v="85" actId="6264"/>
          <ac:spMkLst>
            <pc:docMk/>
            <pc:sldMk cId="0" sldId="272"/>
            <ac:spMk id="2" creationId="{A18E67BE-C9FA-6861-4345-DC01402FD45A}"/>
          </ac:spMkLst>
        </pc:spChg>
        <pc:spChg chg="add del mod">
          <ac:chgData name="Vui Le Ba" userId="052109168efbc39a" providerId="LiveId" clId="{3D142E83-6C74-49B3-AB1B-A3867F8BE585}" dt="2023-09-15T14:33:57.279" v="85" actId="6264"/>
          <ac:spMkLst>
            <pc:docMk/>
            <pc:sldMk cId="0" sldId="272"/>
            <ac:spMk id="3" creationId="{A5F42D12-73F4-1723-9CF6-7483E41BE999}"/>
          </ac:spMkLst>
        </pc:spChg>
        <pc:spChg chg="add del mod">
          <ac:chgData name="Vui Le Ba" userId="052109168efbc39a" providerId="LiveId" clId="{3D142E83-6C74-49B3-AB1B-A3867F8BE585}" dt="2023-09-15T14:33:57.279" v="85" actId="6264"/>
          <ac:spMkLst>
            <pc:docMk/>
            <pc:sldMk cId="0" sldId="272"/>
            <ac:spMk id="4" creationId="{E6134F43-A091-251E-31C5-6C09885C8FA9}"/>
          </ac:spMkLst>
        </pc:spChg>
        <pc:spChg chg="add del mod">
          <ac:chgData name="Vui Le Ba" userId="052109168efbc39a" providerId="LiveId" clId="{3D142E83-6C74-49B3-AB1B-A3867F8BE585}" dt="2023-09-15T14:34:01.373" v="86" actId="6264"/>
          <ac:spMkLst>
            <pc:docMk/>
            <pc:sldMk cId="0" sldId="272"/>
            <ac:spMk id="5" creationId="{53839ED1-AA1B-E143-2C6E-0CD14FF94DB4}"/>
          </ac:spMkLst>
        </pc:spChg>
        <pc:spChg chg="add del mod">
          <ac:chgData name="Vui Le Ba" userId="052109168efbc39a" providerId="LiveId" clId="{3D142E83-6C74-49B3-AB1B-A3867F8BE585}" dt="2023-09-15T14:34:01.373" v="86" actId="6264"/>
          <ac:spMkLst>
            <pc:docMk/>
            <pc:sldMk cId="0" sldId="272"/>
            <ac:spMk id="6" creationId="{A1AA8A43-37E9-4E9B-D586-3262AF9420AF}"/>
          </ac:spMkLst>
        </pc:spChg>
        <pc:spChg chg="add del mod">
          <ac:chgData name="Vui Le Ba" userId="052109168efbc39a" providerId="LiveId" clId="{3D142E83-6C74-49B3-AB1B-A3867F8BE585}" dt="2023-09-15T14:34:01.373" v="86" actId="6264"/>
          <ac:spMkLst>
            <pc:docMk/>
            <pc:sldMk cId="0" sldId="272"/>
            <ac:spMk id="7" creationId="{9F76D5E3-996C-537D-8E84-E7C361205ACA}"/>
          </ac:spMkLst>
        </pc:spChg>
        <pc:spChg chg="add del mod">
          <ac:chgData name="Vui Le Ba" userId="052109168efbc39a" providerId="LiveId" clId="{3D142E83-6C74-49B3-AB1B-A3867F8BE585}" dt="2023-09-15T14:34:06.100" v="88" actId="478"/>
          <ac:spMkLst>
            <pc:docMk/>
            <pc:sldMk cId="0" sldId="272"/>
            <ac:spMk id="9" creationId="{A1FFD521-9BE9-3D87-891A-8478F8F3F46D}"/>
          </ac:spMkLst>
        </pc:spChg>
        <pc:spChg chg="add mod">
          <ac:chgData name="Vui Le Ba" userId="052109168efbc39a" providerId="LiveId" clId="{3D142E83-6C74-49B3-AB1B-A3867F8BE585}" dt="2023-09-15T14:34:07.121" v="89"/>
          <ac:spMkLst>
            <pc:docMk/>
            <pc:sldMk cId="0" sldId="272"/>
            <ac:spMk id="10" creationId="{80D275B7-DC01-FE92-31A5-1837DE80032D}"/>
          </ac:spMkLst>
        </pc:spChg>
        <pc:spChg chg="mod ord">
          <ac:chgData name="Vui Le Ba" userId="052109168efbc39a" providerId="LiveId" clId="{3D142E83-6C74-49B3-AB1B-A3867F8BE585}" dt="2023-09-15T14:34:01.373" v="86" actId="6264"/>
          <ac:spMkLst>
            <pc:docMk/>
            <pc:sldMk cId="0" sldId="272"/>
            <ac:spMk id="217" creationId="{00000000-0000-0000-0000-000000000000}"/>
          </ac:spMkLst>
        </pc:spChg>
        <pc:spChg chg="del mod ord">
          <ac:chgData name="Vui Le Ba" userId="052109168efbc39a" providerId="LiveId" clId="{3D142E83-6C74-49B3-AB1B-A3867F8BE585}" dt="2023-09-15T14:34:04.206" v="87" actId="478"/>
          <ac:spMkLst>
            <pc:docMk/>
            <pc:sldMk cId="0" sldId="272"/>
            <ac:spMk id="218" creationId="{00000000-0000-0000-0000-000000000000}"/>
          </ac:spMkLst>
        </pc:spChg>
        <pc:spChg chg="mod ord">
          <ac:chgData name="Vui Le Ba" userId="052109168efbc39a" providerId="LiveId" clId="{3D142E83-6C74-49B3-AB1B-A3867F8BE585}" dt="2023-09-15T14:34:01.373" v="86" actId="6264"/>
          <ac:spMkLst>
            <pc:docMk/>
            <pc:sldMk cId="0" sldId="272"/>
            <ac:spMk id="219" creationId="{00000000-0000-0000-0000-000000000000}"/>
          </ac:spMkLst>
        </pc:spChg>
        <pc:spChg chg="mod">
          <ac:chgData name="Vui Le Ba" userId="052109168efbc39a" providerId="LiveId" clId="{3D142E83-6C74-49B3-AB1B-A3867F8BE585}" dt="2023-09-15T13:53:25.958" v="6"/>
          <ac:spMkLst>
            <pc:docMk/>
            <pc:sldMk cId="0" sldId="272"/>
            <ac:spMk id="220" creationId="{00000000-0000-0000-0000-000000000000}"/>
          </ac:spMkLst>
        </pc:spChg>
        <pc:spChg chg="mod">
          <ac:chgData name="Vui Le Ba" userId="052109168efbc39a" providerId="LiveId" clId="{3D142E83-6C74-49B3-AB1B-A3867F8BE585}" dt="2023-09-15T13:53:25.958" v="6"/>
          <ac:spMkLst>
            <pc:docMk/>
            <pc:sldMk cId="0" sldId="272"/>
            <ac:spMk id="221" creationId="{00000000-0000-0000-0000-000000000000}"/>
          </ac:spMkLst>
        </pc:spChg>
      </pc:sldChg>
      <pc:sldChg chg="addSp delSp modSp mod chgLayout modNotes">
        <pc:chgData name="Vui Le Ba" userId="052109168efbc39a" providerId="LiveId" clId="{3D142E83-6C74-49B3-AB1B-A3867F8BE585}" dt="2023-09-15T14:34:18.116" v="93" actId="478"/>
        <pc:sldMkLst>
          <pc:docMk/>
          <pc:sldMk cId="0" sldId="273"/>
        </pc:sldMkLst>
        <pc:spChg chg="add del mod">
          <ac:chgData name="Vui Le Ba" userId="052109168efbc39a" providerId="LiveId" clId="{3D142E83-6C74-49B3-AB1B-A3867F8BE585}" dt="2023-09-15T14:34:14.125" v="90" actId="6264"/>
          <ac:spMkLst>
            <pc:docMk/>
            <pc:sldMk cId="0" sldId="273"/>
            <ac:spMk id="2" creationId="{3879E0AF-9EF3-57C3-EECA-9F1CAF4AE254}"/>
          </ac:spMkLst>
        </pc:spChg>
        <pc:spChg chg="add del mod">
          <ac:chgData name="Vui Le Ba" userId="052109168efbc39a" providerId="LiveId" clId="{3D142E83-6C74-49B3-AB1B-A3867F8BE585}" dt="2023-09-15T14:34:14.125" v="90" actId="6264"/>
          <ac:spMkLst>
            <pc:docMk/>
            <pc:sldMk cId="0" sldId="273"/>
            <ac:spMk id="3" creationId="{CCDC42CF-B6A4-8594-088F-A21494CE494C}"/>
          </ac:spMkLst>
        </pc:spChg>
        <pc:spChg chg="add del mod">
          <ac:chgData name="Vui Le Ba" userId="052109168efbc39a" providerId="LiveId" clId="{3D142E83-6C74-49B3-AB1B-A3867F8BE585}" dt="2023-09-15T14:34:14.125" v="90" actId="6264"/>
          <ac:spMkLst>
            <pc:docMk/>
            <pc:sldMk cId="0" sldId="273"/>
            <ac:spMk id="4" creationId="{E5B6E664-EAB4-8CC7-EE61-1952FEA9E7F7}"/>
          </ac:spMkLst>
        </pc:spChg>
        <pc:spChg chg="add del mod">
          <ac:chgData name="Vui Le Ba" userId="052109168efbc39a" providerId="LiveId" clId="{3D142E83-6C74-49B3-AB1B-A3867F8BE585}" dt="2023-09-15T14:34:18.116" v="93" actId="478"/>
          <ac:spMkLst>
            <pc:docMk/>
            <pc:sldMk cId="0" sldId="273"/>
            <ac:spMk id="6" creationId="{D1C65505-1ED5-87DC-91B8-91DAEC607760}"/>
          </ac:spMkLst>
        </pc:spChg>
        <pc:spChg chg="add mod">
          <ac:chgData name="Vui Le Ba" userId="052109168efbc39a" providerId="LiveId" clId="{3D142E83-6C74-49B3-AB1B-A3867F8BE585}" dt="2023-09-15T14:34:16.794" v="92"/>
          <ac:spMkLst>
            <pc:docMk/>
            <pc:sldMk cId="0" sldId="273"/>
            <ac:spMk id="7" creationId="{B1B060E2-CCCE-E895-2E84-6C9A47CC231A}"/>
          </ac:spMkLst>
        </pc:spChg>
        <pc:spChg chg="mod ord">
          <ac:chgData name="Vui Le Ba" userId="052109168efbc39a" providerId="LiveId" clId="{3D142E83-6C74-49B3-AB1B-A3867F8BE585}" dt="2023-09-15T14:34:14.125" v="90" actId="6264"/>
          <ac:spMkLst>
            <pc:docMk/>
            <pc:sldMk cId="0" sldId="273"/>
            <ac:spMk id="226" creationId="{00000000-0000-0000-0000-000000000000}"/>
          </ac:spMkLst>
        </pc:spChg>
        <pc:spChg chg="del mod ord">
          <ac:chgData name="Vui Le Ba" userId="052109168efbc39a" providerId="LiveId" clId="{3D142E83-6C74-49B3-AB1B-A3867F8BE585}" dt="2023-09-15T14:34:16.467" v="91" actId="478"/>
          <ac:spMkLst>
            <pc:docMk/>
            <pc:sldMk cId="0" sldId="273"/>
            <ac:spMk id="227" creationId="{00000000-0000-0000-0000-000000000000}"/>
          </ac:spMkLst>
        </pc:spChg>
        <pc:spChg chg="mod ord">
          <ac:chgData name="Vui Le Ba" userId="052109168efbc39a" providerId="LiveId" clId="{3D142E83-6C74-49B3-AB1B-A3867F8BE585}" dt="2023-09-15T14:34:14.125" v="90" actId="6264"/>
          <ac:spMkLst>
            <pc:docMk/>
            <pc:sldMk cId="0" sldId="273"/>
            <ac:spMk id="228" creationId="{00000000-0000-0000-0000-000000000000}"/>
          </ac:spMkLst>
        </pc:spChg>
        <pc:spChg chg="mod">
          <ac:chgData name="Vui Le Ba" userId="052109168efbc39a" providerId="LiveId" clId="{3D142E83-6C74-49B3-AB1B-A3867F8BE585}" dt="2023-09-15T13:53:25.958" v="6"/>
          <ac:spMkLst>
            <pc:docMk/>
            <pc:sldMk cId="0" sldId="273"/>
            <ac:spMk id="229" creationId="{00000000-0000-0000-0000-000000000000}"/>
          </ac:spMkLst>
        </pc:spChg>
      </pc:sldChg>
      <pc:sldChg chg="addSp delSp modSp mod chgLayout modNotes">
        <pc:chgData name="Vui Le Ba" userId="052109168efbc39a" providerId="LiveId" clId="{3D142E83-6C74-49B3-AB1B-A3867F8BE585}" dt="2023-09-15T14:34:26.363" v="95" actId="478"/>
        <pc:sldMkLst>
          <pc:docMk/>
          <pc:sldMk cId="0" sldId="274"/>
        </pc:sldMkLst>
        <pc:spChg chg="add del mod">
          <ac:chgData name="Vui Le Ba" userId="052109168efbc39a" providerId="LiveId" clId="{3D142E83-6C74-49B3-AB1B-A3867F8BE585}" dt="2023-09-15T14:34:24.481" v="94" actId="6264"/>
          <ac:spMkLst>
            <pc:docMk/>
            <pc:sldMk cId="0" sldId="274"/>
            <ac:spMk id="2" creationId="{F9F76423-2A0C-78A0-61D0-F07903886EAE}"/>
          </ac:spMkLst>
        </pc:spChg>
        <pc:spChg chg="add del mod">
          <ac:chgData name="Vui Le Ba" userId="052109168efbc39a" providerId="LiveId" clId="{3D142E83-6C74-49B3-AB1B-A3867F8BE585}" dt="2023-09-15T14:34:24.481" v="94" actId="6264"/>
          <ac:spMkLst>
            <pc:docMk/>
            <pc:sldMk cId="0" sldId="274"/>
            <ac:spMk id="3" creationId="{C1544AA4-C064-DB70-D109-1597D9249FF8}"/>
          </ac:spMkLst>
        </pc:spChg>
        <pc:spChg chg="add del mod ord">
          <ac:chgData name="Vui Le Ba" userId="052109168efbc39a" providerId="LiveId" clId="{3D142E83-6C74-49B3-AB1B-A3867F8BE585}" dt="2023-09-15T14:34:26.363" v="95" actId="478"/>
          <ac:spMkLst>
            <pc:docMk/>
            <pc:sldMk cId="0" sldId="274"/>
            <ac:spMk id="4" creationId="{151E965B-E7B0-6BEA-A859-D63C1F636154}"/>
          </ac:spMkLst>
        </pc:spChg>
        <pc:spChg chg="mod ord">
          <ac:chgData name="Vui Le Ba" userId="052109168efbc39a" providerId="LiveId" clId="{3D142E83-6C74-49B3-AB1B-A3867F8BE585}" dt="2023-09-15T14:34:24.481" v="94" actId="6264"/>
          <ac:spMkLst>
            <pc:docMk/>
            <pc:sldMk cId="0" sldId="274"/>
            <ac:spMk id="234" creationId="{00000000-0000-0000-0000-000000000000}"/>
          </ac:spMkLst>
        </pc:spChg>
        <pc:spChg chg="mod ord">
          <ac:chgData name="Vui Le Ba" userId="052109168efbc39a" providerId="LiveId" clId="{3D142E83-6C74-49B3-AB1B-A3867F8BE585}" dt="2023-09-15T14:34:24.481" v="94" actId="6264"/>
          <ac:spMkLst>
            <pc:docMk/>
            <pc:sldMk cId="0" sldId="274"/>
            <ac:spMk id="235" creationId="{00000000-0000-0000-0000-000000000000}"/>
          </ac:spMkLst>
        </pc:spChg>
        <pc:spChg chg="mod">
          <ac:chgData name="Vui Le Ba" userId="052109168efbc39a" providerId="LiveId" clId="{3D142E83-6C74-49B3-AB1B-A3867F8BE585}" dt="2023-09-15T13:53:25.958" v="6"/>
          <ac:spMkLst>
            <pc:docMk/>
            <pc:sldMk cId="0" sldId="274"/>
            <ac:spMk id="236" creationId="{00000000-0000-0000-0000-000000000000}"/>
          </ac:spMkLst>
        </pc:spChg>
        <pc:spChg chg="mod">
          <ac:chgData name="Vui Le Ba" userId="052109168efbc39a" providerId="LiveId" clId="{3D142E83-6C74-49B3-AB1B-A3867F8BE585}" dt="2023-09-15T13:53:25.958" v="6"/>
          <ac:spMkLst>
            <pc:docMk/>
            <pc:sldMk cId="0" sldId="274"/>
            <ac:spMk id="237" creationId="{00000000-0000-0000-0000-000000000000}"/>
          </ac:spMkLst>
        </pc:spChg>
      </pc:sldChg>
      <pc:sldChg chg="addSp delSp modSp mod chgLayout modNotes">
        <pc:chgData name="Vui Le Ba" userId="052109168efbc39a" providerId="LiveId" clId="{3D142E83-6C74-49B3-AB1B-A3867F8BE585}" dt="2023-09-24T15:35:45.023" v="267" actId="1076"/>
        <pc:sldMkLst>
          <pc:docMk/>
          <pc:sldMk cId="0" sldId="275"/>
        </pc:sldMkLst>
        <pc:spChg chg="add del mod">
          <ac:chgData name="Vui Le Ba" userId="052109168efbc39a" providerId="LiveId" clId="{3D142E83-6C74-49B3-AB1B-A3867F8BE585}" dt="2023-09-15T14:34:32.419" v="96" actId="6264"/>
          <ac:spMkLst>
            <pc:docMk/>
            <pc:sldMk cId="0" sldId="275"/>
            <ac:spMk id="2" creationId="{7DDBFC7C-F134-DE9E-FD0C-77A45B52557F}"/>
          </ac:spMkLst>
        </pc:spChg>
        <pc:spChg chg="add del mod">
          <ac:chgData name="Vui Le Ba" userId="052109168efbc39a" providerId="LiveId" clId="{3D142E83-6C74-49B3-AB1B-A3867F8BE585}" dt="2023-09-15T14:34:32.419" v="96" actId="6264"/>
          <ac:spMkLst>
            <pc:docMk/>
            <pc:sldMk cId="0" sldId="275"/>
            <ac:spMk id="3" creationId="{39A81561-CC80-5159-F12E-EFAB3B4B980A}"/>
          </ac:spMkLst>
        </pc:spChg>
        <pc:spChg chg="add del mod">
          <ac:chgData name="Vui Le Ba" userId="052109168efbc39a" providerId="LiveId" clId="{3D142E83-6C74-49B3-AB1B-A3867F8BE585}" dt="2023-09-15T14:34:32.419" v="96" actId="6264"/>
          <ac:spMkLst>
            <pc:docMk/>
            <pc:sldMk cId="0" sldId="275"/>
            <ac:spMk id="4" creationId="{DA11988A-0577-3731-D477-3437F20341DC}"/>
          </ac:spMkLst>
        </pc:spChg>
        <pc:spChg chg="add del mod">
          <ac:chgData name="Vui Le Ba" userId="052109168efbc39a" providerId="LiveId" clId="{3D142E83-6C74-49B3-AB1B-A3867F8BE585}" dt="2023-09-15T14:34:37.138" v="99" actId="478"/>
          <ac:spMkLst>
            <pc:docMk/>
            <pc:sldMk cId="0" sldId="275"/>
            <ac:spMk id="6" creationId="{4F63E3D9-D9AF-340C-B89F-26B2914640BD}"/>
          </ac:spMkLst>
        </pc:spChg>
        <pc:spChg chg="add mod">
          <ac:chgData name="Vui Le Ba" userId="052109168efbc39a" providerId="LiveId" clId="{3D142E83-6C74-49B3-AB1B-A3867F8BE585}" dt="2023-09-24T15:35:45.023" v="267" actId="1076"/>
          <ac:spMkLst>
            <pc:docMk/>
            <pc:sldMk cId="0" sldId="275"/>
            <ac:spMk id="7" creationId="{E0386F63-55B6-EC7F-A396-83A9C2178C42}"/>
          </ac:spMkLst>
        </pc:spChg>
        <pc:spChg chg="mod ord">
          <ac:chgData name="Vui Le Ba" userId="052109168efbc39a" providerId="LiveId" clId="{3D142E83-6C74-49B3-AB1B-A3867F8BE585}" dt="2023-09-15T14:34:32.419" v="96" actId="6264"/>
          <ac:spMkLst>
            <pc:docMk/>
            <pc:sldMk cId="0" sldId="275"/>
            <ac:spMk id="242" creationId="{00000000-0000-0000-0000-000000000000}"/>
          </ac:spMkLst>
        </pc:spChg>
        <pc:spChg chg="mod ord">
          <ac:chgData name="Vui Le Ba" userId="052109168efbc39a" providerId="LiveId" clId="{3D142E83-6C74-49B3-AB1B-A3867F8BE585}" dt="2023-09-15T14:34:32.419" v="96" actId="6264"/>
          <ac:spMkLst>
            <pc:docMk/>
            <pc:sldMk cId="0" sldId="275"/>
            <ac:spMk id="243" creationId="{00000000-0000-0000-0000-000000000000}"/>
          </ac:spMkLst>
        </pc:spChg>
        <pc:spChg chg="del mod ord">
          <ac:chgData name="Vui Le Ba" userId="052109168efbc39a" providerId="LiveId" clId="{3D142E83-6C74-49B3-AB1B-A3867F8BE585}" dt="2023-09-15T14:34:35.046" v="97" actId="478"/>
          <ac:spMkLst>
            <pc:docMk/>
            <pc:sldMk cId="0" sldId="275"/>
            <ac:spMk id="244" creationId="{00000000-0000-0000-0000-000000000000}"/>
          </ac:spMkLst>
        </pc:spChg>
      </pc:sldChg>
      <pc:sldChg chg="addSp delSp modSp mod chgLayout modNotes">
        <pc:chgData name="Vui Le Ba" userId="052109168efbc39a" providerId="LiveId" clId="{3D142E83-6C74-49B3-AB1B-A3867F8BE585}" dt="2023-09-15T14:34:42.174" v="100" actId="6264"/>
        <pc:sldMkLst>
          <pc:docMk/>
          <pc:sldMk cId="0" sldId="276"/>
        </pc:sldMkLst>
        <pc:spChg chg="add del mod">
          <ac:chgData name="Vui Le Ba" userId="052109168efbc39a" providerId="LiveId" clId="{3D142E83-6C74-49B3-AB1B-A3867F8BE585}" dt="2023-09-15T14:34:42.174" v="100" actId="6264"/>
          <ac:spMkLst>
            <pc:docMk/>
            <pc:sldMk cId="0" sldId="276"/>
            <ac:spMk id="2" creationId="{C52159F0-5262-3ED5-1DF3-B7FBFEC68BD3}"/>
          </ac:spMkLst>
        </pc:spChg>
        <pc:spChg chg="add del mod">
          <ac:chgData name="Vui Le Ba" userId="052109168efbc39a" providerId="LiveId" clId="{3D142E83-6C74-49B3-AB1B-A3867F8BE585}" dt="2023-09-15T14:34:42.174" v="100" actId="6264"/>
          <ac:spMkLst>
            <pc:docMk/>
            <pc:sldMk cId="0" sldId="276"/>
            <ac:spMk id="3" creationId="{E927C39B-1314-82F9-5704-E8F0671313DC}"/>
          </ac:spMkLst>
        </pc:spChg>
        <pc:spChg chg="mod ord">
          <ac:chgData name="Vui Le Ba" userId="052109168efbc39a" providerId="LiveId" clId="{3D142E83-6C74-49B3-AB1B-A3867F8BE585}" dt="2023-09-15T14:34:42.174" v="100" actId="6264"/>
          <ac:spMkLst>
            <pc:docMk/>
            <pc:sldMk cId="0" sldId="276"/>
            <ac:spMk id="249" creationId="{00000000-0000-0000-0000-000000000000}"/>
          </ac:spMkLst>
        </pc:spChg>
        <pc:spChg chg="mod ord">
          <ac:chgData name="Vui Le Ba" userId="052109168efbc39a" providerId="LiveId" clId="{3D142E83-6C74-49B3-AB1B-A3867F8BE585}" dt="2023-09-15T14:34:42.174" v="100" actId="6264"/>
          <ac:spMkLst>
            <pc:docMk/>
            <pc:sldMk cId="0" sldId="276"/>
            <ac:spMk id="250" creationId="{00000000-0000-0000-0000-000000000000}"/>
          </ac:spMkLst>
        </pc:spChg>
      </pc:sldChg>
      <pc:sldChg chg="addSp delSp modSp mod chgLayout modNotes">
        <pc:chgData name="Vui Le Ba" userId="052109168efbc39a" providerId="LiveId" clId="{3D142E83-6C74-49B3-AB1B-A3867F8BE585}" dt="2023-09-24T15:35:40.162" v="266" actId="1076"/>
        <pc:sldMkLst>
          <pc:docMk/>
          <pc:sldMk cId="0" sldId="277"/>
        </pc:sldMkLst>
        <pc:spChg chg="add del mod">
          <ac:chgData name="Vui Le Ba" userId="052109168efbc39a" providerId="LiveId" clId="{3D142E83-6C74-49B3-AB1B-A3867F8BE585}" dt="2023-09-15T14:35:00.200" v="101" actId="6264"/>
          <ac:spMkLst>
            <pc:docMk/>
            <pc:sldMk cId="0" sldId="277"/>
            <ac:spMk id="2" creationId="{A46775E4-F6EB-A16F-8B46-0D1FF5EE84F6}"/>
          </ac:spMkLst>
        </pc:spChg>
        <pc:spChg chg="add del mod">
          <ac:chgData name="Vui Le Ba" userId="052109168efbc39a" providerId="LiveId" clId="{3D142E83-6C74-49B3-AB1B-A3867F8BE585}" dt="2023-09-15T14:35:00.200" v="101" actId="6264"/>
          <ac:spMkLst>
            <pc:docMk/>
            <pc:sldMk cId="0" sldId="277"/>
            <ac:spMk id="3" creationId="{27EA6181-DFEE-7B6C-3AA7-25FC9731FE68}"/>
          </ac:spMkLst>
        </pc:spChg>
        <pc:spChg chg="add del mod">
          <ac:chgData name="Vui Le Ba" userId="052109168efbc39a" providerId="LiveId" clId="{3D142E83-6C74-49B3-AB1B-A3867F8BE585}" dt="2023-09-15T14:35:00.200" v="101" actId="6264"/>
          <ac:spMkLst>
            <pc:docMk/>
            <pc:sldMk cId="0" sldId="277"/>
            <ac:spMk id="4" creationId="{F69AD341-BE91-ADB2-48BD-2FCFD8E0B04A}"/>
          </ac:spMkLst>
        </pc:spChg>
        <pc:spChg chg="add del mod">
          <ac:chgData name="Vui Le Ba" userId="052109168efbc39a" providerId="LiveId" clId="{3D142E83-6C74-49B3-AB1B-A3867F8BE585}" dt="2023-09-15T14:35:04.174" v="103" actId="478"/>
          <ac:spMkLst>
            <pc:docMk/>
            <pc:sldMk cId="0" sldId="277"/>
            <ac:spMk id="6" creationId="{ED4A530F-D786-27E7-02BE-92EAF2A3BBAC}"/>
          </ac:spMkLst>
        </pc:spChg>
        <pc:spChg chg="add mod">
          <ac:chgData name="Vui Le Ba" userId="052109168efbc39a" providerId="LiveId" clId="{3D142E83-6C74-49B3-AB1B-A3867F8BE585}" dt="2023-09-24T15:35:40.162" v="266" actId="1076"/>
          <ac:spMkLst>
            <pc:docMk/>
            <pc:sldMk cId="0" sldId="277"/>
            <ac:spMk id="7" creationId="{92B060FA-3822-EB3D-2E44-1F3F9617834E}"/>
          </ac:spMkLst>
        </pc:spChg>
        <pc:spChg chg="mod ord">
          <ac:chgData name="Vui Le Ba" userId="052109168efbc39a" providerId="LiveId" clId="{3D142E83-6C74-49B3-AB1B-A3867F8BE585}" dt="2023-09-15T14:35:00.200" v="101" actId="6264"/>
          <ac:spMkLst>
            <pc:docMk/>
            <pc:sldMk cId="0" sldId="277"/>
            <ac:spMk id="255" creationId="{00000000-0000-0000-0000-000000000000}"/>
          </ac:spMkLst>
        </pc:spChg>
        <pc:spChg chg="del mod ord">
          <ac:chgData name="Vui Le Ba" userId="052109168efbc39a" providerId="LiveId" clId="{3D142E83-6C74-49B3-AB1B-A3867F8BE585}" dt="2023-09-15T14:35:02.652" v="102" actId="478"/>
          <ac:spMkLst>
            <pc:docMk/>
            <pc:sldMk cId="0" sldId="277"/>
            <ac:spMk id="256" creationId="{00000000-0000-0000-0000-000000000000}"/>
          </ac:spMkLst>
        </pc:spChg>
        <pc:spChg chg="mod ord">
          <ac:chgData name="Vui Le Ba" userId="052109168efbc39a" providerId="LiveId" clId="{3D142E83-6C74-49B3-AB1B-A3867F8BE585}" dt="2023-09-15T14:35:00.200" v="101" actId="6264"/>
          <ac:spMkLst>
            <pc:docMk/>
            <pc:sldMk cId="0" sldId="277"/>
            <ac:spMk id="257" creationId="{00000000-0000-0000-0000-000000000000}"/>
          </ac:spMkLst>
        </pc:spChg>
        <pc:spChg chg="mod">
          <ac:chgData name="Vui Le Ba" userId="052109168efbc39a" providerId="LiveId" clId="{3D142E83-6C74-49B3-AB1B-A3867F8BE585}" dt="2023-09-24T15:35:40.162" v="266" actId="1076"/>
          <ac:spMkLst>
            <pc:docMk/>
            <pc:sldMk cId="0" sldId="277"/>
            <ac:spMk id="258" creationId="{00000000-0000-0000-0000-000000000000}"/>
          </ac:spMkLst>
        </pc:spChg>
      </pc:sldChg>
      <pc:sldChg chg="addSp delSp modSp mod chgLayout modNotes">
        <pc:chgData name="Vui Le Ba" userId="052109168efbc39a" providerId="LiveId" clId="{3D142E83-6C74-49B3-AB1B-A3867F8BE585}" dt="2023-09-24T15:35:29.512" v="265" actId="1076"/>
        <pc:sldMkLst>
          <pc:docMk/>
          <pc:sldMk cId="0" sldId="278"/>
        </pc:sldMkLst>
        <pc:spChg chg="add del mod">
          <ac:chgData name="Vui Le Ba" userId="052109168efbc39a" providerId="LiveId" clId="{3D142E83-6C74-49B3-AB1B-A3867F8BE585}" dt="2023-09-15T14:35:09.696" v="105" actId="6264"/>
          <ac:spMkLst>
            <pc:docMk/>
            <pc:sldMk cId="0" sldId="278"/>
            <ac:spMk id="2" creationId="{BBA4D9F4-3AEA-CE49-F03E-707BC46BFAE4}"/>
          </ac:spMkLst>
        </pc:spChg>
        <pc:spChg chg="add del mod">
          <ac:chgData name="Vui Le Ba" userId="052109168efbc39a" providerId="LiveId" clId="{3D142E83-6C74-49B3-AB1B-A3867F8BE585}" dt="2023-09-15T14:35:09.696" v="105" actId="6264"/>
          <ac:spMkLst>
            <pc:docMk/>
            <pc:sldMk cId="0" sldId="278"/>
            <ac:spMk id="3" creationId="{1160BC0D-5B16-A4CD-17CB-37B21BE84C9D}"/>
          </ac:spMkLst>
        </pc:spChg>
        <pc:spChg chg="add del mod">
          <ac:chgData name="Vui Le Ba" userId="052109168efbc39a" providerId="LiveId" clId="{3D142E83-6C74-49B3-AB1B-A3867F8BE585}" dt="2023-09-15T14:35:09.696" v="105" actId="6264"/>
          <ac:spMkLst>
            <pc:docMk/>
            <pc:sldMk cId="0" sldId="278"/>
            <ac:spMk id="4" creationId="{269579BB-9791-3F37-CD3E-9BAC33BF9410}"/>
          </ac:spMkLst>
        </pc:spChg>
        <pc:spChg chg="add del mod">
          <ac:chgData name="Vui Le Ba" userId="052109168efbc39a" providerId="LiveId" clId="{3D142E83-6C74-49B3-AB1B-A3867F8BE585}" dt="2023-09-15T14:35:12.945" v="107" actId="478"/>
          <ac:spMkLst>
            <pc:docMk/>
            <pc:sldMk cId="0" sldId="278"/>
            <ac:spMk id="6" creationId="{32157F6C-57C7-7214-518E-19280F06B740}"/>
          </ac:spMkLst>
        </pc:spChg>
        <pc:spChg chg="add mod">
          <ac:chgData name="Vui Le Ba" userId="052109168efbc39a" providerId="LiveId" clId="{3D142E83-6C74-49B3-AB1B-A3867F8BE585}" dt="2023-09-24T15:35:29.512" v="265" actId="1076"/>
          <ac:spMkLst>
            <pc:docMk/>
            <pc:sldMk cId="0" sldId="278"/>
            <ac:spMk id="7" creationId="{5ACD5242-0DF4-8D4E-DA5E-FC0108C85589}"/>
          </ac:spMkLst>
        </pc:spChg>
        <pc:spChg chg="mod ord">
          <ac:chgData name="Vui Le Ba" userId="052109168efbc39a" providerId="LiveId" clId="{3D142E83-6C74-49B3-AB1B-A3867F8BE585}" dt="2023-09-15T14:35:09.696" v="105" actId="6264"/>
          <ac:spMkLst>
            <pc:docMk/>
            <pc:sldMk cId="0" sldId="278"/>
            <ac:spMk id="263" creationId="{00000000-0000-0000-0000-000000000000}"/>
          </ac:spMkLst>
        </pc:spChg>
        <pc:spChg chg="del mod ord">
          <ac:chgData name="Vui Le Ba" userId="052109168efbc39a" providerId="LiveId" clId="{3D142E83-6C74-49B3-AB1B-A3867F8BE585}" dt="2023-09-15T14:35:11.742" v="106" actId="478"/>
          <ac:spMkLst>
            <pc:docMk/>
            <pc:sldMk cId="0" sldId="278"/>
            <ac:spMk id="264" creationId="{00000000-0000-0000-0000-000000000000}"/>
          </ac:spMkLst>
        </pc:spChg>
        <pc:spChg chg="mod ord">
          <ac:chgData name="Vui Le Ba" userId="052109168efbc39a" providerId="LiveId" clId="{3D142E83-6C74-49B3-AB1B-A3867F8BE585}" dt="2023-09-15T14:35:09.696" v="105" actId="6264"/>
          <ac:spMkLst>
            <pc:docMk/>
            <pc:sldMk cId="0" sldId="278"/>
            <ac:spMk id="265" creationId="{00000000-0000-0000-0000-000000000000}"/>
          </ac:spMkLst>
        </pc:spChg>
      </pc:sldChg>
      <pc:sldChg chg="addSp delSp modSp mod chgLayout modNotes">
        <pc:chgData name="Vui Le Ba" userId="052109168efbc39a" providerId="LiveId" clId="{3D142E83-6C74-49B3-AB1B-A3867F8BE585}" dt="2023-09-15T14:35:23.124" v="112"/>
        <pc:sldMkLst>
          <pc:docMk/>
          <pc:sldMk cId="0" sldId="279"/>
        </pc:sldMkLst>
        <pc:spChg chg="add del mod">
          <ac:chgData name="Vui Le Ba" userId="052109168efbc39a" providerId="LiveId" clId="{3D142E83-6C74-49B3-AB1B-A3867F8BE585}" dt="2023-09-15T14:35:19.708" v="109" actId="6264"/>
          <ac:spMkLst>
            <pc:docMk/>
            <pc:sldMk cId="0" sldId="279"/>
            <ac:spMk id="2" creationId="{B1E2A842-9866-0803-9C63-AFED8A23FF1F}"/>
          </ac:spMkLst>
        </pc:spChg>
        <pc:spChg chg="add del mod">
          <ac:chgData name="Vui Le Ba" userId="052109168efbc39a" providerId="LiveId" clId="{3D142E83-6C74-49B3-AB1B-A3867F8BE585}" dt="2023-09-15T14:35:19.708" v="109" actId="6264"/>
          <ac:spMkLst>
            <pc:docMk/>
            <pc:sldMk cId="0" sldId="279"/>
            <ac:spMk id="3" creationId="{2B342113-A8E7-A3BF-05ED-BC874B404C18}"/>
          </ac:spMkLst>
        </pc:spChg>
        <pc:spChg chg="add del mod">
          <ac:chgData name="Vui Le Ba" userId="052109168efbc39a" providerId="LiveId" clId="{3D142E83-6C74-49B3-AB1B-A3867F8BE585}" dt="2023-09-15T14:35:19.708" v="109" actId="6264"/>
          <ac:spMkLst>
            <pc:docMk/>
            <pc:sldMk cId="0" sldId="279"/>
            <ac:spMk id="4" creationId="{5557C871-E08B-5B44-AC67-1E6657A54948}"/>
          </ac:spMkLst>
        </pc:spChg>
        <pc:spChg chg="add del mod">
          <ac:chgData name="Vui Le Ba" userId="052109168efbc39a" providerId="LiveId" clId="{3D142E83-6C74-49B3-AB1B-A3867F8BE585}" dt="2023-09-15T14:35:22.797" v="111" actId="478"/>
          <ac:spMkLst>
            <pc:docMk/>
            <pc:sldMk cId="0" sldId="279"/>
            <ac:spMk id="6" creationId="{FF7F2010-1F15-5F0C-E5A1-E995713E0B82}"/>
          </ac:spMkLst>
        </pc:spChg>
        <pc:spChg chg="add mod">
          <ac:chgData name="Vui Le Ba" userId="052109168efbc39a" providerId="LiveId" clId="{3D142E83-6C74-49B3-AB1B-A3867F8BE585}" dt="2023-09-15T14:35:23.124" v="112"/>
          <ac:spMkLst>
            <pc:docMk/>
            <pc:sldMk cId="0" sldId="279"/>
            <ac:spMk id="7" creationId="{2F067BBA-A134-C280-AC9B-D113A2D49B85}"/>
          </ac:spMkLst>
        </pc:spChg>
        <pc:spChg chg="mod ord">
          <ac:chgData name="Vui Le Ba" userId="052109168efbc39a" providerId="LiveId" clId="{3D142E83-6C74-49B3-AB1B-A3867F8BE585}" dt="2023-09-15T14:35:19.708" v="109" actId="6264"/>
          <ac:spMkLst>
            <pc:docMk/>
            <pc:sldMk cId="0" sldId="279"/>
            <ac:spMk id="270" creationId="{00000000-0000-0000-0000-000000000000}"/>
          </ac:spMkLst>
        </pc:spChg>
        <pc:spChg chg="del mod ord">
          <ac:chgData name="Vui Le Ba" userId="052109168efbc39a" providerId="LiveId" clId="{3D142E83-6C74-49B3-AB1B-A3867F8BE585}" dt="2023-09-15T14:35:21.504" v="110" actId="478"/>
          <ac:spMkLst>
            <pc:docMk/>
            <pc:sldMk cId="0" sldId="279"/>
            <ac:spMk id="271" creationId="{00000000-0000-0000-0000-000000000000}"/>
          </ac:spMkLst>
        </pc:spChg>
        <pc:spChg chg="mod ord">
          <ac:chgData name="Vui Le Ba" userId="052109168efbc39a" providerId="LiveId" clId="{3D142E83-6C74-49B3-AB1B-A3867F8BE585}" dt="2023-09-15T14:35:19.708" v="109" actId="6264"/>
          <ac:spMkLst>
            <pc:docMk/>
            <pc:sldMk cId="0" sldId="279"/>
            <ac:spMk id="272" creationId="{00000000-0000-0000-0000-000000000000}"/>
          </ac:spMkLst>
        </pc:spChg>
        <pc:spChg chg="mod">
          <ac:chgData name="Vui Le Ba" userId="052109168efbc39a" providerId="LiveId" clId="{3D142E83-6C74-49B3-AB1B-A3867F8BE585}" dt="2023-09-15T13:53:25.958" v="6"/>
          <ac:spMkLst>
            <pc:docMk/>
            <pc:sldMk cId="0" sldId="279"/>
            <ac:spMk id="273" creationId="{00000000-0000-0000-0000-000000000000}"/>
          </ac:spMkLst>
        </pc:spChg>
      </pc:sldChg>
      <pc:sldChg chg="addSp delSp modSp mod chgLayout modNotes">
        <pc:chgData name="Vui Le Ba" userId="052109168efbc39a" providerId="LiveId" clId="{3D142E83-6C74-49B3-AB1B-A3867F8BE585}" dt="2023-09-24T15:35:23.579" v="264" actId="1076"/>
        <pc:sldMkLst>
          <pc:docMk/>
          <pc:sldMk cId="0" sldId="280"/>
        </pc:sldMkLst>
        <pc:spChg chg="add del mod">
          <ac:chgData name="Vui Le Ba" userId="052109168efbc39a" providerId="LiveId" clId="{3D142E83-6C74-49B3-AB1B-A3867F8BE585}" dt="2023-09-15T14:35:28.258" v="113" actId="6264"/>
          <ac:spMkLst>
            <pc:docMk/>
            <pc:sldMk cId="0" sldId="280"/>
            <ac:spMk id="2" creationId="{E5795553-45F3-99E6-F6BB-FE64931C2D8F}"/>
          </ac:spMkLst>
        </pc:spChg>
        <pc:spChg chg="add del mod">
          <ac:chgData name="Vui Le Ba" userId="052109168efbc39a" providerId="LiveId" clId="{3D142E83-6C74-49B3-AB1B-A3867F8BE585}" dt="2023-09-15T14:35:28.258" v="113" actId="6264"/>
          <ac:spMkLst>
            <pc:docMk/>
            <pc:sldMk cId="0" sldId="280"/>
            <ac:spMk id="3" creationId="{6C5CBE9F-FC3C-05F7-3A13-C76376A0870F}"/>
          </ac:spMkLst>
        </pc:spChg>
        <pc:spChg chg="add del mod">
          <ac:chgData name="Vui Le Ba" userId="052109168efbc39a" providerId="LiveId" clId="{3D142E83-6C74-49B3-AB1B-A3867F8BE585}" dt="2023-09-15T14:35:28.258" v="113" actId="6264"/>
          <ac:spMkLst>
            <pc:docMk/>
            <pc:sldMk cId="0" sldId="280"/>
            <ac:spMk id="4" creationId="{4821850B-3614-33A9-EE48-598149FAF968}"/>
          </ac:spMkLst>
        </pc:spChg>
        <pc:spChg chg="add del mod">
          <ac:chgData name="Vui Le Ba" userId="052109168efbc39a" providerId="LiveId" clId="{3D142E83-6C74-49B3-AB1B-A3867F8BE585}" dt="2023-09-15T14:35:31.846" v="116" actId="478"/>
          <ac:spMkLst>
            <pc:docMk/>
            <pc:sldMk cId="0" sldId="280"/>
            <ac:spMk id="6" creationId="{5995B8E4-23C7-2A42-E3C3-8C38F9078378}"/>
          </ac:spMkLst>
        </pc:spChg>
        <pc:spChg chg="add mod">
          <ac:chgData name="Vui Le Ba" userId="052109168efbc39a" providerId="LiveId" clId="{3D142E83-6C74-49B3-AB1B-A3867F8BE585}" dt="2023-09-24T15:35:23.579" v="264" actId="1076"/>
          <ac:spMkLst>
            <pc:docMk/>
            <pc:sldMk cId="0" sldId="280"/>
            <ac:spMk id="7" creationId="{7A96D953-B46E-C072-CA88-6685C3D33E7E}"/>
          </ac:spMkLst>
        </pc:spChg>
        <pc:spChg chg="mod ord">
          <ac:chgData name="Vui Le Ba" userId="052109168efbc39a" providerId="LiveId" clId="{3D142E83-6C74-49B3-AB1B-A3867F8BE585}" dt="2023-09-15T14:35:28.258" v="113" actId="6264"/>
          <ac:spMkLst>
            <pc:docMk/>
            <pc:sldMk cId="0" sldId="280"/>
            <ac:spMk id="278" creationId="{00000000-0000-0000-0000-000000000000}"/>
          </ac:spMkLst>
        </pc:spChg>
        <pc:spChg chg="del mod ord">
          <ac:chgData name="Vui Le Ba" userId="052109168efbc39a" providerId="LiveId" clId="{3D142E83-6C74-49B3-AB1B-A3867F8BE585}" dt="2023-09-15T14:35:30.479" v="114" actId="478"/>
          <ac:spMkLst>
            <pc:docMk/>
            <pc:sldMk cId="0" sldId="280"/>
            <ac:spMk id="279" creationId="{00000000-0000-0000-0000-000000000000}"/>
          </ac:spMkLst>
        </pc:spChg>
        <pc:spChg chg="mod ord">
          <ac:chgData name="Vui Le Ba" userId="052109168efbc39a" providerId="LiveId" clId="{3D142E83-6C74-49B3-AB1B-A3867F8BE585}" dt="2023-09-15T14:35:28.258" v="113" actId="6264"/>
          <ac:spMkLst>
            <pc:docMk/>
            <pc:sldMk cId="0" sldId="280"/>
            <ac:spMk id="280" creationId="{00000000-0000-0000-0000-000000000000}"/>
          </ac:spMkLst>
        </pc:spChg>
      </pc:sldChg>
      <pc:sldChg chg="addSp delSp modSp mod chgLayout modNotes">
        <pc:chgData name="Vui Le Ba" userId="052109168efbc39a" providerId="LiveId" clId="{3D142E83-6C74-49B3-AB1B-A3867F8BE585}" dt="2023-09-24T15:35:19.814" v="263" actId="1076"/>
        <pc:sldMkLst>
          <pc:docMk/>
          <pc:sldMk cId="0" sldId="281"/>
        </pc:sldMkLst>
        <pc:spChg chg="add del mod">
          <ac:chgData name="Vui Le Ba" userId="052109168efbc39a" providerId="LiveId" clId="{3D142E83-6C74-49B3-AB1B-A3867F8BE585}" dt="2023-09-15T14:35:37.116" v="117" actId="6264"/>
          <ac:spMkLst>
            <pc:docMk/>
            <pc:sldMk cId="0" sldId="281"/>
            <ac:spMk id="2" creationId="{0F5C9F16-E377-C1B0-CC61-4F64316BE7BD}"/>
          </ac:spMkLst>
        </pc:spChg>
        <pc:spChg chg="add del mod">
          <ac:chgData name="Vui Le Ba" userId="052109168efbc39a" providerId="LiveId" clId="{3D142E83-6C74-49B3-AB1B-A3867F8BE585}" dt="2023-09-15T14:35:37.116" v="117" actId="6264"/>
          <ac:spMkLst>
            <pc:docMk/>
            <pc:sldMk cId="0" sldId="281"/>
            <ac:spMk id="3" creationId="{5CA35C91-D063-119C-746A-4420DD8ABD7F}"/>
          </ac:spMkLst>
        </pc:spChg>
        <pc:spChg chg="add del mod">
          <ac:chgData name="Vui Le Ba" userId="052109168efbc39a" providerId="LiveId" clId="{3D142E83-6C74-49B3-AB1B-A3867F8BE585}" dt="2023-09-15T14:35:37.116" v="117" actId="6264"/>
          <ac:spMkLst>
            <pc:docMk/>
            <pc:sldMk cId="0" sldId="281"/>
            <ac:spMk id="4" creationId="{E6ED5184-8127-694C-28C6-EB03F7B67421}"/>
          </ac:spMkLst>
        </pc:spChg>
        <pc:spChg chg="add del mod">
          <ac:chgData name="Vui Le Ba" userId="052109168efbc39a" providerId="LiveId" clId="{3D142E83-6C74-49B3-AB1B-A3867F8BE585}" dt="2023-09-15T14:35:40.292" v="119" actId="478"/>
          <ac:spMkLst>
            <pc:docMk/>
            <pc:sldMk cId="0" sldId="281"/>
            <ac:spMk id="6" creationId="{58A119F7-89BA-8333-C1C8-1BF28B8AC8B4}"/>
          </ac:spMkLst>
        </pc:spChg>
        <pc:spChg chg="add mod">
          <ac:chgData name="Vui Le Ba" userId="052109168efbc39a" providerId="LiveId" clId="{3D142E83-6C74-49B3-AB1B-A3867F8BE585}" dt="2023-09-24T15:35:19.814" v="263" actId="1076"/>
          <ac:spMkLst>
            <pc:docMk/>
            <pc:sldMk cId="0" sldId="281"/>
            <ac:spMk id="7" creationId="{A4443DF8-6D12-D607-BED7-4C26029CA93A}"/>
          </ac:spMkLst>
        </pc:spChg>
        <pc:spChg chg="mod ord">
          <ac:chgData name="Vui Le Ba" userId="052109168efbc39a" providerId="LiveId" clId="{3D142E83-6C74-49B3-AB1B-A3867F8BE585}" dt="2023-09-15T14:35:37.116" v="117" actId="6264"/>
          <ac:spMkLst>
            <pc:docMk/>
            <pc:sldMk cId="0" sldId="281"/>
            <ac:spMk id="285" creationId="{00000000-0000-0000-0000-000000000000}"/>
          </ac:spMkLst>
        </pc:spChg>
        <pc:spChg chg="del mod ord">
          <ac:chgData name="Vui Le Ba" userId="052109168efbc39a" providerId="LiveId" clId="{3D142E83-6C74-49B3-AB1B-A3867F8BE585}" dt="2023-09-15T14:35:39.131" v="118" actId="478"/>
          <ac:spMkLst>
            <pc:docMk/>
            <pc:sldMk cId="0" sldId="281"/>
            <ac:spMk id="286" creationId="{00000000-0000-0000-0000-000000000000}"/>
          </ac:spMkLst>
        </pc:spChg>
        <pc:spChg chg="mod ord">
          <ac:chgData name="Vui Le Ba" userId="052109168efbc39a" providerId="LiveId" clId="{3D142E83-6C74-49B3-AB1B-A3867F8BE585}" dt="2023-09-15T14:35:37.116" v="117" actId="6264"/>
          <ac:spMkLst>
            <pc:docMk/>
            <pc:sldMk cId="0" sldId="281"/>
            <ac:spMk id="287" creationId="{00000000-0000-0000-0000-000000000000}"/>
          </ac:spMkLst>
        </pc:spChg>
      </pc:sldChg>
      <pc:sldChg chg="addSp delSp modSp mod chgLayout modNotes">
        <pc:chgData name="Vui Le Ba" userId="052109168efbc39a" providerId="LiveId" clId="{3D142E83-6C74-49B3-AB1B-A3867F8BE585}" dt="2023-09-15T14:36:14.495" v="133"/>
        <pc:sldMkLst>
          <pc:docMk/>
          <pc:sldMk cId="0" sldId="282"/>
        </pc:sldMkLst>
        <pc:spChg chg="add del mod">
          <ac:chgData name="Vui Le Ba" userId="052109168efbc39a" providerId="LiveId" clId="{3D142E83-6C74-49B3-AB1B-A3867F8BE585}" dt="2023-09-15T14:35:55.413" v="128" actId="6264"/>
          <ac:spMkLst>
            <pc:docMk/>
            <pc:sldMk cId="0" sldId="282"/>
            <ac:spMk id="2" creationId="{37898D6B-5C3D-57B3-EB34-14F221C8DF97}"/>
          </ac:spMkLst>
        </pc:spChg>
        <pc:spChg chg="add del mod">
          <ac:chgData name="Vui Le Ba" userId="052109168efbc39a" providerId="LiveId" clId="{3D142E83-6C74-49B3-AB1B-A3867F8BE585}" dt="2023-09-15T14:35:55.413" v="128" actId="6264"/>
          <ac:spMkLst>
            <pc:docMk/>
            <pc:sldMk cId="0" sldId="282"/>
            <ac:spMk id="3" creationId="{C9B6AF0F-8E59-6959-37CD-3AE5200763B5}"/>
          </ac:spMkLst>
        </pc:spChg>
        <pc:spChg chg="add del mod">
          <ac:chgData name="Vui Le Ba" userId="052109168efbc39a" providerId="LiveId" clId="{3D142E83-6C74-49B3-AB1B-A3867F8BE585}" dt="2023-09-15T14:35:55.413" v="128" actId="6264"/>
          <ac:spMkLst>
            <pc:docMk/>
            <pc:sldMk cId="0" sldId="282"/>
            <ac:spMk id="4" creationId="{D6D49A77-2C66-5FCC-45F6-CFFA7277F1F7}"/>
          </ac:spMkLst>
        </pc:spChg>
        <pc:spChg chg="add del mod">
          <ac:chgData name="Vui Le Ba" userId="052109168efbc39a" providerId="LiveId" clId="{3D142E83-6C74-49B3-AB1B-A3867F8BE585}" dt="2023-09-15T14:35:54.888" v="127" actId="478"/>
          <ac:spMkLst>
            <pc:docMk/>
            <pc:sldMk cId="0" sldId="282"/>
            <ac:spMk id="6" creationId="{84F863DF-D25F-AD23-A4E0-E7904D9FFC07}"/>
          </ac:spMkLst>
        </pc:spChg>
        <pc:spChg chg="add del mod">
          <ac:chgData name="Vui Le Ba" userId="052109168efbc39a" providerId="LiveId" clId="{3D142E83-6C74-49B3-AB1B-A3867F8BE585}" dt="2023-09-15T14:35:54.376" v="125"/>
          <ac:spMkLst>
            <pc:docMk/>
            <pc:sldMk cId="0" sldId="282"/>
            <ac:spMk id="7" creationId="{770ADA15-A3DD-C00C-4DE1-C6B5843675C4}"/>
          </ac:spMkLst>
        </pc:spChg>
        <pc:spChg chg="add del mod">
          <ac:chgData name="Vui Le Ba" userId="052109168efbc39a" providerId="LiveId" clId="{3D142E83-6C74-49B3-AB1B-A3867F8BE585}" dt="2023-09-15T14:36:04.844" v="129" actId="6264"/>
          <ac:spMkLst>
            <pc:docMk/>
            <pc:sldMk cId="0" sldId="282"/>
            <ac:spMk id="8" creationId="{4DA2489E-6F27-1EE2-1B69-0358F95CEED7}"/>
          </ac:spMkLst>
        </pc:spChg>
        <pc:spChg chg="add del mod">
          <ac:chgData name="Vui Le Ba" userId="052109168efbc39a" providerId="LiveId" clId="{3D142E83-6C74-49B3-AB1B-A3867F8BE585}" dt="2023-09-15T14:36:04.844" v="129" actId="6264"/>
          <ac:spMkLst>
            <pc:docMk/>
            <pc:sldMk cId="0" sldId="282"/>
            <ac:spMk id="9" creationId="{35D12662-03E2-CE36-BDD9-71A4479C64EA}"/>
          </ac:spMkLst>
        </pc:spChg>
        <pc:spChg chg="add del mod">
          <ac:chgData name="Vui Le Ba" userId="052109168efbc39a" providerId="LiveId" clId="{3D142E83-6C74-49B3-AB1B-A3867F8BE585}" dt="2023-09-15T14:36:04.844" v="129" actId="6264"/>
          <ac:spMkLst>
            <pc:docMk/>
            <pc:sldMk cId="0" sldId="282"/>
            <ac:spMk id="10" creationId="{5FB85518-47A6-851F-6C0E-83EC035B9278}"/>
          </ac:spMkLst>
        </pc:spChg>
        <pc:spChg chg="add del mod">
          <ac:chgData name="Vui Le Ba" userId="052109168efbc39a" providerId="LiveId" clId="{3D142E83-6C74-49B3-AB1B-A3867F8BE585}" dt="2023-09-15T14:36:11.391" v="131" actId="478"/>
          <ac:spMkLst>
            <pc:docMk/>
            <pc:sldMk cId="0" sldId="282"/>
            <ac:spMk id="12" creationId="{16E0AE62-27A5-8435-7CDB-DA577CF540B1}"/>
          </ac:spMkLst>
        </pc:spChg>
        <pc:spChg chg="add mod">
          <ac:chgData name="Vui Le Ba" userId="052109168efbc39a" providerId="LiveId" clId="{3D142E83-6C74-49B3-AB1B-A3867F8BE585}" dt="2023-09-15T14:36:14.495" v="133"/>
          <ac:spMkLst>
            <pc:docMk/>
            <pc:sldMk cId="0" sldId="282"/>
            <ac:spMk id="13" creationId="{79696AB4-EBCD-EF9A-C40E-4049220F95BA}"/>
          </ac:spMkLst>
        </pc:spChg>
        <pc:spChg chg="add mod">
          <ac:chgData name="Vui Le Ba" userId="052109168efbc39a" providerId="LiveId" clId="{3D142E83-6C74-49B3-AB1B-A3867F8BE585}" dt="2023-09-15T14:36:14.495" v="133"/>
          <ac:spMkLst>
            <pc:docMk/>
            <pc:sldMk cId="0" sldId="282"/>
            <ac:spMk id="14" creationId="{776C05B7-1D0C-2526-355A-CEB2A75AC7DE}"/>
          </ac:spMkLst>
        </pc:spChg>
        <pc:spChg chg="mod ord">
          <ac:chgData name="Vui Le Ba" userId="052109168efbc39a" providerId="LiveId" clId="{3D142E83-6C74-49B3-AB1B-A3867F8BE585}" dt="2023-09-15T14:36:04.844" v="129" actId="6264"/>
          <ac:spMkLst>
            <pc:docMk/>
            <pc:sldMk cId="0" sldId="282"/>
            <ac:spMk id="292" creationId="{00000000-0000-0000-0000-000000000000}"/>
          </ac:spMkLst>
        </pc:spChg>
        <pc:spChg chg="add del mod ord">
          <ac:chgData name="Vui Le Ba" userId="052109168efbc39a" providerId="LiveId" clId="{3D142E83-6C74-49B3-AB1B-A3867F8BE585}" dt="2023-09-15T14:36:13.515" v="132" actId="478"/>
          <ac:spMkLst>
            <pc:docMk/>
            <pc:sldMk cId="0" sldId="282"/>
            <ac:spMk id="293" creationId="{00000000-0000-0000-0000-000000000000}"/>
          </ac:spMkLst>
        </pc:spChg>
        <pc:spChg chg="mod ord">
          <ac:chgData name="Vui Le Ba" userId="052109168efbc39a" providerId="LiveId" clId="{3D142E83-6C74-49B3-AB1B-A3867F8BE585}" dt="2023-09-15T14:36:04.844" v="129" actId="6264"/>
          <ac:spMkLst>
            <pc:docMk/>
            <pc:sldMk cId="0" sldId="282"/>
            <ac:spMk id="294" creationId="{00000000-0000-0000-0000-000000000000}"/>
          </ac:spMkLst>
        </pc:spChg>
        <pc:spChg chg="del mod ord">
          <ac:chgData name="Vui Le Ba" userId="052109168efbc39a" providerId="LiveId" clId="{3D142E83-6C74-49B3-AB1B-A3867F8BE585}" dt="2023-09-15T14:36:09.853" v="130" actId="478"/>
          <ac:spMkLst>
            <pc:docMk/>
            <pc:sldMk cId="0" sldId="282"/>
            <ac:spMk id="295" creationId="{00000000-0000-0000-0000-000000000000}"/>
          </ac:spMkLst>
        </pc:spChg>
        <pc:spChg chg="mod">
          <ac:chgData name="Vui Le Ba" userId="052109168efbc39a" providerId="LiveId" clId="{3D142E83-6C74-49B3-AB1B-A3867F8BE585}" dt="2023-09-15T13:53:25.958" v="6"/>
          <ac:spMkLst>
            <pc:docMk/>
            <pc:sldMk cId="0" sldId="282"/>
            <ac:spMk id="296" creationId="{00000000-0000-0000-0000-000000000000}"/>
          </ac:spMkLst>
        </pc:spChg>
      </pc:sldChg>
      <pc:sldChg chg="addSp delSp modSp mod chgLayout modNotes">
        <pc:chgData name="Vui Le Ba" userId="052109168efbc39a" providerId="LiveId" clId="{3D142E83-6C74-49B3-AB1B-A3867F8BE585}" dt="2023-09-15T14:36:32.734" v="139"/>
        <pc:sldMkLst>
          <pc:docMk/>
          <pc:sldMk cId="0" sldId="283"/>
        </pc:sldMkLst>
        <pc:spChg chg="add del mod">
          <ac:chgData name="Vui Le Ba" userId="052109168efbc39a" providerId="LiveId" clId="{3D142E83-6C74-49B3-AB1B-A3867F8BE585}" dt="2023-09-15T14:36:23.346" v="135" actId="6264"/>
          <ac:spMkLst>
            <pc:docMk/>
            <pc:sldMk cId="0" sldId="283"/>
            <ac:spMk id="2" creationId="{1366E962-4F82-BC5A-AA88-8E50B068F80F}"/>
          </ac:spMkLst>
        </pc:spChg>
        <pc:spChg chg="add del mod">
          <ac:chgData name="Vui Le Ba" userId="052109168efbc39a" providerId="LiveId" clId="{3D142E83-6C74-49B3-AB1B-A3867F8BE585}" dt="2023-09-15T14:36:23.346" v="135" actId="6264"/>
          <ac:spMkLst>
            <pc:docMk/>
            <pc:sldMk cId="0" sldId="283"/>
            <ac:spMk id="3" creationId="{FDD560A5-C57D-F9A7-65EA-9DAFB4BDE6A8}"/>
          </ac:spMkLst>
        </pc:spChg>
        <pc:spChg chg="add del mod">
          <ac:chgData name="Vui Le Ba" userId="052109168efbc39a" providerId="LiveId" clId="{3D142E83-6C74-49B3-AB1B-A3867F8BE585}" dt="2023-09-15T14:36:23.346" v="135" actId="6264"/>
          <ac:spMkLst>
            <pc:docMk/>
            <pc:sldMk cId="0" sldId="283"/>
            <ac:spMk id="4" creationId="{2A11025C-2DFC-A77E-01FC-83BE02E1334A}"/>
          </ac:spMkLst>
        </pc:spChg>
        <pc:spChg chg="add del mod">
          <ac:chgData name="Vui Le Ba" userId="052109168efbc39a" providerId="LiveId" clId="{3D142E83-6C74-49B3-AB1B-A3867F8BE585}" dt="2023-09-15T14:36:27.653" v="136" actId="6264"/>
          <ac:spMkLst>
            <pc:docMk/>
            <pc:sldMk cId="0" sldId="283"/>
            <ac:spMk id="5" creationId="{08EAA70E-5E2B-2109-CAA6-EC8ECE06BDA5}"/>
          </ac:spMkLst>
        </pc:spChg>
        <pc:spChg chg="add del mod">
          <ac:chgData name="Vui Le Ba" userId="052109168efbc39a" providerId="LiveId" clId="{3D142E83-6C74-49B3-AB1B-A3867F8BE585}" dt="2023-09-15T14:36:27.653" v="136" actId="6264"/>
          <ac:spMkLst>
            <pc:docMk/>
            <pc:sldMk cId="0" sldId="283"/>
            <ac:spMk id="6" creationId="{C820C40F-E540-32A1-1EC2-9D8CC81A92D6}"/>
          </ac:spMkLst>
        </pc:spChg>
        <pc:spChg chg="add del mod">
          <ac:chgData name="Vui Le Ba" userId="052109168efbc39a" providerId="LiveId" clId="{3D142E83-6C74-49B3-AB1B-A3867F8BE585}" dt="2023-09-15T14:36:27.653" v="136" actId="6264"/>
          <ac:spMkLst>
            <pc:docMk/>
            <pc:sldMk cId="0" sldId="283"/>
            <ac:spMk id="7" creationId="{C44949F4-F45F-B813-CA4A-F0B207316BB8}"/>
          </ac:spMkLst>
        </pc:spChg>
        <pc:spChg chg="add del mod">
          <ac:chgData name="Vui Le Ba" userId="052109168efbc39a" providerId="LiveId" clId="{3D142E83-6C74-49B3-AB1B-A3867F8BE585}" dt="2023-09-15T14:36:31.819" v="138" actId="478"/>
          <ac:spMkLst>
            <pc:docMk/>
            <pc:sldMk cId="0" sldId="283"/>
            <ac:spMk id="9" creationId="{A3157591-894A-6F55-D489-646F35266255}"/>
          </ac:spMkLst>
        </pc:spChg>
        <pc:spChg chg="add mod">
          <ac:chgData name="Vui Le Ba" userId="052109168efbc39a" providerId="LiveId" clId="{3D142E83-6C74-49B3-AB1B-A3867F8BE585}" dt="2023-09-15T14:36:32.734" v="139"/>
          <ac:spMkLst>
            <pc:docMk/>
            <pc:sldMk cId="0" sldId="283"/>
            <ac:spMk id="10" creationId="{EB8F8CD8-1CFC-7601-3DFA-C7FFF347ED0D}"/>
          </ac:spMkLst>
        </pc:spChg>
        <pc:spChg chg="mod ord">
          <ac:chgData name="Vui Le Ba" userId="052109168efbc39a" providerId="LiveId" clId="{3D142E83-6C74-49B3-AB1B-A3867F8BE585}" dt="2023-09-15T14:36:27.653" v="136" actId="6264"/>
          <ac:spMkLst>
            <pc:docMk/>
            <pc:sldMk cId="0" sldId="283"/>
            <ac:spMk id="301" creationId="{00000000-0000-0000-0000-000000000000}"/>
          </ac:spMkLst>
        </pc:spChg>
        <pc:spChg chg="del mod ord">
          <ac:chgData name="Vui Le Ba" userId="052109168efbc39a" providerId="LiveId" clId="{3D142E83-6C74-49B3-AB1B-A3867F8BE585}" dt="2023-09-15T14:36:31.091" v="137" actId="478"/>
          <ac:spMkLst>
            <pc:docMk/>
            <pc:sldMk cId="0" sldId="283"/>
            <ac:spMk id="302" creationId="{00000000-0000-0000-0000-000000000000}"/>
          </ac:spMkLst>
        </pc:spChg>
        <pc:spChg chg="mod ord">
          <ac:chgData name="Vui Le Ba" userId="052109168efbc39a" providerId="LiveId" clId="{3D142E83-6C74-49B3-AB1B-A3867F8BE585}" dt="2023-09-15T14:36:27.653" v="136" actId="6264"/>
          <ac:spMkLst>
            <pc:docMk/>
            <pc:sldMk cId="0" sldId="283"/>
            <ac:spMk id="303" creationId="{00000000-0000-0000-0000-000000000000}"/>
          </ac:spMkLst>
        </pc:spChg>
        <pc:spChg chg="mod">
          <ac:chgData name="Vui Le Ba" userId="052109168efbc39a" providerId="LiveId" clId="{3D142E83-6C74-49B3-AB1B-A3867F8BE585}" dt="2023-09-15T13:53:25.958" v="6"/>
          <ac:spMkLst>
            <pc:docMk/>
            <pc:sldMk cId="0" sldId="283"/>
            <ac:spMk id="304" creationId="{00000000-0000-0000-0000-000000000000}"/>
          </ac:spMkLst>
        </pc:spChg>
      </pc:sldChg>
      <pc:sldChg chg="addSp delSp modSp mod chgLayout modNotes">
        <pc:chgData name="Vui Le Ba" userId="052109168efbc39a" providerId="LiveId" clId="{3D142E83-6C74-49B3-AB1B-A3867F8BE585}" dt="2023-09-24T15:35:14.564" v="262" actId="1076"/>
        <pc:sldMkLst>
          <pc:docMk/>
          <pc:sldMk cId="0" sldId="284"/>
        </pc:sldMkLst>
        <pc:spChg chg="add del mod">
          <ac:chgData name="Vui Le Ba" userId="052109168efbc39a" providerId="LiveId" clId="{3D142E83-6C74-49B3-AB1B-A3867F8BE585}" dt="2023-09-15T14:36:45.054" v="140" actId="6264"/>
          <ac:spMkLst>
            <pc:docMk/>
            <pc:sldMk cId="0" sldId="284"/>
            <ac:spMk id="2" creationId="{FD2B69A3-084A-B528-5422-CEE6C16F21C1}"/>
          </ac:spMkLst>
        </pc:spChg>
        <pc:spChg chg="add del mod">
          <ac:chgData name="Vui Le Ba" userId="052109168efbc39a" providerId="LiveId" clId="{3D142E83-6C74-49B3-AB1B-A3867F8BE585}" dt="2023-09-15T14:36:45.054" v="140" actId="6264"/>
          <ac:spMkLst>
            <pc:docMk/>
            <pc:sldMk cId="0" sldId="284"/>
            <ac:spMk id="3" creationId="{DC2AA75E-75E1-7D9C-1B0C-158ECC45DA4F}"/>
          </ac:spMkLst>
        </pc:spChg>
        <pc:spChg chg="add del mod">
          <ac:chgData name="Vui Le Ba" userId="052109168efbc39a" providerId="LiveId" clId="{3D142E83-6C74-49B3-AB1B-A3867F8BE585}" dt="2023-09-15T14:36:45.054" v="140" actId="6264"/>
          <ac:spMkLst>
            <pc:docMk/>
            <pc:sldMk cId="0" sldId="284"/>
            <ac:spMk id="4" creationId="{873B3CD6-3E98-CF10-30B6-DE0E5C900A67}"/>
          </ac:spMkLst>
        </pc:spChg>
        <pc:spChg chg="add del mod">
          <ac:chgData name="Vui Le Ba" userId="052109168efbc39a" providerId="LiveId" clId="{3D142E83-6C74-49B3-AB1B-A3867F8BE585}" dt="2023-09-15T14:36:48.288" v="142" actId="478"/>
          <ac:spMkLst>
            <pc:docMk/>
            <pc:sldMk cId="0" sldId="284"/>
            <ac:spMk id="6" creationId="{A9F723A8-3326-04E1-C441-B7484E167D53}"/>
          </ac:spMkLst>
        </pc:spChg>
        <pc:spChg chg="add mod">
          <ac:chgData name="Vui Le Ba" userId="052109168efbc39a" providerId="LiveId" clId="{3D142E83-6C74-49B3-AB1B-A3867F8BE585}" dt="2023-09-24T15:35:14.564" v="262" actId="1076"/>
          <ac:spMkLst>
            <pc:docMk/>
            <pc:sldMk cId="0" sldId="284"/>
            <ac:spMk id="7" creationId="{09D4C744-9C07-23FA-8E18-BEE0E4671E63}"/>
          </ac:spMkLst>
        </pc:spChg>
        <pc:spChg chg="mod ord">
          <ac:chgData name="Vui Le Ba" userId="052109168efbc39a" providerId="LiveId" clId="{3D142E83-6C74-49B3-AB1B-A3867F8BE585}" dt="2023-09-15T14:36:45.054" v="140" actId="6264"/>
          <ac:spMkLst>
            <pc:docMk/>
            <pc:sldMk cId="0" sldId="284"/>
            <ac:spMk id="309" creationId="{00000000-0000-0000-0000-000000000000}"/>
          </ac:spMkLst>
        </pc:spChg>
        <pc:spChg chg="del mod ord">
          <ac:chgData name="Vui Le Ba" userId="052109168efbc39a" providerId="LiveId" clId="{3D142E83-6C74-49B3-AB1B-A3867F8BE585}" dt="2023-09-15T14:36:47.025" v="141" actId="478"/>
          <ac:spMkLst>
            <pc:docMk/>
            <pc:sldMk cId="0" sldId="284"/>
            <ac:spMk id="310" creationId="{00000000-0000-0000-0000-000000000000}"/>
          </ac:spMkLst>
        </pc:spChg>
        <pc:spChg chg="mod ord">
          <ac:chgData name="Vui Le Ba" userId="052109168efbc39a" providerId="LiveId" clId="{3D142E83-6C74-49B3-AB1B-A3867F8BE585}" dt="2023-09-15T14:36:45.054" v="140" actId="6264"/>
          <ac:spMkLst>
            <pc:docMk/>
            <pc:sldMk cId="0" sldId="284"/>
            <ac:spMk id="311" creationId="{00000000-0000-0000-0000-000000000000}"/>
          </ac:spMkLst>
        </pc:spChg>
      </pc:sldChg>
      <pc:sldChg chg="addSp delSp modSp mod chgLayout modNotes">
        <pc:chgData name="Vui Le Ba" userId="052109168efbc39a" providerId="LiveId" clId="{3D142E83-6C74-49B3-AB1B-A3867F8BE585}" dt="2023-09-24T15:35:09.681" v="261" actId="1076"/>
        <pc:sldMkLst>
          <pc:docMk/>
          <pc:sldMk cId="0" sldId="285"/>
        </pc:sldMkLst>
        <pc:spChg chg="add del mod">
          <ac:chgData name="Vui Le Ba" userId="052109168efbc39a" providerId="LiveId" clId="{3D142E83-6C74-49B3-AB1B-A3867F8BE585}" dt="2023-09-15T14:37:07.620" v="144" actId="6264"/>
          <ac:spMkLst>
            <pc:docMk/>
            <pc:sldMk cId="0" sldId="285"/>
            <ac:spMk id="2" creationId="{9A6FC447-1AE1-48F6-1390-612AA947C7C6}"/>
          </ac:spMkLst>
        </pc:spChg>
        <pc:spChg chg="add del mod">
          <ac:chgData name="Vui Le Ba" userId="052109168efbc39a" providerId="LiveId" clId="{3D142E83-6C74-49B3-AB1B-A3867F8BE585}" dt="2023-09-15T14:37:07.620" v="144" actId="6264"/>
          <ac:spMkLst>
            <pc:docMk/>
            <pc:sldMk cId="0" sldId="285"/>
            <ac:spMk id="3" creationId="{3D8797BC-76E1-FA92-1AA5-31C1F2F5565C}"/>
          </ac:spMkLst>
        </pc:spChg>
        <pc:spChg chg="add del mod ord">
          <ac:chgData name="Vui Le Ba" userId="052109168efbc39a" providerId="LiveId" clId="{3D142E83-6C74-49B3-AB1B-A3867F8BE585}" dt="2023-09-15T14:37:09.895" v="145" actId="478"/>
          <ac:spMkLst>
            <pc:docMk/>
            <pc:sldMk cId="0" sldId="285"/>
            <ac:spMk id="4" creationId="{6E903FD0-3F15-00E6-690F-ABEE147C6267}"/>
          </ac:spMkLst>
        </pc:spChg>
        <pc:spChg chg="mod ord">
          <ac:chgData name="Vui Le Ba" userId="052109168efbc39a" providerId="LiveId" clId="{3D142E83-6C74-49B3-AB1B-A3867F8BE585}" dt="2023-09-15T14:37:07.620" v="144" actId="6264"/>
          <ac:spMkLst>
            <pc:docMk/>
            <pc:sldMk cId="0" sldId="285"/>
            <ac:spMk id="316" creationId="{00000000-0000-0000-0000-000000000000}"/>
          </ac:spMkLst>
        </pc:spChg>
        <pc:spChg chg="mod ord">
          <ac:chgData name="Vui Le Ba" userId="052109168efbc39a" providerId="LiveId" clId="{3D142E83-6C74-49B3-AB1B-A3867F8BE585}" dt="2023-09-15T14:37:07.620" v="144" actId="6264"/>
          <ac:spMkLst>
            <pc:docMk/>
            <pc:sldMk cId="0" sldId="285"/>
            <ac:spMk id="317" creationId="{00000000-0000-0000-0000-000000000000}"/>
          </ac:spMkLst>
        </pc:spChg>
        <pc:spChg chg="mod">
          <ac:chgData name="Vui Le Ba" userId="052109168efbc39a" providerId="LiveId" clId="{3D142E83-6C74-49B3-AB1B-A3867F8BE585}" dt="2023-09-24T15:35:09.681" v="261" actId="1076"/>
          <ac:spMkLst>
            <pc:docMk/>
            <pc:sldMk cId="0" sldId="285"/>
            <ac:spMk id="318" creationId="{00000000-0000-0000-0000-000000000000}"/>
          </ac:spMkLst>
        </pc:spChg>
      </pc:sldChg>
      <pc:sldChg chg="addSp delSp modSp mod chgLayout modNotes">
        <pc:chgData name="Vui Le Ba" userId="052109168efbc39a" providerId="LiveId" clId="{3D142E83-6C74-49B3-AB1B-A3867F8BE585}" dt="2023-09-15T14:37:25.594" v="149"/>
        <pc:sldMkLst>
          <pc:docMk/>
          <pc:sldMk cId="0" sldId="286"/>
        </pc:sldMkLst>
        <pc:spChg chg="add del mod">
          <ac:chgData name="Vui Le Ba" userId="052109168efbc39a" providerId="LiveId" clId="{3D142E83-6C74-49B3-AB1B-A3867F8BE585}" dt="2023-09-15T14:37:21.019" v="146" actId="6264"/>
          <ac:spMkLst>
            <pc:docMk/>
            <pc:sldMk cId="0" sldId="286"/>
            <ac:spMk id="2" creationId="{27FC025C-CDAD-6B9C-4E37-C2D0044C22C5}"/>
          </ac:spMkLst>
        </pc:spChg>
        <pc:spChg chg="add del mod">
          <ac:chgData name="Vui Le Ba" userId="052109168efbc39a" providerId="LiveId" clId="{3D142E83-6C74-49B3-AB1B-A3867F8BE585}" dt="2023-09-15T14:37:21.019" v="146" actId="6264"/>
          <ac:spMkLst>
            <pc:docMk/>
            <pc:sldMk cId="0" sldId="286"/>
            <ac:spMk id="3" creationId="{2EA0F7CB-D8B4-2A2F-51B5-F3EE6A2DB284}"/>
          </ac:spMkLst>
        </pc:spChg>
        <pc:spChg chg="add del mod">
          <ac:chgData name="Vui Le Ba" userId="052109168efbc39a" providerId="LiveId" clId="{3D142E83-6C74-49B3-AB1B-A3867F8BE585}" dt="2023-09-15T14:37:21.019" v="146" actId="6264"/>
          <ac:spMkLst>
            <pc:docMk/>
            <pc:sldMk cId="0" sldId="286"/>
            <ac:spMk id="4" creationId="{3A2FEA54-2C8E-27AE-A60C-B5821281C9AE}"/>
          </ac:spMkLst>
        </pc:spChg>
        <pc:spChg chg="add del mod">
          <ac:chgData name="Vui Le Ba" userId="052109168efbc39a" providerId="LiveId" clId="{3D142E83-6C74-49B3-AB1B-A3867F8BE585}" dt="2023-09-15T14:37:24.709" v="148" actId="478"/>
          <ac:spMkLst>
            <pc:docMk/>
            <pc:sldMk cId="0" sldId="286"/>
            <ac:spMk id="6" creationId="{5C397AE4-D42B-5956-A90E-D4CA8D9CE468}"/>
          </ac:spMkLst>
        </pc:spChg>
        <pc:spChg chg="add mod">
          <ac:chgData name="Vui Le Ba" userId="052109168efbc39a" providerId="LiveId" clId="{3D142E83-6C74-49B3-AB1B-A3867F8BE585}" dt="2023-09-15T14:37:25.594" v="149"/>
          <ac:spMkLst>
            <pc:docMk/>
            <pc:sldMk cId="0" sldId="286"/>
            <ac:spMk id="7" creationId="{A3B48243-6993-3FA4-87C0-17BB4285BA5F}"/>
          </ac:spMkLst>
        </pc:spChg>
        <pc:spChg chg="mod ord">
          <ac:chgData name="Vui Le Ba" userId="052109168efbc39a" providerId="LiveId" clId="{3D142E83-6C74-49B3-AB1B-A3867F8BE585}" dt="2023-09-15T14:37:21.019" v="146" actId="6264"/>
          <ac:spMkLst>
            <pc:docMk/>
            <pc:sldMk cId="0" sldId="286"/>
            <ac:spMk id="323" creationId="{00000000-0000-0000-0000-000000000000}"/>
          </ac:spMkLst>
        </pc:spChg>
        <pc:spChg chg="del mod ord">
          <ac:chgData name="Vui Le Ba" userId="052109168efbc39a" providerId="LiveId" clId="{3D142E83-6C74-49B3-AB1B-A3867F8BE585}" dt="2023-09-15T14:37:23.247" v="147" actId="478"/>
          <ac:spMkLst>
            <pc:docMk/>
            <pc:sldMk cId="0" sldId="286"/>
            <ac:spMk id="324" creationId="{00000000-0000-0000-0000-000000000000}"/>
          </ac:spMkLst>
        </pc:spChg>
        <pc:spChg chg="mod ord">
          <ac:chgData name="Vui Le Ba" userId="052109168efbc39a" providerId="LiveId" clId="{3D142E83-6C74-49B3-AB1B-A3867F8BE585}" dt="2023-09-15T14:37:21.019" v="146" actId="6264"/>
          <ac:spMkLst>
            <pc:docMk/>
            <pc:sldMk cId="0" sldId="286"/>
            <ac:spMk id="325" creationId="{00000000-0000-0000-0000-000000000000}"/>
          </ac:spMkLst>
        </pc:spChg>
      </pc:sldChg>
      <pc:sldChg chg="addSp delSp modSp mod chgLayout modNotes">
        <pc:chgData name="Vui Le Ba" userId="052109168efbc39a" providerId="LiveId" clId="{3D142E83-6C74-49B3-AB1B-A3867F8BE585}" dt="2023-09-24T15:35:03.785" v="260" actId="1076"/>
        <pc:sldMkLst>
          <pc:docMk/>
          <pc:sldMk cId="0" sldId="287"/>
        </pc:sldMkLst>
        <pc:spChg chg="add del mod">
          <ac:chgData name="Vui Le Ba" userId="052109168efbc39a" providerId="LiveId" clId="{3D142E83-6C74-49B3-AB1B-A3867F8BE585}" dt="2023-09-15T14:37:30.358" v="150" actId="6264"/>
          <ac:spMkLst>
            <pc:docMk/>
            <pc:sldMk cId="0" sldId="287"/>
            <ac:spMk id="2" creationId="{4142AF5A-5629-00BC-35D0-4C4B201FA823}"/>
          </ac:spMkLst>
        </pc:spChg>
        <pc:spChg chg="add del mod">
          <ac:chgData name="Vui Le Ba" userId="052109168efbc39a" providerId="LiveId" clId="{3D142E83-6C74-49B3-AB1B-A3867F8BE585}" dt="2023-09-15T14:37:30.358" v="150" actId="6264"/>
          <ac:spMkLst>
            <pc:docMk/>
            <pc:sldMk cId="0" sldId="287"/>
            <ac:spMk id="3" creationId="{272E4ABF-B2E2-D28F-8523-29AB69D6032D}"/>
          </ac:spMkLst>
        </pc:spChg>
        <pc:spChg chg="add del mod">
          <ac:chgData name="Vui Le Ba" userId="052109168efbc39a" providerId="LiveId" clId="{3D142E83-6C74-49B3-AB1B-A3867F8BE585}" dt="2023-09-15T14:37:30.358" v="150" actId="6264"/>
          <ac:spMkLst>
            <pc:docMk/>
            <pc:sldMk cId="0" sldId="287"/>
            <ac:spMk id="4" creationId="{4E6EB752-7D91-C476-C317-1420BBF63E92}"/>
          </ac:spMkLst>
        </pc:spChg>
        <pc:spChg chg="add del mod">
          <ac:chgData name="Vui Le Ba" userId="052109168efbc39a" providerId="LiveId" clId="{3D142E83-6C74-49B3-AB1B-A3867F8BE585}" dt="2023-09-15T14:37:33.444" v="152" actId="478"/>
          <ac:spMkLst>
            <pc:docMk/>
            <pc:sldMk cId="0" sldId="287"/>
            <ac:spMk id="6" creationId="{F80EE17C-CB28-9E49-63DE-241172BAA440}"/>
          </ac:spMkLst>
        </pc:spChg>
        <pc:spChg chg="add mod">
          <ac:chgData name="Vui Le Ba" userId="052109168efbc39a" providerId="LiveId" clId="{3D142E83-6C74-49B3-AB1B-A3867F8BE585}" dt="2023-09-24T15:35:03.785" v="260" actId="1076"/>
          <ac:spMkLst>
            <pc:docMk/>
            <pc:sldMk cId="0" sldId="287"/>
            <ac:spMk id="7" creationId="{4F320627-26A3-081E-B9E9-634C1D0543C0}"/>
          </ac:spMkLst>
        </pc:spChg>
        <pc:spChg chg="mod ord">
          <ac:chgData name="Vui Le Ba" userId="052109168efbc39a" providerId="LiveId" clId="{3D142E83-6C74-49B3-AB1B-A3867F8BE585}" dt="2023-09-15T14:37:30.358" v="150" actId="6264"/>
          <ac:spMkLst>
            <pc:docMk/>
            <pc:sldMk cId="0" sldId="287"/>
            <ac:spMk id="330" creationId="{00000000-0000-0000-0000-000000000000}"/>
          </ac:spMkLst>
        </pc:spChg>
        <pc:spChg chg="del mod ord">
          <ac:chgData name="Vui Le Ba" userId="052109168efbc39a" providerId="LiveId" clId="{3D142E83-6C74-49B3-AB1B-A3867F8BE585}" dt="2023-09-15T14:37:32.060" v="151" actId="478"/>
          <ac:spMkLst>
            <pc:docMk/>
            <pc:sldMk cId="0" sldId="287"/>
            <ac:spMk id="331" creationId="{00000000-0000-0000-0000-000000000000}"/>
          </ac:spMkLst>
        </pc:spChg>
        <pc:spChg chg="mod ord">
          <ac:chgData name="Vui Le Ba" userId="052109168efbc39a" providerId="LiveId" clId="{3D142E83-6C74-49B3-AB1B-A3867F8BE585}" dt="2023-09-15T14:37:30.358" v="150" actId="6264"/>
          <ac:spMkLst>
            <pc:docMk/>
            <pc:sldMk cId="0" sldId="287"/>
            <ac:spMk id="332" creationId="{00000000-0000-0000-0000-000000000000}"/>
          </ac:spMkLst>
        </pc:spChg>
      </pc:sldChg>
      <pc:sldChg chg="addSp delSp modSp mod chgLayout modNotes">
        <pc:chgData name="Vui Le Ba" userId="052109168efbc39a" providerId="LiveId" clId="{3D142E83-6C74-49B3-AB1B-A3867F8BE585}" dt="2023-09-15T14:37:38.318" v="154" actId="6264"/>
        <pc:sldMkLst>
          <pc:docMk/>
          <pc:sldMk cId="0" sldId="288"/>
        </pc:sldMkLst>
        <pc:spChg chg="add del mod">
          <ac:chgData name="Vui Le Ba" userId="052109168efbc39a" providerId="LiveId" clId="{3D142E83-6C74-49B3-AB1B-A3867F8BE585}" dt="2023-09-15T14:37:38.318" v="154" actId="6264"/>
          <ac:spMkLst>
            <pc:docMk/>
            <pc:sldMk cId="0" sldId="288"/>
            <ac:spMk id="2" creationId="{E4F1B58E-98C4-1B25-E7B5-AA494F9D39D6}"/>
          </ac:spMkLst>
        </pc:spChg>
        <pc:spChg chg="add del mod">
          <ac:chgData name="Vui Le Ba" userId="052109168efbc39a" providerId="LiveId" clId="{3D142E83-6C74-49B3-AB1B-A3867F8BE585}" dt="2023-09-15T14:37:38.318" v="154" actId="6264"/>
          <ac:spMkLst>
            <pc:docMk/>
            <pc:sldMk cId="0" sldId="288"/>
            <ac:spMk id="3" creationId="{BDD07FB1-8DFB-422E-DAB6-17D3C00C8CF6}"/>
          </ac:spMkLst>
        </pc:spChg>
        <pc:spChg chg="mod ord">
          <ac:chgData name="Vui Le Ba" userId="052109168efbc39a" providerId="LiveId" clId="{3D142E83-6C74-49B3-AB1B-A3867F8BE585}" dt="2023-09-15T14:37:38.318" v="154" actId="6264"/>
          <ac:spMkLst>
            <pc:docMk/>
            <pc:sldMk cId="0" sldId="288"/>
            <ac:spMk id="337" creationId="{00000000-0000-0000-0000-000000000000}"/>
          </ac:spMkLst>
        </pc:spChg>
        <pc:spChg chg="mod ord">
          <ac:chgData name="Vui Le Ba" userId="052109168efbc39a" providerId="LiveId" clId="{3D142E83-6C74-49B3-AB1B-A3867F8BE585}" dt="2023-09-15T14:37:38.318" v="154" actId="6264"/>
          <ac:spMkLst>
            <pc:docMk/>
            <pc:sldMk cId="0" sldId="288"/>
            <ac:spMk id="338" creationId="{00000000-0000-0000-0000-000000000000}"/>
          </ac:spMkLst>
        </pc:spChg>
      </pc:sldChg>
      <pc:sldChg chg="addSp delSp modSp mod chgLayout modNotes">
        <pc:chgData name="Vui Le Ba" userId="052109168efbc39a" providerId="LiveId" clId="{3D142E83-6C74-49B3-AB1B-A3867F8BE585}" dt="2023-09-15T14:38:12.629" v="170"/>
        <pc:sldMkLst>
          <pc:docMk/>
          <pc:sldMk cId="0" sldId="289"/>
        </pc:sldMkLst>
        <pc:spChg chg="add del mod">
          <ac:chgData name="Vui Le Ba" userId="052109168efbc39a" providerId="LiveId" clId="{3D142E83-6C74-49B3-AB1B-A3867F8BE585}" dt="2023-09-15T14:37:51.163" v="162" actId="6264"/>
          <ac:spMkLst>
            <pc:docMk/>
            <pc:sldMk cId="0" sldId="289"/>
            <ac:spMk id="2" creationId="{8117151F-5960-4574-4280-9EFEB47AFDAD}"/>
          </ac:spMkLst>
        </pc:spChg>
        <pc:spChg chg="add del mod">
          <ac:chgData name="Vui Le Ba" userId="052109168efbc39a" providerId="LiveId" clId="{3D142E83-6C74-49B3-AB1B-A3867F8BE585}" dt="2023-09-15T14:37:51.163" v="162" actId="6264"/>
          <ac:spMkLst>
            <pc:docMk/>
            <pc:sldMk cId="0" sldId="289"/>
            <ac:spMk id="3" creationId="{AD285382-BC2E-2540-2009-F5FE504883D4}"/>
          </ac:spMkLst>
        </pc:spChg>
        <pc:spChg chg="add del mod">
          <ac:chgData name="Vui Le Ba" userId="052109168efbc39a" providerId="LiveId" clId="{3D142E83-6C74-49B3-AB1B-A3867F8BE585}" dt="2023-09-15T14:37:51.163" v="162" actId="6264"/>
          <ac:spMkLst>
            <pc:docMk/>
            <pc:sldMk cId="0" sldId="289"/>
            <ac:spMk id="4" creationId="{45C68BD0-72A2-33F7-D04B-C4C497D1D608}"/>
          </ac:spMkLst>
        </pc:spChg>
        <pc:spChg chg="add del mod">
          <ac:chgData name="Vui Le Ba" userId="052109168efbc39a" providerId="LiveId" clId="{3D142E83-6C74-49B3-AB1B-A3867F8BE585}" dt="2023-09-15T14:37:50.764" v="161" actId="478"/>
          <ac:spMkLst>
            <pc:docMk/>
            <pc:sldMk cId="0" sldId="289"/>
            <ac:spMk id="6" creationId="{7E06AA9B-4A51-3AAD-AD71-EC0F082406A2}"/>
          </ac:spMkLst>
        </pc:spChg>
        <pc:spChg chg="add del mod">
          <ac:chgData name="Vui Le Ba" userId="052109168efbc39a" providerId="LiveId" clId="{3D142E83-6C74-49B3-AB1B-A3867F8BE585}" dt="2023-09-15T14:37:50.110" v="159"/>
          <ac:spMkLst>
            <pc:docMk/>
            <pc:sldMk cId="0" sldId="289"/>
            <ac:spMk id="7" creationId="{3E7105CC-934B-C21D-A5F2-5A8E1B170AE6}"/>
          </ac:spMkLst>
        </pc:spChg>
        <pc:spChg chg="add del mod">
          <ac:chgData name="Vui Le Ba" userId="052109168efbc39a" providerId="LiveId" clId="{3D142E83-6C74-49B3-AB1B-A3867F8BE585}" dt="2023-09-15T14:37:58.369" v="164" actId="6264"/>
          <ac:spMkLst>
            <pc:docMk/>
            <pc:sldMk cId="0" sldId="289"/>
            <ac:spMk id="8" creationId="{313DEE82-D19A-F970-EBB8-F028E5EA8273}"/>
          </ac:spMkLst>
        </pc:spChg>
        <pc:spChg chg="add del mod">
          <ac:chgData name="Vui Le Ba" userId="052109168efbc39a" providerId="LiveId" clId="{3D142E83-6C74-49B3-AB1B-A3867F8BE585}" dt="2023-09-15T14:37:58.369" v="164" actId="6264"/>
          <ac:spMkLst>
            <pc:docMk/>
            <pc:sldMk cId="0" sldId="289"/>
            <ac:spMk id="9" creationId="{1391077F-E82D-7ED3-623C-FB74B637E761}"/>
          </ac:spMkLst>
        </pc:spChg>
        <pc:spChg chg="add del mod">
          <ac:chgData name="Vui Le Ba" userId="052109168efbc39a" providerId="LiveId" clId="{3D142E83-6C74-49B3-AB1B-A3867F8BE585}" dt="2023-09-15T14:37:58.369" v="164" actId="6264"/>
          <ac:spMkLst>
            <pc:docMk/>
            <pc:sldMk cId="0" sldId="289"/>
            <ac:spMk id="10" creationId="{AE0ADEC7-9D71-49EA-55CA-E8D2C72D0E07}"/>
          </ac:spMkLst>
        </pc:spChg>
        <pc:spChg chg="add del mod">
          <ac:chgData name="Vui Le Ba" userId="052109168efbc39a" providerId="LiveId" clId="{3D142E83-6C74-49B3-AB1B-A3867F8BE585}" dt="2023-09-15T14:38:02.979" v="166" actId="6264"/>
          <ac:spMkLst>
            <pc:docMk/>
            <pc:sldMk cId="0" sldId="289"/>
            <ac:spMk id="11" creationId="{23BAB670-310F-DEE8-E2A9-AB990695361D}"/>
          </ac:spMkLst>
        </pc:spChg>
        <pc:spChg chg="add del mod">
          <ac:chgData name="Vui Le Ba" userId="052109168efbc39a" providerId="LiveId" clId="{3D142E83-6C74-49B3-AB1B-A3867F8BE585}" dt="2023-09-15T14:38:02.979" v="166" actId="6264"/>
          <ac:spMkLst>
            <pc:docMk/>
            <pc:sldMk cId="0" sldId="289"/>
            <ac:spMk id="12" creationId="{6A56B251-E8BB-7CA6-068E-D8CB687BBB07}"/>
          </ac:spMkLst>
        </pc:spChg>
        <pc:spChg chg="add del mod">
          <ac:chgData name="Vui Le Ba" userId="052109168efbc39a" providerId="LiveId" clId="{3D142E83-6C74-49B3-AB1B-A3867F8BE585}" dt="2023-09-15T14:38:02.979" v="166" actId="6264"/>
          <ac:spMkLst>
            <pc:docMk/>
            <pc:sldMk cId="0" sldId="289"/>
            <ac:spMk id="13" creationId="{2EE0CB5F-7295-A4FA-035C-FB7B93296103}"/>
          </ac:spMkLst>
        </pc:spChg>
        <pc:spChg chg="add del mod">
          <ac:chgData name="Vui Le Ba" userId="052109168efbc39a" providerId="LiveId" clId="{3D142E83-6C74-49B3-AB1B-A3867F8BE585}" dt="2023-09-15T14:38:06.467" v="167" actId="6264"/>
          <ac:spMkLst>
            <pc:docMk/>
            <pc:sldMk cId="0" sldId="289"/>
            <ac:spMk id="14" creationId="{263AE12F-5E24-5138-D390-ACD951A237E6}"/>
          </ac:spMkLst>
        </pc:spChg>
        <pc:spChg chg="add del mod">
          <ac:chgData name="Vui Le Ba" userId="052109168efbc39a" providerId="LiveId" clId="{3D142E83-6C74-49B3-AB1B-A3867F8BE585}" dt="2023-09-15T14:38:06.467" v="167" actId="6264"/>
          <ac:spMkLst>
            <pc:docMk/>
            <pc:sldMk cId="0" sldId="289"/>
            <ac:spMk id="15" creationId="{DDD91EA4-EDEC-B68F-267C-13D29F191D2C}"/>
          </ac:spMkLst>
        </pc:spChg>
        <pc:spChg chg="add del mod">
          <ac:chgData name="Vui Le Ba" userId="052109168efbc39a" providerId="LiveId" clId="{3D142E83-6C74-49B3-AB1B-A3867F8BE585}" dt="2023-09-15T14:38:06.467" v="167" actId="6264"/>
          <ac:spMkLst>
            <pc:docMk/>
            <pc:sldMk cId="0" sldId="289"/>
            <ac:spMk id="16" creationId="{59E841C4-1A22-54C1-BCE4-85F758BA5DD8}"/>
          </ac:spMkLst>
        </pc:spChg>
        <pc:spChg chg="add del mod">
          <ac:chgData name="Vui Le Ba" userId="052109168efbc39a" providerId="LiveId" clId="{3D142E83-6C74-49B3-AB1B-A3867F8BE585}" dt="2023-09-15T14:38:11.709" v="169" actId="478"/>
          <ac:spMkLst>
            <pc:docMk/>
            <pc:sldMk cId="0" sldId="289"/>
            <ac:spMk id="18" creationId="{3CC61776-C52C-D126-E60E-64B60164ABF0}"/>
          </ac:spMkLst>
        </pc:spChg>
        <pc:spChg chg="add mod">
          <ac:chgData name="Vui Le Ba" userId="052109168efbc39a" providerId="LiveId" clId="{3D142E83-6C74-49B3-AB1B-A3867F8BE585}" dt="2023-09-15T14:38:12.629" v="170"/>
          <ac:spMkLst>
            <pc:docMk/>
            <pc:sldMk cId="0" sldId="289"/>
            <ac:spMk id="19" creationId="{4051EA22-00D5-A696-68F4-C6C07D498E3A}"/>
          </ac:spMkLst>
        </pc:spChg>
        <pc:spChg chg="mod ord">
          <ac:chgData name="Vui Le Ba" userId="052109168efbc39a" providerId="LiveId" clId="{3D142E83-6C74-49B3-AB1B-A3867F8BE585}" dt="2023-09-15T14:38:06.467" v="167" actId="6264"/>
          <ac:spMkLst>
            <pc:docMk/>
            <pc:sldMk cId="0" sldId="289"/>
            <ac:spMk id="343" creationId="{00000000-0000-0000-0000-000000000000}"/>
          </ac:spMkLst>
        </pc:spChg>
        <pc:spChg chg="add del mod ord">
          <ac:chgData name="Vui Le Ba" userId="052109168efbc39a" providerId="LiveId" clId="{3D142E83-6C74-49B3-AB1B-A3867F8BE585}" dt="2023-09-15T14:38:06.467" v="167" actId="6264"/>
          <ac:spMkLst>
            <pc:docMk/>
            <pc:sldMk cId="0" sldId="289"/>
            <ac:spMk id="344" creationId="{00000000-0000-0000-0000-000000000000}"/>
          </ac:spMkLst>
        </pc:spChg>
        <pc:spChg chg="mod ord">
          <ac:chgData name="Vui Le Ba" userId="052109168efbc39a" providerId="LiveId" clId="{3D142E83-6C74-49B3-AB1B-A3867F8BE585}" dt="2023-09-15T14:38:06.467" v="167" actId="6264"/>
          <ac:spMkLst>
            <pc:docMk/>
            <pc:sldMk cId="0" sldId="289"/>
            <ac:spMk id="345" creationId="{00000000-0000-0000-0000-000000000000}"/>
          </ac:spMkLst>
        </pc:spChg>
        <pc:spChg chg="mod">
          <ac:chgData name="Vui Le Ba" userId="052109168efbc39a" providerId="LiveId" clId="{3D142E83-6C74-49B3-AB1B-A3867F8BE585}" dt="2023-09-15T13:53:25.958" v="6"/>
          <ac:spMkLst>
            <pc:docMk/>
            <pc:sldMk cId="0" sldId="289"/>
            <ac:spMk id="346" creationId="{00000000-0000-0000-0000-000000000000}"/>
          </ac:spMkLst>
        </pc:spChg>
        <pc:spChg chg="del mod ord">
          <ac:chgData name="Vui Le Ba" userId="052109168efbc39a" providerId="LiveId" clId="{3D142E83-6C74-49B3-AB1B-A3867F8BE585}" dt="2023-09-15T14:38:09.283" v="168" actId="478"/>
          <ac:spMkLst>
            <pc:docMk/>
            <pc:sldMk cId="0" sldId="289"/>
            <ac:spMk id="347" creationId="{00000000-0000-0000-0000-000000000000}"/>
          </ac:spMkLst>
        </pc:spChg>
      </pc:sldChg>
      <pc:sldChg chg="addSp delSp modSp mod chgLayout modNotes">
        <pc:chgData name="Vui Le Ba" userId="052109168efbc39a" providerId="LiveId" clId="{3D142E83-6C74-49B3-AB1B-A3867F8BE585}" dt="2023-09-15T14:38:22.933" v="174" actId="478"/>
        <pc:sldMkLst>
          <pc:docMk/>
          <pc:sldMk cId="0" sldId="290"/>
        </pc:sldMkLst>
        <pc:spChg chg="add del mod">
          <ac:chgData name="Vui Le Ba" userId="052109168efbc39a" providerId="LiveId" clId="{3D142E83-6C74-49B3-AB1B-A3867F8BE585}" dt="2023-09-15T14:38:18.178" v="171" actId="6264"/>
          <ac:spMkLst>
            <pc:docMk/>
            <pc:sldMk cId="0" sldId="290"/>
            <ac:spMk id="2" creationId="{F26E2B6C-BFCD-0B2A-6842-2FBC13C050F0}"/>
          </ac:spMkLst>
        </pc:spChg>
        <pc:spChg chg="add del mod">
          <ac:chgData name="Vui Le Ba" userId="052109168efbc39a" providerId="LiveId" clId="{3D142E83-6C74-49B3-AB1B-A3867F8BE585}" dt="2023-09-15T14:38:18.178" v="171" actId="6264"/>
          <ac:spMkLst>
            <pc:docMk/>
            <pc:sldMk cId="0" sldId="290"/>
            <ac:spMk id="3" creationId="{31452748-20EC-17DB-FCCA-E608B3EB3EED}"/>
          </ac:spMkLst>
        </pc:spChg>
        <pc:spChg chg="add del mod">
          <ac:chgData name="Vui Le Ba" userId="052109168efbc39a" providerId="LiveId" clId="{3D142E83-6C74-49B3-AB1B-A3867F8BE585}" dt="2023-09-15T14:38:18.178" v="171" actId="6264"/>
          <ac:spMkLst>
            <pc:docMk/>
            <pc:sldMk cId="0" sldId="290"/>
            <ac:spMk id="4" creationId="{9F891DB9-064C-8209-40F0-A29B0FC8F1E1}"/>
          </ac:spMkLst>
        </pc:spChg>
        <pc:spChg chg="add del mod">
          <ac:chgData name="Vui Le Ba" userId="052109168efbc39a" providerId="LiveId" clId="{3D142E83-6C74-49B3-AB1B-A3867F8BE585}" dt="2023-09-15T14:38:22.933" v="174" actId="478"/>
          <ac:spMkLst>
            <pc:docMk/>
            <pc:sldMk cId="0" sldId="290"/>
            <ac:spMk id="6" creationId="{E3DABEE9-A44C-F674-A4FB-F4CF977CDEC6}"/>
          </ac:spMkLst>
        </pc:spChg>
        <pc:spChg chg="add mod">
          <ac:chgData name="Vui Le Ba" userId="052109168efbc39a" providerId="LiveId" clId="{3D142E83-6C74-49B3-AB1B-A3867F8BE585}" dt="2023-09-15T14:38:20.892" v="173"/>
          <ac:spMkLst>
            <pc:docMk/>
            <pc:sldMk cId="0" sldId="290"/>
            <ac:spMk id="7" creationId="{1C97C13A-DB7A-7C6E-82A5-129CE52ECF0F}"/>
          </ac:spMkLst>
        </pc:spChg>
        <pc:spChg chg="mod ord">
          <ac:chgData name="Vui Le Ba" userId="052109168efbc39a" providerId="LiveId" clId="{3D142E83-6C74-49B3-AB1B-A3867F8BE585}" dt="2023-09-15T14:38:18.178" v="171" actId="6264"/>
          <ac:spMkLst>
            <pc:docMk/>
            <pc:sldMk cId="0" sldId="290"/>
            <ac:spMk id="352" creationId="{00000000-0000-0000-0000-000000000000}"/>
          </ac:spMkLst>
        </pc:spChg>
        <pc:spChg chg="del mod ord">
          <ac:chgData name="Vui Le Ba" userId="052109168efbc39a" providerId="LiveId" clId="{3D142E83-6C74-49B3-AB1B-A3867F8BE585}" dt="2023-09-15T14:38:20.577" v="172" actId="478"/>
          <ac:spMkLst>
            <pc:docMk/>
            <pc:sldMk cId="0" sldId="290"/>
            <ac:spMk id="353" creationId="{00000000-0000-0000-0000-000000000000}"/>
          </ac:spMkLst>
        </pc:spChg>
        <pc:spChg chg="mod ord">
          <ac:chgData name="Vui Le Ba" userId="052109168efbc39a" providerId="LiveId" clId="{3D142E83-6C74-49B3-AB1B-A3867F8BE585}" dt="2023-09-15T14:38:18.178" v="171" actId="6264"/>
          <ac:spMkLst>
            <pc:docMk/>
            <pc:sldMk cId="0" sldId="290"/>
            <ac:spMk id="354" creationId="{00000000-0000-0000-0000-000000000000}"/>
          </ac:spMkLst>
        </pc:spChg>
        <pc:spChg chg="mod">
          <ac:chgData name="Vui Le Ba" userId="052109168efbc39a" providerId="LiveId" clId="{3D142E83-6C74-49B3-AB1B-A3867F8BE585}" dt="2023-09-15T13:53:25.958" v="6"/>
          <ac:spMkLst>
            <pc:docMk/>
            <pc:sldMk cId="0" sldId="290"/>
            <ac:spMk id="355" creationId="{00000000-0000-0000-0000-000000000000}"/>
          </ac:spMkLst>
        </pc:spChg>
      </pc:sldChg>
      <pc:sldChg chg="addSp delSp modSp mod chgLayout modNotes">
        <pc:chgData name="Vui Le Ba" userId="052109168efbc39a" providerId="LiveId" clId="{3D142E83-6C74-49B3-AB1B-A3867F8BE585}" dt="2023-09-15T14:38:36.110" v="176" actId="478"/>
        <pc:sldMkLst>
          <pc:docMk/>
          <pc:sldMk cId="0" sldId="291"/>
        </pc:sldMkLst>
        <pc:spChg chg="add del mod">
          <ac:chgData name="Vui Le Ba" userId="052109168efbc39a" providerId="LiveId" clId="{3D142E83-6C74-49B3-AB1B-A3867F8BE585}" dt="2023-09-15T14:38:34.076" v="175" actId="6264"/>
          <ac:spMkLst>
            <pc:docMk/>
            <pc:sldMk cId="0" sldId="291"/>
            <ac:spMk id="2" creationId="{60D5F3A4-25B0-7EE0-2F9D-6686F5D2E7B3}"/>
          </ac:spMkLst>
        </pc:spChg>
        <pc:spChg chg="add del mod">
          <ac:chgData name="Vui Le Ba" userId="052109168efbc39a" providerId="LiveId" clId="{3D142E83-6C74-49B3-AB1B-A3867F8BE585}" dt="2023-09-15T14:38:34.076" v="175" actId="6264"/>
          <ac:spMkLst>
            <pc:docMk/>
            <pc:sldMk cId="0" sldId="291"/>
            <ac:spMk id="3" creationId="{8F7B2194-D527-9959-EE71-114F75C9C8AE}"/>
          </ac:spMkLst>
        </pc:spChg>
        <pc:spChg chg="add del mod ord">
          <ac:chgData name="Vui Le Ba" userId="052109168efbc39a" providerId="LiveId" clId="{3D142E83-6C74-49B3-AB1B-A3867F8BE585}" dt="2023-09-15T14:38:36.110" v="176" actId="478"/>
          <ac:spMkLst>
            <pc:docMk/>
            <pc:sldMk cId="0" sldId="291"/>
            <ac:spMk id="4" creationId="{E9B5F1E2-4268-4355-926A-5C2EBE80F0B3}"/>
          </ac:spMkLst>
        </pc:spChg>
        <pc:spChg chg="mod ord">
          <ac:chgData name="Vui Le Ba" userId="052109168efbc39a" providerId="LiveId" clId="{3D142E83-6C74-49B3-AB1B-A3867F8BE585}" dt="2023-09-15T14:38:34.076" v="175" actId="6264"/>
          <ac:spMkLst>
            <pc:docMk/>
            <pc:sldMk cId="0" sldId="291"/>
            <ac:spMk id="360" creationId="{00000000-0000-0000-0000-000000000000}"/>
          </ac:spMkLst>
        </pc:spChg>
        <pc:spChg chg="mod ord">
          <ac:chgData name="Vui Le Ba" userId="052109168efbc39a" providerId="LiveId" clId="{3D142E83-6C74-49B3-AB1B-A3867F8BE585}" dt="2023-09-15T14:38:34.076" v="175" actId="6264"/>
          <ac:spMkLst>
            <pc:docMk/>
            <pc:sldMk cId="0" sldId="291"/>
            <ac:spMk id="361" creationId="{00000000-0000-0000-0000-000000000000}"/>
          </ac:spMkLst>
        </pc:spChg>
        <pc:spChg chg="mod">
          <ac:chgData name="Vui Le Ba" userId="052109168efbc39a" providerId="LiveId" clId="{3D142E83-6C74-49B3-AB1B-A3867F8BE585}" dt="2023-09-15T13:53:25.958" v="6"/>
          <ac:spMkLst>
            <pc:docMk/>
            <pc:sldMk cId="0" sldId="291"/>
            <ac:spMk id="362" creationId="{00000000-0000-0000-0000-000000000000}"/>
          </ac:spMkLst>
        </pc:spChg>
        <pc:spChg chg="mod">
          <ac:chgData name="Vui Le Ba" userId="052109168efbc39a" providerId="LiveId" clId="{3D142E83-6C74-49B3-AB1B-A3867F8BE585}" dt="2023-09-15T13:53:25.958" v="6"/>
          <ac:spMkLst>
            <pc:docMk/>
            <pc:sldMk cId="0" sldId="291"/>
            <ac:spMk id="363" creationId="{00000000-0000-0000-0000-000000000000}"/>
          </ac:spMkLst>
        </pc:spChg>
        <pc:spChg chg="mod">
          <ac:chgData name="Vui Le Ba" userId="052109168efbc39a" providerId="LiveId" clId="{3D142E83-6C74-49B3-AB1B-A3867F8BE585}" dt="2023-09-15T13:53:25.958" v="6"/>
          <ac:spMkLst>
            <pc:docMk/>
            <pc:sldMk cId="0" sldId="291"/>
            <ac:spMk id="364" creationId="{00000000-0000-0000-0000-000000000000}"/>
          </ac:spMkLst>
        </pc:spChg>
        <pc:spChg chg="mod">
          <ac:chgData name="Vui Le Ba" userId="052109168efbc39a" providerId="LiveId" clId="{3D142E83-6C74-49B3-AB1B-A3867F8BE585}" dt="2023-09-15T13:53:25.958" v="6"/>
          <ac:spMkLst>
            <pc:docMk/>
            <pc:sldMk cId="0" sldId="291"/>
            <ac:spMk id="365" creationId="{00000000-0000-0000-0000-000000000000}"/>
          </ac:spMkLst>
        </pc:spChg>
        <pc:spChg chg="mod">
          <ac:chgData name="Vui Le Ba" userId="052109168efbc39a" providerId="LiveId" clId="{3D142E83-6C74-49B3-AB1B-A3867F8BE585}" dt="2023-09-15T13:53:25.958" v="6"/>
          <ac:spMkLst>
            <pc:docMk/>
            <pc:sldMk cId="0" sldId="291"/>
            <ac:spMk id="366" creationId="{00000000-0000-0000-0000-000000000000}"/>
          </ac:spMkLst>
        </pc:spChg>
        <pc:spChg chg="mod">
          <ac:chgData name="Vui Le Ba" userId="052109168efbc39a" providerId="LiveId" clId="{3D142E83-6C74-49B3-AB1B-A3867F8BE585}" dt="2023-09-15T13:53:25.958" v="6"/>
          <ac:spMkLst>
            <pc:docMk/>
            <pc:sldMk cId="0" sldId="291"/>
            <ac:spMk id="367" creationId="{00000000-0000-0000-0000-000000000000}"/>
          </ac:spMkLst>
        </pc:spChg>
      </pc:sldChg>
      <pc:sldChg chg="addSp delSp modSp mod chgLayout modNotes">
        <pc:chgData name="Vui Le Ba" userId="052109168efbc39a" providerId="LiveId" clId="{3D142E83-6C74-49B3-AB1B-A3867F8BE585}" dt="2023-09-15T14:38:41.897" v="177" actId="6264"/>
        <pc:sldMkLst>
          <pc:docMk/>
          <pc:sldMk cId="0" sldId="292"/>
        </pc:sldMkLst>
        <pc:spChg chg="add del mod">
          <ac:chgData name="Vui Le Ba" userId="052109168efbc39a" providerId="LiveId" clId="{3D142E83-6C74-49B3-AB1B-A3867F8BE585}" dt="2023-09-15T14:38:41.897" v="177" actId="6264"/>
          <ac:spMkLst>
            <pc:docMk/>
            <pc:sldMk cId="0" sldId="292"/>
            <ac:spMk id="2" creationId="{FFF5F977-39AB-832E-C5D5-BC441D127A83}"/>
          </ac:spMkLst>
        </pc:spChg>
        <pc:spChg chg="add del mod">
          <ac:chgData name="Vui Le Ba" userId="052109168efbc39a" providerId="LiveId" clId="{3D142E83-6C74-49B3-AB1B-A3867F8BE585}" dt="2023-09-15T14:38:41.897" v="177" actId="6264"/>
          <ac:spMkLst>
            <pc:docMk/>
            <pc:sldMk cId="0" sldId="292"/>
            <ac:spMk id="3" creationId="{D33888C0-9D1F-414F-7010-F44175AEB5EB}"/>
          </ac:spMkLst>
        </pc:spChg>
        <pc:spChg chg="mod ord">
          <ac:chgData name="Vui Le Ba" userId="052109168efbc39a" providerId="LiveId" clId="{3D142E83-6C74-49B3-AB1B-A3867F8BE585}" dt="2023-09-15T14:38:41.897" v="177" actId="6264"/>
          <ac:spMkLst>
            <pc:docMk/>
            <pc:sldMk cId="0" sldId="292"/>
            <ac:spMk id="372" creationId="{00000000-0000-0000-0000-000000000000}"/>
          </ac:spMkLst>
        </pc:spChg>
        <pc:spChg chg="mod ord">
          <ac:chgData name="Vui Le Ba" userId="052109168efbc39a" providerId="LiveId" clId="{3D142E83-6C74-49B3-AB1B-A3867F8BE585}" dt="2023-09-15T14:38:41.897" v="177" actId="6264"/>
          <ac:spMkLst>
            <pc:docMk/>
            <pc:sldMk cId="0" sldId="292"/>
            <ac:spMk id="373" creationId="{00000000-0000-0000-0000-000000000000}"/>
          </ac:spMkLst>
        </pc:spChg>
      </pc:sldChg>
      <pc:sldChg chg="addSp delSp modSp mod chgLayout modNotes">
        <pc:chgData name="Vui Le Ba" userId="052109168efbc39a" providerId="LiveId" clId="{3D142E83-6C74-49B3-AB1B-A3867F8BE585}" dt="2023-09-24T15:34:52.827" v="259" actId="1076"/>
        <pc:sldMkLst>
          <pc:docMk/>
          <pc:sldMk cId="0" sldId="293"/>
        </pc:sldMkLst>
        <pc:spChg chg="add del mod">
          <ac:chgData name="Vui Le Ba" userId="052109168efbc39a" providerId="LiveId" clId="{3D142E83-6C74-49B3-AB1B-A3867F8BE585}" dt="2023-09-15T14:38:51.730" v="179" actId="6264"/>
          <ac:spMkLst>
            <pc:docMk/>
            <pc:sldMk cId="0" sldId="293"/>
            <ac:spMk id="2" creationId="{E001BBE7-99F1-7006-19CB-3E60F8C05B83}"/>
          </ac:spMkLst>
        </pc:spChg>
        <pc:spChg chg="add del mod">
          <ac:chgData name="Vui Le Ba" userId="052109168efbc39a" providerId="LiveId" clId="{3D142E83-6C74-49B3-AB1B-A3867F8BE585}" dt="2023-09-15T14:38:51.730" v="179" actId="6264"/>
          <ac:spMkLst>
            <pc:docMk/>
            <pc:sldMk cId="0" sldId="293"/>
            <ac:spMk id="3" creationId="{506B89A0-6E7E-E0D7-369E-9101037C0790}"/>
          </ac:spMkLst>
        </pc:spChg>
        <pc:spChg chg="add del mod">
          <ac:chgData name="Vui Le Ba" userId="052109168efbc39a" providerId="LiveId" clId="{3D142E83-6C74-49B3-AB1B-A3867F8BE585}" dt="2023-09-15T14:38:51.730" v="179" actId="6264"/>
          <ac:spMkLst>
            <pc:docMk/>
            <pc:sldMk cId="0" sldId="293"/>
            <ac:spMk id="4" creationId="{9C17A23C-7662-B0F9-CF4B-85B5E71C6A4E}"/>
          </ac:spMkLst>
        </pc:spChg>
        <pc:spChg chg="add del mod">
          <ac:chgData name="Vui Le Ba" userId="052109168efbc39a" providerId="LiveId" clId="{3D142E83-6C74-49B3-AB1B-A3867F8BE585}" dt="2023-09-15T14:38:56.579" v="181" actId="21"/>
          <ac:spMkLst>
            <pc:docMk/>
            <pc:sldMk cId="0" sldId="293"/>
            <ac:spMk id="6" creationId="{E72408C2-71B3-C1E6-DEB1-4EAEE5BDFA2C}"/>
          </ac:spMkLst>
        </pc:spChg>
        <pc:spChg chg="add del mod">
          <ac:chgData name="Vui Le Ba" userId="052109168efbc39a" providerId="LiveId" clId="{3D142E83-6C74-49B3-AB1B-A3867F8BE585}" dt="2023-09-15T14:38:59.039" v="182" actId="6264"/>
          <ac:spMkLst>
            <pc:docMk/>
            <pc:sldMk cId="0" sldId="293"/>
            <ac:spMk id="7" creationId="{0879119B-F99D-4D0A-51EE-B73B6365697B}"/>
          </ac:spMkLst>
        </pc:spChg>
        <pc:spChg chg="add del mod">
          <ac:chgData name="Vui Le Ba" userId="052109168efbc39a" providerId="LiveId" clId="{3D142E83-6C74-49B3-AB1B-A3867F8BE585}" dt="2023-09-15T14:38:59.039" v="182" actId="6264"/>
          <ac:spMkLst>
            <pc:docMk/>
            <pc:sldMk cId="0" sldId="293"/>
            <ac:spMk id="8" creationId="{1270921D-1DB1-E0E3-CF18-49A070D15038}"/>
          </ac:spMkLst>
        </pc:spChg>
        <pc:spChg chg="add del mod">
          <ac:chgData name="Vui Le Ba" userId="052109168efbc39a" providerId="LiveId" clId="{3D142E83-6C74-49B3-AB1B-A3867F8BE585}" dt="2023-09-15T14:38:59.039" v="182" actId="6264"/>
          <ac:spMkLst>
            <pc:docMk/>
            <pc:sldMk cId="0" sldId="293"/>
            <ac:spMk id="9" creationId="{4AC738C6-612E-390C-0907-2600B471B1DC}"/>
          </ac:spMkLst>
        </pc:spChg>
        <pc:spChg chg="add del mod">
          <ac:chgData name="Vui Le Ba" userId="052109168efbc39a" providerId="LiveId" clId="{3D142E83-6C74-49B3-AB1B-A3867F8BE585}" dt="2023-09-15T14:39:02.962" v="184" actId="478"/>
          <ac:spMkLst>
            <pc:docMk/>
            <pc:sldMk cId="0" sldId="293"/>
            <ac:spMk id="11" creationId="{3AB974F6-887A-DCD2-9630-808A4732DDE2}"/>
          </ac:spMkLst>
        </pc:spChg>
        <pc:spChg chg="add mod">
          <ac:chgData name="Vui Le Ba" userId="052109168efbc39a" providerId="LiveId" clId="{3D142E83-6C74-49B3-AB1B-A3867F8BE585}" dt="2023-09-24T15:34:52.827" v="259" actId="1076"/>
          <ac:spMkLst>
            <pc:docMk/>
            <pc:sldMk cId="0" sldId="293"/>
            <ac:spMk id="12" creationId="{F7241E4B-22FD-8C5D-18F5-3728895885E8}"/>
          </ac:spMkLst>
        </pc:spChg>
        <pc:spChg chg="mod ord">
          <ac:chgData name="Vui Le Ba" userId="052109168efbc39a" providerId="LiveId" clId="{3D142E83-6C74-49B3-AB1B-A3867F8BE585}" dt="2023-09-15T14:38:59.039" v="182" actId="6264"/>
          <ac:spMkLst>
            <pc:docMk/>
            <pc:sldMk cId="0" sldId="293"/>
            <ac:spMk id="378" creationId="{00000000-0000-0000-0000-000000000000}"/>
          </ac:spMkLst>
        </pc:spChg>
        <pc:spChg chg="add del mod ord">
          <ac:chgData name="Vui Le Ba" userId="052109168efbc39a" providerId="LiveId" clId="{3D142E83-6C74-49B3-AB1B-A3867F8BE585}" dt="2023-09-15T14:39:01.125" v="183" actId="478"/>
          <ac:spMkLst>
            <pc:docMk/>
            <pc:sldMk cId="0" sldId="293"/>
            <ac:spMk id="379" creationId="{00000000-0000-0000-0000-000000000000}"/>
          </ac:spMkLst>
        </pc:spChg>
        <pc:spChg chg="mod ord">
          <ac:chgData name="Vui Le Ba" userId="052109168efbc39a" providerId="LiveId" clId="{3D142E83-6C74-49B3-AB1B-A3867F8BE585}" dt="2023-09-15T14:38:59.039" v="182" actId="6264"/>
          <ac:spMkLst>
            <pc:docMk/>
            <pc:sldMk cId="0" sldId="293"/>
            <ac:spMk id="380" creationId="{00000000-0000-0000-0000-000000000000}"/>
          </ac:spMkLst>
        </pc:spChg>
      </pc:sldChg>
      <pc:sldChg chg="addSp delSp modSp mod chgLayout modNotes">
        <pc:chgData name="Vui Le Ba" userId="052109168efbc39a" providerId="LiveId" clId="{3D142E83-6C74-49B3-AB1B-A3867F8BE585}" dt="2023-09-15T14:40:22.715" v="193"/>
        <pc:sldMkLst>
          <pc:docMk/>
          <pc:sldMk cId="0" sldId="294"/>
        </pc:sldMkLst>
        <pc:spChg chg="add del mod">
          <ac:chgData name="Vui Le Ba" userId="052109168efbc39a" providerId="LiveId" clId="{3D142E83-6C74-49B3-AB1B-A3867F8BE585}" dt="2023-09-15T14:40:07.381" v="187" actId="6264"/>
          <ac:spMkLst>
            <pc:docMk/>
            <pc:sldMk cId="0" sldId="294"/>
            <ac:spMk id="2" creationId="{D424E748-B5D9-41C3-35F2-5E5802C336DE}"/>
          </ac:spMkLst>
        </pc:spChg>
        <pc:spChg chg="add del mod">
          <ac:chgData name="Vui Le Ba" userId="052109168efbc39a" providerId="LiveId" clId="{3D142E83-6C74-49B3-AB1B-A3867F8BE585}" dt="2023-09-15T14:40:07.381" v="187" actId="6264"/>
          <ac:spMkLst>
            <pc:docMk/>
            <pc:sldMk cId="0" sldId="294"/>
            <ac:spMk id="3" creationId="{6E498959-8EC6-4B46-04CB-99C0CB0BE9D6}"/>
          </ac:spMkLst>
        </pc:spChg>
        <pc:spChg chg="add del mod">
          <ac:chgData name="Vui Le Ba" userId="052109168efbc39a" providerId="LiveId" clId="{3D142E83-6C74-49B3-AB1B-A3867F8BE585}" dt="2023-09-15T14:40:07.381" v="187" actId="6264"/>
          <ac:spMkLst>
            <pc:docMk/>
            <pc:sldMk cId="0" sldId="294"/>
            <ac:spMk id="4" creationId="{6416EA2F-805C-6F0C-F3EA-4DDF52B11051}"/>
          </ac:spMkLst>
        </pc:spChg>
        <pc:spChg chg="add del mod">
          <ac:chgData name="Vui Le Ba" userId="052109168efbc39a" providerId="LiveId" clId="{3D142E83-6C74-49B3-AB1B-A3867F8BE585}" dt="2023-09-15T14:40:11.008" v="189" actId="6264"/>
          <ac:spMkLst>
            <pc:docMk/>
            <pc:sldMk cId="0" sldId="294"/>
            <ac:spMk id="5" creationId="{AE4FA2C9-8906-3DFD-5C88-361987CA696A}"/>
          </ac:spMkLst>
        </pc:spChg>
        <pc:spChg chg="add del mod">
          <ac:chgData name="Vui Le Ba" userId="052109168efbc39a" providerId="LiveId" clId="{3D142E83-6C74-49B3-AB1B-A3867F8BE585}" dt="2023-09-15T14:40:11.008" v="189" actId="6264"/>
          <ac:spMkLst>
            <pc:docMk/>
            <pc:sldMk cId="0" sldId="294"/>
            <ac:spMk id="6" creationId="{FCC39DA5-DC31-4869-B0D7-29E6576F28C3}"/>
          </ac:spMkLst>
        </pc:spChg>
        <pc:spChg chg="add del mod">
          <ac:chgData name="Vui Le Ba" userId="052109168efbc39a" providerId="LiveId" clId="{3D142E83-6C74-49B3-AB1B-A3867F8BE585}" dt="2023-09-15T14:40:11.008" v="189" actId="6264"/>
          <ac:spMkLst>
            <pc:docMk/>
            <pc:sldMk cId="0" sldId="294"/>
            <ac:spMk id="7" creationId="{81E364A3-175D-922B-1EA5-9B91E9CE586A}"/>
          </ac:spMkLst>
        </pc:spChg>
        <pc:spChg chg="add del mod">
          <ac:chgData name="Vui Le Ba" userId="052109168efbc39a" providerId="LiveId" clId="{3D142E83-6C74-49B3-AB1B-A3867F8BE585}" dt="2023-09-15T14:40:19.221" v="191" actId="6264"/>
          <ac:spMkLst>
            <pc:docMk/>
            <pc:sldMk cId="0" sldId="294"/>
            <ac:spMk id="9" creationId="{E562666E-AFA1-49A5-4AF1-73DBD44760D5}"/>
          </ac:spMkLst>
        </pc:spChg>
        <pc:spChg chg="add del mod">
          <ac:chgData name="Vui Le Ba" userId="052109168efbc39a" providerId="LiveId" clId="{3D142E83-6C74-49B3-AB1B-A3867F8BE585}" dt="2023-09-15T14:40:19.221" v="191" actId="6264"/>
          <ac:spMkLst>
            <pc:docMk/>
            <pc:sldMk cId="0" sldId="294"/>
            <ac:spMk id="10" creationId="{0380D26F-48A4-CB8E-FAF7-2BAC90B7E91F}"/>
          </ac:spMkLst>
        </pc:spChg>
        <pc:spChg chg="add del mod">
          <ac:chgData name="Vui Le Ba" userId="052109168efbc39a" providerId="LiveId" clId="{3D142E83-6C74-49B3-AB1B-A3867F8BE585}" dt="2023-09-15T14:40:19.221" v="191" actId="6264"/>
          <ac:spMkLst>
            <pc:docMk/>
            <pc:sldMk cId="0" sldId="294"/>
            <ac:spMk id="11" creationId="{FE9B70FE-643B-A0E6-D46C-4EBCD7FEA09F}"/>
          </ac:spMkLst>
        </pc:spChg>
        <pc:spChg chg="add del mod ord">
          <ac:chgData name="Vui Le Ba" userId="052109168efbc39a" providerId="LiveId" clId="{3D142E83-6C74-49B3-AB1B-A3867F8BE585}" dt="2023-09-15T14:40:21.878" v="192" actId="478"/>
          <ac:spMkLst>
            <pc:docMk/>
            <pc:sldMk cId="0" sldId="294"/>
            <ac:spMk id="12" creationId="{BD6C0ECF-75DF-BB4D-8990-FACF0A4977D5}"/>
          </ac:spMkLst>
        </pc:spChg>
        <pc:spChg chg="add mod">
          <ac:chgData name="Vui Le Ba" userId="052109168efbc39a" providerId="LiveId" clId="{3D142E83-6C74-49B3-AB1B-A3867F8BE585}" dt="2023-09-15T14:40:22.715" v="193"/>
          <ac:spMkLst>
            <pc:docMk/>
            <pc:sldMk cId="0" sldId="294"/>
            <ac:spMk id="13" creationId="{98B32CC0-46F8-EBE1-E816-71B725D4776B}"/>
          </ac:spMkLst>
        </pc:spChg>
        <pc:spChg chg="mod ord">
          <ac:chgData name="Vui Le Ba" userId="052109168efbc39a" providerId="LiveId" clId="{3D142E83-6C74-49B3-AB1B-A3867F8BE585}" dt="2023-09-15T14:40:19.221" v="191" actId="6264"/>
          <ac:spMkLst>
            <pc:docMk/>
            <pc:sldMk cId="0" sldId="294"/>
            <ac:spMk id="385" creationId="{00000000-0000-0000-0000-000000000000}"/>
          </ac:spMkLst>
        </pc:spChg>
        <pc:spChg chg="del mod ord">
          <ac:chgData name="Vui Le Ba" userId="052109168efbc39a" providerId="LiveId" clId="{3D142E83-6C74-49B3-AB1B-A3867F8BE585}" dt="2023-09-15T14:40:14.049" v="190" actId="21"/>
          <ac:spMkLst>
            <pc:docMk/>
            <pc:sldMk cId="0" sldId="294"/>
            <ac:spMk id="386" creationId="{00000000-0000-0000-0000-000000000000}"/>
          </ac:spMkLst>
        </pc:spChg>
        <pc:spChg chg="mod ord">
          <ac:chgData name="Vui Le Ba" userId="052109168efbc39a" providerId="LiveId" clId="{3D142E83-6C74-49B3-AB1B-A3867F8BE585}" dt="2023-09-15T14:40:19.221" v="191" actId="6264"/>
          <ac:spMkLst>
            <pc:docMk/>
            <pc:sldMk cId="0" sldId="294"/>
            <ac:spMk id="387" creationId="{00000000-0000-0000-0000-000000000000}"/>
          </ac:spMkLst>
        </pc:spChg>
        <pc:spChg chg="mod">
          <ac:chgData name="Vui Le Ba" userId="052109168efbc39a" providerId="LiveId" clId="{3D142E83-6C74-49B3-AB1B-A3867F8BE585}" dt="2023-09-15T13:53:25.958" v="6"/>
          <ac:spMkLst>
            <pc:docMk/>
            <pc:sldMk cId="0" sldId="294"/>
            <ac:spMk id="388" creationId="{00000000-0000-0000-0000-000000000000}"/>
          </ac:spMkLst>
        </pc:spChg>
        <pc:spChg chg="mod">
          <ac:chgData name="Vui Le Ba" userId="052109168efbc39a" providerId="LiveId" clId="{3D142E83-6C74-49B3-AB1B-A3867F8BE585}" dt="2023-09-15T13:53:25.958" v="6"/>
          <ac:spMkLst>
            <pc:docMk/>
            <pc:sldMk cId="0" sldId="294"/>
            <ac:spMk id="389" creationId="{00000000-0000-0000-0000-000000000000}"/>
          </ac:spMkLst>
        </pc:spChg>
      </pc:sldChg>
      <pc:sldChg chg="addSp delSp modSp mod chgLayout modNotes">
        <pc:chgData name="Vui Le Ba" userId="052109168efbc39a" providerId="LiveId" clId="{3D142E83-6C74-49B3-AB1B-A3867F8BE585}" dt="2023-09-24T15:34:47.165" v="258" actId="1076"/>
        <pc:sldMkLst>
          <pc:docMk/>
          <pc:sldMk cId="0" sldId="295"/>
        </pc:sldMkLst>
        <pc:spChg chg="add del mod">
          <ac:chgData name="Vui Le Ba" userId="052109168efbc39a" providerId="LiveId" clId="{3D142E83-6C74-49B3-AB1B-A3867F8BE585}" dt="2023-09-15T14:40:28.262" v="194" actId="6264"/>
          <ac:spMkLst>
            <pc:docMk/>
            <pc:sldMk cId="0" sldId="295"/>
            <ac:spMk id="2" creationId="{FAD96FB3-B049-1EBC-BD87-00EC1C290ABD}"/>
          </ac:spMkLst>
        </pc:spChg>
        <pc:spChg chg="add del mod">
          <ac:chgData name="Vui Le Ba" userId="052109168efbc39a" providerId="LiveId" clId="{3D142E83-6C74-49B3-AB1B-A3867F8BE585}" dt="2023-09-15T14:40:28.262" v="194" actId="6264"/>
          <ac:spMkLst>
            <pc:docMk/>
            <pc:sldMk cId="0" sldId="295"/>
            <ac:spMk id="3" creationId="{B41ECC14-51E5-43D4-9D0C-6FBD5BE73D53}"/>
          </ac:spMkLst>
        </pc:spChg>
        <pc:spChg chg="add del mod">
          <ac:chgData name="Vui Le Ba" userId="052109168efbc39a" providerId="LiveId" clId="{3D142E83-6C74-49B3-AB1B-A3867F8BE585}" dt="2023-09-15T14:40:28.262" v="194" actId="6264"/>
          <ac:spMkLst>
            <pc:docMk/>
            <pc:sldMk cId="0" sldId="295"/>
            <ac:spMk id="4" creationId="{3B26FC06-7EC4-CA08-F811-72F5D1F1A3EF}"/>
          </ac:spMkLst>
        </pc:spChg>
        <pc:spChg chg="add del mod">
          <ac:chgData name="Vui Le Ba" userId="052109168efbc39a" providerId="LiveId" clId="{3D142E83-6C74-49B3-AB1B-A3867F8BE585}" dt="2023-09-15T14:40:31.590" v="196" actId="478"/>
          <ac:spMkLst>
            <pc:docMk/>
            <pc:sldMk cId="0" sldId="295"/>
            <ac:spMk id="6" creationId="{A7D7EFDB-B48E-5CDD-36D2-B4BE948F392F}"/>
          </ac:spMkLst>
        </pc:spChg>
        <pc:spChg chg="add mod">
          <ac:chgData name="Vui Le Ba" userId="052109168efbc39a" providerId="LiveId" clId="{3D142E83-6C74-49B3-AB1B-A3867F8BE585}" dt="2023-09-24T15:34:47.165" v="258" actId="1076"/>
          <ac:spMkLst>
            <pc:docMk/>
            <pc:sldMk cId="0" sldId="295"/>
            <ac:spMk id="7" creationId="{49CCA321-FA72-2555-C76C-128D664986E6}"/>
          </ac:spMkLst>
        </pc:spChg>
        <pc:spChg chg="mod ord">
          <ac:chgData name="Vui Le Ba" userId="052109168efbc39a" providerId="LiveId" clId="{3D142E83-6C74-49B3-AB1B-A3867F8BE585}" dt="2023-09-15T14:40:28.262" v="194" actId="6264"/>
          <ac:spMkLst>
            <pc:docMk/>
            <pc:sldMk cId="0" sldId="295"/>
            <ac:spMk id="394" creationId="{00000000-0000-0000-0000-000000000000}"/>
          </ac:spMkLst>
        </pc:spChg>
        <pc:spChg chg="del mod ord">
          <ac:chgData name="Vui Le Ba" userId="052109168efbc39a" providerId="LiveId" clId="{3D142E83-6C74-49B3-AB1B-A3867F8BE585}" dt="2023-09-15T14:40:30.051" v="195" actId="478"/>
          <ac:spMkLst>
            <pc:docMk/>
            <pc:sldMk cId="0" sldId="295"/>
            <ac:spMk id="395" creationId="{00000000-0000-0000-0000-000000000000}"/>
          </ac:spMkLst>
        </pc:spChg>
        <pc:spChg chg="mod ord">
          <ac:chgData name="Vui Le Ba" userId="052109168efbc39a" providerId="LiveId" clId="{3D142E83-6C74-49B3-AB1B-A3867F8BE585}" dt="2023-09-15T14:40:28.262" v="194" actId="6264"/>
          <ac:spMkLst>
            <pc:docMk/>
            <pc:sldMk cId="0" sldId="295"/>
            <ac:spMk id="396" creationId="{00000000-0000-0000-0000-000000000000}"/>
          </ac:spMkLst>
        </pc:spChg>
      </pc:sldChg>
      <pc:sldChg chg="addSp delSp modSp mod chgLayout modNotes">
        <pc:chgData name="Vui Le Ba" userId="052109168efbc39a" providerId="LiveId" clId="{3D142E83-6C74-49B3-AB1B-A3867F8BE585}" dt="2023-09-15T14:41:06.296" v="211"/>
        <pc:sldMkLst>
          <pc:docMk/>
          <pc:sldMk cId="0" sldId="296"/>
        </pc:sldMkLst>
        <pc:spChg chg="add del mod">
          <ac:chgData name="Vui Le Ba" userId="052109168efbc39a" providerId="LiveId" clId="{3D142E83-6C74-49B3-AB1B-A3867F8BE585}" dt="2023-09-15T14:40:42.694" v="199" actId="6264"/>
          <ac:spMkLst>
            <pc:docMk/>
            <pc:sldMk cId="0" sldId="296"/>
            <ac:spMk id="2" creationId="{CAE565D5-EFED-AB35-ED79-DF65A7D4537C}"/>
          </ac:spMkLst>
        </pc:spChg>
        <pc:spChg chg="add del mod">
          <ac:chgData name="Vui Le Ba" userId="052109168efbc39a" providerId="LiveId" clId="{3D142E83-6C74-49B3-AB1B-A3867F8BE585}" dt="2023-09-15T14:40:42.694" v="199" actId="6264"/>
          <ac:spMkLst>
            <pc:docMk/>
            <pc:sldMk cId="0" sldId="296"/>
            <ac:spMk id="3" creationId="{56C4559A-8B42-0CBF-23A1-74B6C15EC9BD}"/>
          </ac:spMkLst>
        </pc:spChg>
        <pc:spChg chg="add del mod">
          <ac:chgData name="Vui Le Ba" userId="052109168efbc39a" providerId="LiveId" clId="{3D142E83-6C74-49B3-AB1B-A3867F8BE585}" dt="2023-09-15T14:40:42.694" v="199" actId="6264"/>
          <ac:spMkLst>
            <pc:docMk/>
            <pc:sldMk cId="0" sldId="296"/>
            <ac:spMk id="4" creationId="{488BC36F-44A7-A75A-69FD-BDA34B282460}"/>
          </ac:spMkLst>
        </pc:spChg>
        <pc:spChg chg="add del mod">
          <ac:chgData name="Vui Le Ba" userId="052109168efbc39a" providerId="LiveId" clId="{3D142E83-6C74-49B3-AB1B-A3867F8BE585}" dt="2023-09-15T14:40:50.453" v="203" actId="21"/>
          <ac:spMkLst>
            <pc:docMk/>
            <pc:sldMk cId="0" sldId="296"/>
            <ac:spMk id="6" creationId="{0D8987A9-3A43-1178-AD67-FEBBA80DFE58}"/>
          </ac:spMkLst>
        </pc:spChg>
        <pc:spChg chg="add del mod">
          <ac:chgData name="Vui Le Ba" userId="052109168efbc39a" providerId="LiveId" clId="{3D142E83-6C74-49B3-AB1B-A3867F8BE585}" dt="2023-09-15T14:40:49.425" v="202" actId="6264"/>
          <ac:spMkLst>
            <pc:docMk/>
            <pc:sldMk cId="0" sldId="296"/>
            <ac:spMk id="7" creationId="{B64113F2-03E5-D920-1335-806CBC488697}"/>
          </ac:spMkLst>
        </pc:spChg>
        <pc:spChg chg="add del mod">
          <ac:chgData name="Vui Le Ba" userId="052109168efbc39a" providerId="LiveId" clId="{3D142E83-6C74-49B3-AB1B-A3867F8BE585}" dt="2023-09-15T14:40:49.425" v="202" actId="6264"/>
          <ac:spMkLst>
            <pc:docMk/>
            <pc:sldMk cId="0" sldId="296"/>
            <ac:spMk id="8" creationId="{FD49A529-23B8-DCEE-11AE-35D779AC2249}"/>
          </ac:spMkLst>
        </pc:spChg>
        <pc:spChg chg="add del mod">
          <ac:chgData name="Vui Le Ba" userId="052109168efbc39a" providerId="LiveId" clId="{3D142E83-6C74-49B3-AB1B-A3867F8BE585}" dt="2023-09-15T14:40:49.425" v="202" actId="6264"/>
          <ac:spMkLst>
            <pc:docMk/>
            <pc:sldMk cId="0" sldId="296"/>
            <ac:spMk id="9" creationId="{80B9C2BC-DCF6-B698-E7A2-AFB0634DA60F}"/>
          </ac:spMkLst>
        </pc:spChg>
        <pc:spChg chg="add del mod">
          <ac:chgData name="Vui Le Ba" userId="052109168efbc39a" providerId="LiveId" clId="{3D142E83-6C74-49B3-AB1B-A3867F8BE585}" dt="2023-09-15T14:40:56.767" v="207" actId="21"/>
          <ac:spMkLst>
            <pc:docMk/>
            <pc:sldMk cId="0" sldId="296"/>
            <ac:spMk id="11" creationId="{D2A3A5FC-1D64-491C-752C-08A1CB936929}"/>
          </ac:spMkLst>
        </pc:spChg>
        <pc:spChg chg="add del mod">
          <ac:chgData name="Vui Le Ba" userId="052109168efbc39a" providerId="LiveId" clId="{3D142E83-6C74-49B3-AB1B-A3867F8BE585}" dt="2023-09-15T14:40:55.710" v="206" actId="6264"/>
          <ac:spMkLst>
            <pc:docMk/>
            <pc:sldMk cId="0" sldId="296"/>
            <ac:spMk id="12" creationId="{1A41B007-51F1-B01F-A921-84930D762A3D}"/>
          </ac:spMkLst>
        </pc:spChg>
        <pc:spChg chg="add del mod">
          <ac:chgData name="Vui Le Ba" userId="052109168efbc39a" providerId="LiveId" clId="{3D142E83-6C74-49B3-AB1B-A3867F8BE585}" dt="2023-09-15T14:40:55.710" v="206" actId="6264"/>
          <ac:spMkLst>
            <pc:docMk/>
            <pc:sldMk cId="0" sldId="296"/>
            <ac:spMk id="13" creationId="{4DC70E70-46ED-4FE2-B383-430D294F4B1D}"/>
          </ac:spMkLst>
        </pc:spChg>
        <pc:spChg chg="add del mod">
          <ac:chgData name="Vui Le Ba" userId="052109168efbc39a" providerId="LiveId" clId="{3D142E83-6C74-49B3-AB1B-A3867F8BE585}" dt="2023-09-15T14:40:55.710" v="206" actId="6264"/>
          <ac:spMkLst>
            <pc:docMk/>
            <pc:sldMk cId="0" sldId="296"/>
            <ac:spMk id="14" creationId="{17B373A5-003A-F0C4-9DAB-AA55785C5B32}"/>
          </ac:spMkLst>
        </pc:spChg>
        <pc:spChg chg="add del mod">
          <ac:chgData name="Vui Le Ba" userId="052109168efbc39a" providerId="LiveId" clId="{3D142E83-6C74-49B3-AB1B-A3867F8BE585}" dt="2023-09-15T14:41:01.368" v="208" actId="6264"/>
          <ac:spMkLst>
            <pc:docMk/>
            <pc:sldMk cId="0" sldId="296"/>
            <ac:spMk id="15" creationId="{FACE4CFA-9488-2FC7-B1A8-2FD334CE650F}"/>
          </ac:spMkLst>
        </pc:spChg>
        <pc:spChg chg="add del mod">
          <ac:chgData name="Vui Le Ba" userId="052109168efbc39a" providerId="LiveId" clId="{3D142E83-6C74-49B3-AB1B-A3867F8BE585}" dt="2023-09-15T14:41:01.368" v="208" actId="6264"/>
          <ac:spMkLst>
            <pc:docMk/>
            <pc:sldMk cId="0" sldId="296"/>
            <ac:spMk id="16" creationId="{4FCCFCFE-B953-C675-7E11-6D925797DE60}"/>
          </ac:spMkLst>
        </pc:spChg>
        <pc:spChg chg="add del mod">
          <ac:chgData name="Vui Le Ba" userId="052109168efbc39a" providerId="LiveId" clId="{3D142E83-6C74-49B3-AB1B-A3867F8BE585}" dt="2023-09-15T14:41:01.368" v="208" actId="6264"/>
          <ac:spMkLst>
            <pc:docMk/>
            <pc:sldMk cId="0" sldId="296"/>
            <ac:spMk id="17" creationId="{B25B43B5-8DC6-7496-93DA-04D8AA499609}"/>
          </ac:spMkLst>
        </pc:spChg>
        <pc:spChg chg="add del mod">
          <ac:chgData name="Vui Le Ba" userId="052109168efbc39a" providerId="LiveId" clId="{3D142E83-6C74-49B3-AB1B-A3867F8BE585}" dt="2023-09-15T14:41:05.687" v="210" actId="478"/>
          <ac:spMkLst>
            <pc:docMk/>
            <pc:sldMk cId="0" sldId="296"/>
            <ac:spMk id="19" creationId="{371AF3AC-3366-1858-E008-C191A59008DA}"/>
          </ac:spMkLst>
        </pc:spChg>
        <pc:spChg chg="add mod">
          <ac:chgData name="Vui Le Ba" userId="052109168efbc39a" providerId="LiveId" clId="{3D142E83-6C74-49B3-AB1B-A3867F8BE585}" dt="2023-09-15T14:41:06.296" v="211"/>
          <ac:spMkLst>
            <pc:docMk/>
            <pc:sldMk cId="0" sldId="296"/>
            <ac:spMk id="20" creationId="{6137D33A-C2E6-324C-00AB-FB6D173773B8}"/>
          </ac:spMkLst>
        </pc:spChg>
        <pc:spChg chg="add mod">
          <ac:chgData name="Vui Le Ba" userId="052109168efbc39a" providerId="LiveId" clId="{3D142E83-6C74-49B3-AB1B-A3867F8BE585}" dt="2023-09-15T14:41:06.296" v="211"/>
          <ac:spMkLst>
            <pc:docMk/>
            <pc:sldMk cId="0" sldId="296"/>
            <ac:spMk id="21" creationId="{F76A245B-2D21-384A-B70E-0A7F59A092EA}"/>
          </ac:spMkLst>
        </pc:spChg>
        <pc:spChg chg="mod ord">
          <ac:chgData name="Vui Le Ba" userId="052109168efbc39a" providerId="LiveId" clId="{3D142E83-6C74-49B3-AB1B-A3867F8BE585}" dt="2023-09-15T14:41:01.368" v="208" actId="6264"/>
          <ac:spMkLst>
            <pc:docMk/>
            <pc:sldMk cId="0" sldId="296"/>
            <ac:spMk id="401" creationId="{00000000-0000-0000-0000-000000000000}"/>
          </ac:spMkLst>
        </pc:spChg>
        <pc:spChg chg="add del mod ord">
          <ac:chgData name="Vui Le Ba" userId="052109168efbc39a" providerId="LiveId" clId="{3D142E83-6C74-49B3-AB1B-A3867F8BE585}" dt="2023-09-15T14:41:03.567" v="209" actId="478"/>
          <ac:spMkLst>
            <pc:docMk/>
            <pc:sldMk cId="0" sldId="296"/>
            <ac:spMk id="402" creationId="{00000000-0000-0000-0000-000000000000}"/>
          </ac:spMkLst>
        </pc:spChg>
        <pc:spChg chg="mod ord">
          <ac:chgData name="Vui Le Ba" userId="052109168efbc39a" providerId="LiveId" clId="{3D142E83-6C74-49B3-AB1B-A3867F8BE585}" dt="2023-09-15T14:41:01.368" v="208" actId="6264"/>
          <ac:spMkLst>
            <pc:docMk/>
            <pc:sldMk cId="0" sldId="296"/>
            <ac:spMk id="403" creationId="{00000000-0000-0000-0000-000000000000}"/>
          </ac:spMkLst>
        </pc:spChg>
        <pc:spChg chg="add del mod ord">
          <ac:chgData name="Vui Le Ba" userId="052109168efbc39a" providerId="LiveId" clId="{3D142E83-6C74-49B3-AB1B-A3867F8BE585}" dt="2023-09-15T14:41:03.567" v="209" actId="478"/>
          <ac:spMkLst>
            <pc:docMk/>
            <pc:sldMk cId="0" sldId="296"/>
            <ac:spMk id="404" creationId="{00000000-0000-0000-0000-000000000000}"/>
          </ac:spMkLst>
        </pc:spChg>
      </pc:sldChg>
      <pc:sldChg chg="addSp delSp modSp mod addAnim delAnim modAnim chgLayout modNotes">
        <pc:chgData name="Vui Le Ba" userId="052109168efbc39a" providerId="LiveId" clId="{3D142E83-6C74-49B3-AB1B-A3867F8BE585}" dt="2023-09-15T14:41:23.762" v="219"/>
        <pc:sldMkLst>
          <pc:docMk/>
          <pc:sldMk cId="0" sldId="297"/>
        </pc:sldMkLst>
        <pc:spChg chg="add del mod">
          <ac:chgData name="Vui Le Ba" userId="052109168efbc39a" providerId="LiveId" clId="{3D142E83-6C74-49B3-AB1B-A3867F8BE585}" dt="2023-09-15T14:41:13.925" v="213" actId="6264"/>
          <ac:spMkLst>
            <pc:docMk/>
            <pc:sldMk cId="0" sldId="297"/>
            <ac:spMk id="2" creationId="{5A0F2400-9C2F-F612-EC09-5D343D2C60D8}"/>
          </ac:spMkLst>
        </pc:spChg>
        <pc:spChg chg="add del mod">
          <ac:chgData name="Vui Le Ba" userId="052109168efbc39a" providerId="LiveId" clId="{3D142E83-6C74-49B3-AB1B-A3867F8BE585}" dt="2023-09-15T14:41:13.925" v="213" actId="6264"/>
          <ac:spMkLst>
            <pc:docMk/>
            <pc:sldMk cId="0" sldId="297"/>
            <ac:spMk id="3" creationId="{F9001CE8-B5E6-1557-0951-BFF2FDE0DAEF}"/>
          </ac:spMkLst>
        </pc:spChg>
        <pc:spChg chg="add del mod">
          <ac:chgData name="Vui Le Ba" userId="052109168efbc39a" providerId="LiveId" clId="{3D142E83-6C74-49B3-AB1B-A3867F8BE585}" dt="2023-09-15T14:41:13.925" v="213" actId="6264"/>
          <ac:spMkLst>
            <pc:docMk/>
            <pc:sldMk cId="0" sldId="297"/>
            <ac:spMk id="4" creationId="{E6912D8F-0EA3-32A2-7D18-BC5B3567488E}"/>
          </ac:spMkLst>
        </pc:spChg>
        <pc:spChg chg="add del mod">
          <ac:chgData name="Vui Le Ba" userId="052109168efbc39a" providerId="LiveId" clId="{3D142E83-6C74-49B3-AB1B-A3867F8BE585}" dt="2023-09-15T14:41:16.023" v="215" actId="6264"/>
          <ac:spMkLst>
            <pc:docMk/>
            <pc:sldMk cId="0" sldId="297"/>
            <ac:spMk id="5" creationId="{E1B1A86C-A136-01A2-590B-96A0DB2DBCD8}"/>
          </ac:spMkLst>
        </pc:spChg>
        <pc:spChg chg="add del mod">
          <ac:chgData name="Vui Le Ba" userId="052109168efbc39a" providerId="LiveId" clId="{3D142E83-6C74-49B3-AB1B-A3867F8BE585}" dt="2023-09-15T14:41:16.023" v="215" actId="6264"/>
          <ac:spMkLst>
            <pc:docMk/>
            <pc:sldMk cId="0" sldId="297"/>
            <ac:spMk id="6" creationId="{CC59E047-B63C-D8E0-6932-B3FF5C977544}"/>
          </ac:spMkLst>
        </pc:spChg>
        <pc:spChg chg="add del mod">
          <ac:chgData name="Vui Le Ba" userId="052109168efbc39a" providerId="LiveId" clId="{3D142E83-6C74-49B3-AB1B-A3867F8BE585}" dt="2023-09-15T14:41:16.023" v="215" actId="6264"/>
          <ac:spMkLst>
            <pc:docMk/>
            <pc:sldMk cId="0" sldId="297"/>
            <ac:spMk id="7" creationId="{6C2B3986-8949-43FD-A467-8C4E1D2A7835}"/>
          </ac:spMkLst>
        </pc:spChg>
        <pc:spChg chg="add del mod">
          <ac:chgData name="Vui Le Ba" userId="052109168efbc39a" providerId="LiveId" clId="{3D142E83-6C74-49B3-AB1B-A3867F8BE585}" dt="2023-09-15T14:41:19.120" v="216" actId="6264"/>
          <ac:spMkLst>
            <pc:docMk/>
            <pc:sldMk cId="0" sldId="297"/>
            <ac:spMk id="8" creationId="{063AB2AA-A46B-2D99-3564-8C5830C64AD7}"/>
          </ac:spMkLst>
        </pc:spChg>
        <pc:spChg chg="add del mod">
          <ac:chgData name="Vui Le Ba" userId="052109168efbc39a" providerId="LiveId" clId="{3D142E83-6C74-49B3-AB1B-A3867F8BE585}" dt="2023-09-15T14:41:19.120" v="216" actId="6264"/>
          <ac:spMkLst>
            <pc:docMk/>
            <pc:sldMk cId="0" sldId="297"/>
            <ac:spMk id="9" creationId="{1F7E8770-A4B9-E666-7035-B423584A98E5}"/>
          </ac:spMkLst>
        </pc:spChg>
        <pc:spChg chg="add del mod">
          <ac:chgData name="Vui Le Ba" userId="052109168efbc39a" providerId="LiveId" clId="{3D142E83-6C74-49B3-AB1B-A3867F8BE585}" dt="2023-09-15T14:41:19.120" v="216" actId="6264"/>
          <ac:spMkLst>
            <pc:docMk/>
            <pc:sldMk cId="0" sldId="297"/>
            <ac:spMk id="10" creationId="{4CC7FF27-5B95-1D36-CC27-883E39789EFA}"/>
          </ac:spMkLst>
        </pc:spChg>
        <pc:spChg chg="add del mod">
          <ac:chgData name="Vui Le Ba" userId="052109168efbc39a" providerId="LiveId" clId="{3D142E83-6C74-49B3-AB1B-A3867F8BE585}" dt="2023-09-15T14:41:22.715" v="218" actId="478"/>
          <ac:spMkLst>
            <pc:docMk/>
            <pc:sldMk cId="0" sldId="297"/>
            <ac:spMk id="12" creationId="{2B2D5BA0-C6FC-D65C-F25D-0B843607D6B2}"/>
          </ac:spMkLst>
        </pc:spChg>
        <pc:spChg chg="add mod">
          <ac:chgData name="Vui Le Ba" userId="052109168efbc39a" providerId="LiveId" clId="{3D142E83-6C74-49B3-AB1B-A3867F8BE585}" dt="2023-09-15T14:41:23.762" v="219"/>
          <ac:spMkLst>
            <pc:docMk/>
            <pc:sldMk cId="0" sldId="297"/>
            <ac:spMk id="13" creationId="{C04E92D5-9BB1-8E7C-EE9F-110DD026F27F}"/>
          </ac:spMkLst>
        </pc:spChg>
        <pc:spChg chg="mod ord">
          <ac:chgData name="Vui Le Ba" userId="052109168efbc39a" providerId="LiveId" clId="{3D142E83-6C74-49B3-AB1B-A3867F8BE585}" dt="2023-09-15T14:41:19.120" v="216" actId="6264"/>
          <ac:spMkLst>
            <pc:docMk/>
            <pc:sldMk cId="0" sldId="297"/>
            <ac:spMk id="409" creationId="{00000000-0000-0000-0000-000000000000}"/>
          </ac:spMkLst>
        </pc:spChg>
        <pc:spChg chg="del mod ord">
          <ac:chgData name="Vui Le Ba" userId="052109168efbc39a" providerId="LiveId" clId="{3D142E83-6C74-49B3-AB1B-A3867F8BE585}" dt="2023-09-15T14:41:22.051" v="217" actId="478"/>
          <ac:spMkLst>
            <pc:docMk/>
            <pc:sldMk cId="0" sldId="297"/>
            <ac:spMk id="410" creationId="{00000000-0000-0000-0000-000000000000}"/>
          </ac:spMkLst>
        </pc:spChg>
        <pc:spChg chg="mod ord">
          <ac:chgData name="Vui Le Ba" userId="052109168efbc39a" providerId="LiveId" clId="{3D142E83-6C74-49B3-AB1B-A3867F8BE585}" dt="2023-09-15T14:41:19.120" v="216" actId="6264"/>
          <ac:spMkLst>
            <pc:docMk/>
            <pc:sldMk cId="0" sldId="297"/>
            <ac:spMk id="411" creationId="{00000000-0000-0000-0000-000000000000}"/>
          </ac:spMkLst>
        </pc:spChg>
        <pc:spChg chg="mod">
          <ac:chgData name="Vui Le Ba" userId="052109168efbc39a" providerId="LiveId" clId="{3D142E83-6C74-49B3-AB1B-A3867F8BE585}" dt="2023-09-15T13:53:25.958" v="6"/>
          <ac:spMkLst>
            <pc:docMk/>
            <pc:sldMk cId="0" sldId="297"/>
            <ac:spMk id="412" creationId="{00000000-0000-0000-0000-000000000000}"/>
          </ac:spMkLst>
        </pc:spChg>
        <pc:spChg chg="mod">
          <ac:chgData name="Vui Le Ba" userId="052109168efbc39a" providerId="LiveId" clId="{3D142E83-6C74-49B3-AB1B-A3867F8BE585}" dt="2023-09-15T13:53:25.958" v="6"/>
          <ac:spMkLst>
            <pc:docMk/>
            <pc:sldMk cId="0" sldId="297"/>
            <ac:spMk id="413" creationId="{00000000-0000-0000-0000-000000000000}"/>
          </ac:spMkLst>
        </pc:spChg>
        <pc:spChg chg="mod">
          <ac:chgData name="Vui Le Ba" userId="052109168efbc39a" providerId="LiveId" clId="{3D142E83-6C74-49B3-AB1B-A3867F8BE585}" dt="2023-09-15T13:53:25.958" v="6"/>
          <ac:spMkLst>
            <pc:docMk/>
            <pc:sldMk cId="0" sldId="297"/>
            <ac:spMk id="414" creationId="{00000000-0000-0000-0000-000000000000}"/>
          </ac:spMkLst>
        </pc:spChg>
        <pc:spChg chg="mod">
          <ac:chgData name="Vui Le Ba" userId="052109168efbc39a" providerId="LiveId" clId="{3D142E83-6C74-49B3-AB1B-A3867F8BE585}" dt="2023-09-15T13:53:25.958" v="6"/>
          <ac:spMkLst>
            <pc:docMk/>
            <pc:sldMk cId="0" sldId="297"/>
            <ac:spMk id="415" creationId="{00000000-0000-0000-0000-000000000000}"/>
          </ac:spMkLst>
        </pc:spChg>
      </pc:sldChg>
      <pc:sldChg chg="addSp delSp modSp mod chgLayout modNotes">
        <pc:chgData name="Vui Le Ba" userId="052109168efbc39a" providerId="LiveId" clId="{3D142E83-6C74-49B3-AB1B-A3867F8BE585}" dt="2023-09-15T14:41:35.231" v="223"/>
        <pc:sldMkLst>
          <pc:docMk/>
          <pc:sldMk cId="0" sldId="298"/>
        </pc:sldMkLst>
        <pc:spChg chg="add del mod">
          <ac:chgData name="Vui Le Ba" userId="052109168efbc39a" providerId="LiveId" clId="{3D142E83-6C74-49B3-AB1B-A3867F8BE585}" dt="2023-09-15T14:41:30.167" v="220" actId="6264"/>
          <ac:spMkLst>
            <pc:docMk/>
            <pc:sldMk cId="0" sldId="298"/>
            <ac:spMk id="2" creationId="{732B842A-8C86-B688-7BD6-3F176528E47F}"/>
          </ac:spMkLst>
        </pc:spChg>
        <pc:spChg chg="add del mod">
          <ac:chgData name="Vui Le Ba" userId="052109168efbc39a" providerId="LiveId" clId="{3D142E83-6C74-49B3-AB1B-A3867F8BE585}" dt="2023-09-15T14:41:30.167" v="220" actId="6264"/>
          <ac:spMkLst>
            <pc:docMk/>
            <pc:sldMk cId="0" sldId="298"/>
            <ac:spMk id="3" creationId="{F2FD0783-5577-2DF4-FC6A-97AA963E292D}"/>
          </ac:spMkLst>
        </pc:spChg>
        <pc:spChg chg="add del mod">
          <ac:chgData name="Vui Le Ba" userId="052109168efbc39a" providerId="LiveId" clId="{3D142E83-6C74-49B3-AB1B-A3867F8BE585}" dt="2023-09-15T14:41:30.167" v="220" actId="6264"/>
          <ac:spMkLst>
            <pc:docMk/>
            <pc:sldMk cId="0" sldId="298"/>
            <ac:spMk id="4" creationId="{B62CBF42-E990-CDEA-3B7F-D57B2B6FA875}"/>
          </ac:spMkLst>
        </pc:spChg>
        <pc:spChg chg="add del mod">
          <ac:chgData name="Vui Le Ba" userId="052109168efbc39a" providerId="LiveId" clId="{3D142E83-6C74-49B3-AB1B-A3867F8BE585}" dt="2023-09-15T14:41:34.293" v="222" actId="478"/>
          <ac:spMkLst>
            <pc:docMk/>
            <pc:sldMk cId="0" sldId="298"/>
            <ac:spMk id="6" creationId="{B7B1EE4F-568A-ACA9-88D8-FEEE5ADDFA09}"/>
          </ac:spMkLst>
        </pc:spChg>
        <pc:spChg chg="add mod">
          <ac:chgData name="Vui Le Ba" userId="052109168efbc39a" providerId="LiveId" clId="{3D142E83-6C74-49B3-AB1B-A3867F8BE585}" dt="2023-09-15T14:41:35.231" v="223"/>
          <ac:spMkLst>
            <pc:docMk/>
            <pc:sldMk cId="0" sldId="298"/>
            <ac:spMk id="7" creationId="{CD9521C9-2E81-C65E-F8AE-E3C10C49CA3C}"/>
          </ac:spMkLst>
        </pc:spChg>
        <pc:spChg chg="mod ord">
          <ac:chgData name="Vui Le Ba" userId="052109168efbc39a" providerId="LiveId" clId="{3D142E83-6C74-49B3-AB1B-A3867F8BE585}" dt="2023-09-15T14:41:30.167" v="220" actId="6264"/>
          <ac:spMkLst>
            <pc:docMk/>
            <pc:sldMk cId="0" sldId="298"/>
            <ac:spMk id="420" creationId="{00000000-0000-0000-0000-000000000000}"/>
          </ac:spMkLst>
        </pc:spChg>
        <pc:spChg chg="del mod ord">
          <ac:chgData name="Vui Le Ba" userId="052109168efbc39a" providerId="LiveId" clId="{3D142E83-6C74-49B3-AB1B-A3867F8BE585}" dt="2023-09-15T14:41:32.503" v="221" actId="478"/>
          <ac:spMkLst>
            <pc:docMk/>
            <pc:sldMk cId="0" sldId="298"/>
            <ac:spMk id="421" creationId="{00000000-0000-0000-0000-000000000000}"/>
          </ac:spMkLst>
        </pc:spChg>
        <pc:spChg chg="mod ord">
          <ac:chgData name="Vui Le Ba" userId="052109168efbc39a" providerId="LiveId" clId="{3D142E83-6C74-49B3-AB1B-A3867F8BE585}" dt="2023-09-15T14:41:30.167" v="220" actId="6264"/>
          <ac:spMkLst>
            <pc:docMk/>
            <pc:sldMk cId="0" sldId="298"/>
            <ac:spMk id="422" creationId="{00000000-0000-0000-0000-000000000000}"/>
          </ac:spMkLst>
        </pc:spChg>
        <pc:spChg chg="mod">
          <ac:chgData name="Vui Le Ba" userId="052109168efbc39a" providerId="LiveId" clId="{3D142E83-6C74-49B3-AB1B-A3867F8BE585}" dt="2023-09-15T13:53:25.958" v="6"/>
          <ac:spMkLst>
            <pc:docMk/>
            <pc:sldMk cId="0" sldId="298"/>
            <ac:spMk id="423" creationId="{00000000-0000-0000-0000-000000000000}"/>
          </ac:spMkLst>
        </pc:spChg>
        <pc:spChg chg="mod">
          <ac:chgData name="Vui Le Ba" userId="052109168efbc39a" providerId="LiveId" clId="{3D142E83-6C74-49B3-AB1B-A3867F8BE585}" dt="2023-09-15T13:53:25.958" v="6"/>
          <ac:spMkLst>
            <pc:docMk/>
            <pc:sldMk cId="0" sldId="298"/>
            <ac:spMk id="424" creationId="{00000000-0000-0000-0000-000000000000}"/>
          </ac:spMkLst>
        </pc:spChg>
      </pc:sldChg>
      <pc:sldChg chg="addSp delSp modSp mod chgLayout modNotes">
        <pc:chgData name="Vui Le Ba" userId="052109168efbc39a" providerId="LiveId" clId="{3D142E83-6C74-49B3-AB1B-A3867F8BE585}" dt="2023-09-15T14:41:49.349" v="227" actId="478"/>
        <pc:sldMkLst>
          <pc:docMk/>
          <pc:sldMk cId="0" sldId="299"/>
        </pc:sldMkLst>
        <pc:spChg chg="add del mod">
          <ac:chgData name="Vui Le Ba" userId="052109168efbc39a" providerId="LiveId" clId="{3D142E83-6C74-49B3-AB1B-A3867F8BE585}" dt="2023-09-15T14:41:45.026" v="224" actId="6264"/>
          <ac:spMkLst>
            <pc:docMk/>
            <pc:sldMk cId="0" sldId="299"/>
            <ac:spMk id="2" creationId="{80D8A6DF-09C4-8822-7D5E-F720A1F90F4B}"/>
          </ac:spMkLst>
        </pc:spChg>
        <pc:spChg chg="add del mod">
          <ac:chgData name="Vui Le Ba" userId="052109168efbc39a" providerId="LiveId" clId="{3D142E83-6C74-49B3-AB1B-A3867F8BE585}" dt="2023-09-15T14:41:45.026" v="224" actId="6264"/>
          <ac:spMkLst>
            <pc:docMk/>
            <pc:sldMk cId="0" sldId="299"/>
            <ac:spMk id="3" creationId="{258CFD68-05A3-98DE-95F4-4F7C1FD9C585}"/>
          </ac:spMkLst>
        </pc:spChg>
        <pc:spChg chg="add del mod">
          <ac:chgData name="Vui Le Ba" userId="052109168efbc39a" providerId="LiveId" clId="{3D142E83-6C74-49B3-AB1B-A3867F8BE585}" dt="2023-09-15T14:41:45.026" v="224" actId="6264"/>
          <ac:spMkLst>
            <pc:docMk/>
            <pc:sldMk cId="0" sldId="299"/>
            <ac:spMk id="4" creationId="{2174880F-5E13-1F6E-CF51-57BB08A36C70}"/>
          </ac:spMkLst>
        </pc:spChg>
        <pc:spChg chg="add del mod">
          <ac:chgData name="Vui Le Ba" userId="052109168efbc39a" providerId="LiveId" clId="{3D142E83-6C74-49B3-AB1B-A3867F8BE585}" dt="2023-09-15T14:41:49.349" v="227" actId="478"/>
          <ac:spMkLst>
            <pc:docMk/>
            <pc:sldMk cId="0" sldId="299"/>
            <ac:spMk id="6" creationId="{27A47923-F3C3-6094-15BB-F301AC54E4DE}"/>
          </ac:spMkLst>
        </pc:spChg>
        <pc:spChg chg="add mod">
          <ac:chgData name="Vui Le Ba" userId="052109168efbc39a" providerId="LiveId" clId="{3D142E83-6C74-49B3-AB1B-A3867F8BE585}" dt="2023-09-15T14:41:48.009" v="226"/>
          <ac:spMkLst>
            <pc:docMk/>
            <pc:sldMk cId="0" sldId="299"/>
            <ac:spMk id="7" creationId="{D3B8A3C1-C79C-ED88-637E-6763C8C50661}"/>
          </ac:spMkLst>
        </pc:spChg>
        <pc:spChg chg="mod ord">
          <ac:chgData name="Vui Le Ba" userId="052109168efbc39a" providerId="LiveId" clId="{3D142E83-6C74-49B3-AB1B-A3867F8BE585}" dt="2023-09-15T14:41:45.026" v="224" actId="6264"/>
          <ac:spMkLst>
            <pc:docMk/>
            <pc:sldMk cId="0" sldId="299"/>
            <ac:spMk id="429" creationId="{00000000-0000-0000-0000-000000000000}"/>
          </ac:spMkLst>
        </pc:spChg>
        <pc:spChg chg="del mod ord">
          <ac:chgData name="Vui Le Ba" userId="052109168efbc39a" providerId="LiveId" clId="{3D142E83-6C74-49B3-AB1B-A3867F8BE585}" dt="2023-09-15T14:41:47.701" v="225" actId="478"/>
          <ac:spMkLst>
            <pc:docMk/>
            <pc:sldMk cId="0" sldId="299"/>
            <ac:spMk id="430" creationId="{00000000-0000-0000-0000-000000000000}"/>
          </ac:spMkLst>
        </pc:spChg>
        <pc:spChg chg="mod ord">
          <ac:chgData name="Vui Le Ba" userId="052109168efbc39a" providerId="LiveId" clId="{3D142E83-6C74-49B3-AB1B-A3867F8BE585}" dt="2023-09-15T14:41:45.026" v="224" actId="6264"/>
          <ac:spMkLst>
            <pc:docMk/>
            <pc:sldMk cId="0" sldId="299"/>
            <ac:spMk id="431" creationId="{00000000-0000-0000-0000-000000000000}"/>
          </ac:spMkLst>
        </pc:spChg>
        <pc:spChg chg="mod">
          <ac:chgData name="Vui Le Ba" userId="052109168efbc39a" providerId="LiveId" clId="{3D142E83-6C74-49B3-AB1B-A3867F8BE585}" dt="2023-09-15T13:53:25.958" v="6"/>
          <ac:spMkLst>
            <pc:docMk/>
            <pc:sldMk cId="0" sldId="299"/>
            <ac:spMk id="432" creationId="{00000000-0000-0000-0000-000000000000}"/>
          </ac:spMkLst>
        </pc:spChg>
      </pc:sldChg>
      <pc:sldChg chg="addSp delSp modSp mod chgLayout modNotes">
        <pc:chgData name="Vui Le Ba" userId="052109168efbc39a" providerId="LiveId" clId="{3D142E83-6C74-49B3-AB1B-A3867F8BE585}" dt="2023-09-24T15:25:27.141" v="247" actId="1076"/>
        <pc:sldMkLst>
          <pc:docMk/>
          <pc:sldMk cId="0" sldId="300"/>
        </pc:sldMkLst>
        <pc:spChg chg="add del mod">
          <ac:chgData name="Vui Le Ba" userId="052109168efbc39a" providerId="LiveId" clId="{3D142E83-6C74-49B3-AB1B-A3867F8BE585}" dt="2023-09-15T14:42:25.076" v="230" actId="6264"/>
          <ac:spMkLst>
            <pc:docMk/>
            <pc:sldMk cId="0" sldId="300"/>
            <ac:spMk id="2" creationId="{C26C32E3-49B2-3DC0-328E-1DD8663D876E}"/>
          </ac:spMkLst>
        </pc:spChg>
        <pc:spChg chg="add del mod">
          <ac:chgData name="Vui Le Ba" userId="052109168efbc39a" providerId="LiveId" clId="{3D142E83-6C74-49B3-AB1B-A3867F8BE585}" dt="2023-09-15T14:42:25.076" v="230" actId="6264"/>
          <ac:spMkLst>
            <pc:docMk/>
            <pc:sldMk cId="0" sldId="300"/>
            <ac:spMk id="3" creationId="{8CDE4258-BA6D-F5CF-7380-19B905C11C4C}"/>
          </ac:spMkLst>
        </pc:spChg>
        <pc:spChg chg="add del mod">
          <ac:chgData name="Vui Le Ba" userId="052109168efbc39a" providerId="LiveId" clId="{3D142E83-6C74-49B3-AB1B-A3867F8BE585}" dt="2023-09-15T14:42:29.712" v="231" actId="6264"/>
          <ac:spMkLst>
            <pc:docMk/>
            <pc:sldMk cId="0" sldId="300"/>
            <ac:spMk id="4" creationId="{CDBE76F2-2186-B091-58A1-FCAE0370B748}"/>
          </ac:spMkLst>
        </pc:spChg>
        <pc:spChg chg="add del mod">
          <ac:chgData name="Vui Le Ba" userId="052109168efbc39a" providerId="LiveId" clId="{3D142E83-6C74-49B3-AB1B-A3867F8BE585}" dt="2023-09-15T14:42:29.712" v="231" actId="6264"/>
          <ac:spMkLst>
            <pc:docMk/>
            <pc:sldMk cId="0" sldId="300"/>
            <ac:spMk id="5" creationId="{C1642461-B30F-C912-A614-017AF8A50FE5}"/>
          </ac:spMkLst>
        </pc:spChg>
        <pc:spChg chg="mod ord">
          <ac:chgData name="Vui Le Ba" userId="052109168efbc39a" providerId="LiveId" clId="{3D142E83-6C74-49B3-AB1B-A3867F8BE585}" dt="2023-09-15T14:42:29.712" v="231" actId="6264"/>
          <ac:spMkLst>
            <pc:docMk/>
            <pc:sldMk cId="0" sldId="300"/>
            <ac:spMk id="437" creationId="{00000000-0000-0000-0000-000000000000}"/>
          </ac:spMkLst>
        </pc:spChg>
        <pc:spChg chg="mod ord">
          <ac:chgData name="Vui Le Ba" userId="052109168efbc39a" providerId="LiveId" clId="{3D142E83-6C74-49B3-AB1B-A3867F8BE585}" dt="2023-09-24T15:25:27.141" v="247" actId="1076"/>
          <ac:spMkLst>
            <pc:docMk/>
            <pc:sldMk cId="0" sldId="300"/>
            <ac:spMk id="438" creationId="{00000000-0000-0000-0000-000000000000}"/>
          </ac:spMkLst>
        </pc:spChg>
        <pc:spChg chg="mod ord">
          <ac:chgData name="Vui Le Ba" userId="052109168efbc39a" providerId="LiveId" clId="{3D142E83-6C74-49B3-AB1B-A3867F8BE585}" dt="2023-09-15T14:42:29.712" v="231" actId="6264"/>
          <ac:spMkLst>
            <pc:docMk/>
            <pc:sldMk cId="0" sldId="300"/>
            <ac:spMk id="439" creationId="{00000000-0000-0000-0000-000000000000}"/>
          </ac:spMkLst>
        </pc:spChg>
      </pc:sldChg>
      <pc:sldChg chg="addSp delSp modSp mod chgLayout modNotes">
        <pc:chgData name="Vui Le Ba" userId="052109168efbc39a" providerId="LiveId" clId="{3D142E83-6C74-49B3-AB1B-A3867F8BE585}" dt="2023-09-15T14:42:36.473" v="232" actId="6264"/>
        <pc:sldMkLst>
          <pc:docMk/>
          <pc:sldMk cId="0" sldId="301"/>
        </pc:sldMkLst>
        <pc:spChg chg="add del mod">
          <ac:chgData name="Vui Le Ba" userId="052109168efbc39a" providerId="LiveId" clId="{3D142E83-6C74-49B3-AB1B-A3867F8BE585}" dt="2023-09-15T14:42:36.473" v="232" actId="6264"/>
          <ac:spMkLst>
            <pc:docMk/>
            <pc:sldMk cId="0" sldId="301"/>
            <ac:spMk id="2" creationId="{BD993D6D-2986-843F-D1DD-305707880C1C}"/>
          </ac:spMkLst>
        </pc:spChg>
        <pc:spChg chg="add del mod">
          <ac:chgData name="Vui Le Ba" userId="052109168efbc39a" providerId="LiveId" clId="{3D142E83-6C74-49B3-AB1B-A3867F8BE585}" dt="2023-09-15T14:42:36.473" v="232" actId="6264"/>
          <ac:spMkLst>
            <pc:docMk/>
            <pc:sldMk cId="0" sldId="301"/>
            <ac:spMk id="3" creationId="{52C47EEE-C21B-F43B-49E9-285F6EE5FDCB}"/>
          </ac:spMkLst>
        </pc:spChg>
        <pc:spChg chg="mod ord">
          <ac:chgData name="Vui Le Ba" userId="052109168efbc39a" providerId="LiveId" clId="{3D142E83-6C74-49B3-AB1B-A3867F8BE585}" dt="2023-09-15T14:42:36.473" v="232" actId="6264"/>
          <ac:spMkLst>
            <pc:docMk/>
            <pc:sldMk cId="0" sldId="301"/>
            <ac:spMk id="444" creationId="{00000000-0000-0000-0000-000000000000}"/>
          </ac:spMkLst>
        </pc:spChg>
        <pc:spChg chg="mod ord">
          <ac:chgData name="Vui Le Ba" userId="052109168efbc39a" providerId="LiveId" clId="{3D142E83-6C74-49B3-AB1B-A3867F8BE585}" dt="2023-09-15T14:42:36.473" v="232" actId="6264"/>
          <ac:spMkLst>
            <pc:docMk/>
            <pc:sldMk cId="0" sldId="301"/>
            <ac:spMk id="445" creationId="{00000000-0000-0000-0000-000000000000}"/>
          </ac:spMkLst>
        </pc:spChg>
        <pc:spChg chg="mod ord">
          <ac:chgData name="Vui Le Ba" userId="052109168efbc39a" providerId="LiveId" clId="{3D142E83-6C74-49B3-AB1B-A3867F8BE585}" dt="2023-09-15T14:42:36.473" v="232" actId="6264"/>
          <ac:spMkLst>
            <pc:docMk/>
            <pc:sldMk cId="0" sldId="301"/>
            <ac:spMk id="446" creationId="{00000000-0000-0000-0000-000000000000}"/>
          </ac:spMkLst>
        </pc:spChg>
      </pc:sldChg>
      <pc:sldChg chg="addSp delSp modSp mod chgLayout modNotes">
        <pc:chgData name="Vui Le Ba" userId="052109168efbc39a" providerId="LiveId" clId="{3D142E83-6C74-49B3-AB1B-A3867F8BE585}" dt="2023-09-24T15:25:22.472" v="246" actId="1076"/>
        <pc:sldMkLst>
          <pc:docMk/>
          <pc:sldMk cId="0" sldId="302"/>
        </pc:sldMkLst>
        <pc:spChg chg="add del mod">
          <ac:chgData name="Vui Le Ba" userId="052109168efbc39a" providerId="LiveId" clId="{3D142E83-6C74-49B3-AB1B-A3867F8BE585}" dt="2023-09-15T14:42:41.657" v="233" actId="6264"/>
          <ac:spMkLst>
            <pc:docMk/>
            <pc:sldMk cId="0" sldId="302"/>
            <ac:spMk id="2" creationId="{83D66B08-DCD9-1F43-1857-98CD74E1335A}"/>
          </ac:spMkLst>
        </pc:spChg>
        <pc:spChg chg="add del mod">
          <ac:chgData name="Vui Le Ba" userId="052109168efbc39a" providerId="LiveId" clId="{3D142E83-6C74-49B3-AB1B-A3867F8BE585}" dt="2023-09-15T14:42:41.657" v="233" actId="6264"/>
          <ac:spMkLst>
            <pc:docMk/>
            <pc:sldMk cId="0" sldId="302"/>
            <ac:spMk id="3" creationId="{66496368-8B04-A547-042E-CDC906AE4797}"/>
          </ac:spMkLst>
        </pc:spChg>
        <pc:spChg chg="mod ord">
          <ac:chgData name="Vui Le Ba" userId="052109168efbc39a" providerId="LiveId" clId="{3D142E83-6C74-49B3-AB1B-A3867F8BE585}" dt="2023-09-15T14:42:41.657" v="233" actId="6264"/>
          <ac:spMkLst>
            <pc:docMk/>
            <pc:sldMk cId="0" sldId="302"/>
            <ac:spMk id="451" creationId="{00000000-0000-0000-0000-000000000000}"/>
          </ac:spMkLst>
        </pc:spChg>
        <pc:spChg chg="mod ord">
          <ac:chgData name="Vui Le Ba" userId="052109168efbc39a" providerId="LiveId" clId="{3D142E83-6C74-49B3-AB1B-A3867F8BE585}" dt="2023-09-24T15:25:22.472" v="246" actId="1076"/>
          <ac:spMkLst>
            <pc:docMk/>
            <pc:sldMk cId="0" sldId="302"/>
            <ac:spMk id="452" creationId="{00000000-0000-0000-0000-000000000000}"/>
          </ac:spMkLst>
        </pc:spChg>
        <pc:spChg chg="mod ord">
          <ac:chgData name="Vui Le Ba" userId="052109168efbc39a" providerId="LiveId" clId="{3D142E83-6C74-49B3-AB1B-A3867F8BE585}" dt="2023-09-15T14:42:41.657" v="233" actId="6264"/>
          <ac:spMkLst>
            <pc:docMk/>
            <pc:sldMk cId="0" sldId="302"/>
            <ac:spMk id="453" creationId="{00000000-0000-0000-0000-000000000000}"/>
          </ac:spMkLst>
        </pc:spChg>
      </pc:sldChg>
      <pc:sldChg chg="addSp delSp modSp mod chgLayout modNotes">
        <pc:chgData name="Vui Le Ba" userId="052109168efbc39a" providerId="LiveId" clId="{3D142E83-6C74-49B3-AB1B-A3867F8BE585}" dt="2023-09-15T14:42:47.223" v="234" actId="6264"/>
        <pc:sldMkLst>
          <pc:docMk/>
          <pc:sldMk cId="0" sldId="303"/>
        </pc:sldMkLst>
        <pc:spChg chg="add del mod">
          <ac:chgData name="Vui Le Ba" userId="052109168efbc39a" providerId="LiveId" clId="{3D142E83-6C74-49B3-AB1B-A3867F8BE585}" dt="2023-09-15T14:42:47.223" v="234" actId="6264"/>
          <ac:spMkLst>
            <pc:docMk/>
            <pc:sldMk cId="0" sldId="303"/>
            <ac:spMk id="2" creationId="{A79788AD-0A69-1F91-A907-4457FBE6E9BF}"/>
          </ac:spMkLst>
        </pc:spChg>
        <pc:spChg chg="add del mod">
          <ac:chgData name="Vui Le Ba" userId="052109168efbc39a" providerId="LiveId" clId="{3D142E83-6C74-49B3-AB1B-A3867F8BE585}" dt="2023-09-15T14:42:47.223" v="234" actId="6264"/>
          <ac:spMkLst>
            <pc:docMk/>
            <pc:sldMk cId="0" sldId="303"/>
            <ac:spMk id="3" creationId="{9136ADCC-2DAD-033B-D0F8-BAAA470F8243}"/>
          </ac:spMkLst>
        </pc:spChg>
        <pc:spChg chg="mod ord">
          <ac:chgData name="Vui Le Ba" userId="052109168efbc39a" providerId="LiveId" clId="{3D142E83-6C74-49B3-AB1B-A3867F8BE585}" dt="2023-09-15T14:42:47.223" v="234" actId="6264"/>
          <ac:spMkLst>
            <pc:docMk/>
            <pc:sldMk cId="0" sldId="303"/>
            <ac:spMk id="458" creationId="{00000000-0000-0000-0000-000000000000}"/>
          </ac:spMkLst>
        </pc:spChg>
        <pc:spChg chg="mod ord">
          <ac:chgData name="Vui Le Ba" userId="052109168efbc39a" providerId="LiveId" clId="{3D142E83-6C74-49B3-AB1B-A3867F8BE585}" dt="2023-09-15T14:42:47.223" v="234" actId="6264"/>
          <ac:spMkLst>
            <pc:docMk/>
            <pc:sldMk cId="0" sldId="303"/>
            <ac:spMk id="459" creationId="{00000000-0000-0000-0000-000000000000}"/>
          </ac:spMkLst>
        </pc:spChg>
        <pc:spChg chg="mod ord">
          <ac:chgData name="Vui Le Ba" userId="052109168efbc39a" providerId="LiveId" clId="{3D142E83-6C74-49B3-AB1B-A3867F8BE585}" dt="2023-09-15T14:42:47.223" v="234" actId="6264"/>
          <ac:spMkLst>
            <pc:docMk/>
            <pc:sldMk cId="0" sldId="303"/>
            <ac:spMk id="460" creationId="{00000000-0000-0000-0000-000000000000}"/>
          </ac:spMkLst>
        </pc:spChg>
      </pc:sldChg>
      <pc:sldChg chg="addSp delSp modSp mod chgLayout modNotes">
        <pc:chgData name="Vui Le Ba" userId="052109168efbc39a" providerId="LiveId" clId="{3D142E83-6C74-49B3-AB1B-A3867F8BE585}" dt="2023-09-15T14:43:11.907" v="237" actId="6264"/>
        <pc:sldMkLst>
          <pc:docMk/>
          <pc:sldMk cId="0" sldId="304"/>
        </pc:sldMkLst>
        <pc:spChg chg="add del mod">
          <ac:chgData name="Vui Le Ba" userId="052109168efbc39a" providerId="LiveId" clId="{3D142E83-6C74-49B3-AB1B-A3867F8BE585}" dt="2023-09-15T14:42:52.480" v="235" actId="6264"/>
          <ac:spMkLst>
            <pc:docMk/>
            <pc:sldMk cId="0" sldId="304"/>
            <ac:spMk id="2" creationId="{6D9018C6-BDE5-0351-94FF-0090637C448E}"/>
          </ac:spMkLst>
        </pc:spChg>
        <pc:spChg chg="add del mod">
          <ac:chgData name="Vui Le Ba" userId="052109168efbc39a" providerId="LiveId" clId="{3D142E83-6C74-49B3-AB1B-A3867F8BE585}" dt="2023-09-15T14:42:52.480" v="235" actId="6264"/>
          <ac:spMkLst>
            <pc:docMk/>
            <pc:sldMk cId="0" sldId="304"/>
            <ac:spMk id="3" creationId="{A745050B-6954-A799-E3AF-C45FAB3A6A6B}"/>
          </ac:spMkLst>
        </pc:spChg>
        <pc:spChg chg="add del mod">
          <ac:chgData name="Vui Le Ba" userId="052109168efbc39a" providerId="LiveId" clId="{3D142E83-6C74-49B3-AB1B-A3867F8BE585}" dt="2023-09-15T14:43:11.907" v="237" actId="6264"/>
          <ac:spMkLst>
            <pc:docMk/>
            <pc:sldMk cId="0" sldId="304"/>
            <ac:spMk id="4" creationId="{55F1C165-CF30-6CC0-689A-117C2B709833}"/>
          </ac:spMkLst>
        </pc:spChg>
        <pc:spChg chg="add del mod">
          <ac:chgData name="Vui Le Ba" userId="052109168efbc39a" providerId="LiveId" clId="{3D142E83-6C74-49B3-AB1B-A3867F8BE585}" dt="2023-09-15T14:43:11.907" v="237" actId="6264"/>
          <ac:spMkLst>
            <pc:docMk/>
            <pc:sldMk cId="0" sldId="304"/>
            <ac:spMk id="5" creationId="{932C6338-E577-4AC6-FB7B-3605970BA3DD}"/>
          </ac:spMkLst>
        </pc:spChg>
        <pc:spChg chg="mod ord">
          <ac:chgData name="Vui Le Ba" userId="052109168efbc39a" providerId="LiveId" clId="{3D142E83-6C74-49B3-AB1B-A3867F8BE585}" dt="2023-09-15T14:43:11.907" v="237" actId="6264"/>
          <ac:spMkLst>
            <pc:docMk/>
            <pc:sldMk cId="0" sldId="304"/>
            <ac:spMk id="465" creationId="{00000000-0000-0000-0000-000000000000}"/>
          </ac:spMkLst>
        </pc:spChg>
        <pc:spChg chg="mod ord">
          <ac:chgData name="Vui Le Ba" userId="052109168efbc39a" providerId="LiveId" clId="{3D142E83-6C74-49B3-AB1B-A3867F8BE585}" dt="2023-09-15T14:43:11.907" v="237" actId="6264"/>
          <ac:spMkLst>
            <pc:docMk/>
            <pc:sldMk cId="0" sldId="304"/>
            <ac:spMk id="466" creationId="{00000000-0000-0000-0000-000000000000}"/>
          </ac:spMkLst>
        </pc:spChg>
      </pc:sldChg>
      <pc:sldChg chg="addSp delSp modSp mod chgLayout modNotes">
        <pc:chgData name="Vui Le Ba" userId="052109168efbc39a" providerId="LiveId" clId="{3D142E83-6C74-49B3-AB1B-A3867F8BE585}" dt="2023-09-24T15:32:38.444" v="252" actId="1076"/>
        <pc:sldMkLst>
          <pc:docMk/>
          <pc:sldMk cId="0" sldId="305"/>
        </pc:sldMkLst>
        <pc:spChg chg="add del mod">
          <ac:chgData name="Vui Le Ba" userId="052109168efbc39a" providerId="LiveId" clId="{3D142E83-6C74-49B3-AB1B-A3867F8BE585}" dt="2023-09-15T14:42:55.203" v="236" actId="6264"/>
          <ac:spMkLst>
            <pc:docMk/>
            <pc:sldMk cId="0" sldId="305"/>
            <ac:spMk id="2" creationId="{29E80F60-9768-0F39-9B46-2BE09E092157}"/>
          </ac:spMkLst>
        </pc:spChg>
        <pc:spChg chg="add del mod">
          <ac:chgData name="Vui Le Ba" userId="052109168efbc39a" providerId="LiveId" clId="{3D142E83-6C74-49B3-AB1B-A3867F8BE585}" dt="2023-09-15T14:42:55.203" v="236" actId="6264"/>
          <ac:spMkLst>
            <pc:docMk/>
            <pc:sldMk cId="0" sldId="305"/>
            <ac:spMk id="3" creationId="{C4A3256A-6ED6-4BE3-6306-41FF953233D1}"/>
          </ac:spMkLst>
        </pc:spChg>
        <pc:spChg chg="mod ord">
          <ac:chgData name="Vui Le Ba" userId="052109168efbc39a" providerId="LiveId" clId="{3D142E83-6C74-49B3-AB1B-A3867F8BE585}" dt="2023-09-15T14:42:55.203" v="236" actId="6264"/>
          <ac:spMkLst>
            <pc:docMk/>
            <pc:sldMk cId="0" sldId="305"/>
            <ac:spMk id="471" creationId="{00000000-0000-0000-0000-000000000000}"/>
          </ac:spMkLst>
        </pc:spChg>
        <pc:spChg chg="mod ord">
          <ac:chgData name="Vui Le Ba" userId="052109168efbc39a" providerId="LiveId" clId="{3D142E83-6C74-49B3-AB1B-A3867F8BE585}" dt="2023-09-24T15:32:38.444" v="252" actId="1076"/>
          <ac:spMkLst>
            <pc:docMk/>
            <pc:sldMk cId="0" sldId="305"/>
            <ac:spMk id="472" creationId="{00000000-0000-0000-0000-000000000000}"/>
          </ac:spMkLst>
        </pc:spChg>
        <pc:spChg chg="mod ord">
          <ac:chgData name="Vui Le Ba" userId="052109168efbc39a" providerId="LiveId" clId="{3D142E83-6C74-49B3-AB1B-A3867F8BE585}" dt="2023-09-15T14:42:55.203" v="236" actId="6264"/>
          <ac:spMkLst>
            <pc:docMk/>
            <pc:sldMk cId="0" sldId="305"/>
            <ac:spMk id="473" creationId="{00000000-0000-0000-0000-000000000000}"/>
          </ac:spMkLst>
        </pc:spChg>
      </pc:sldChg>
      <pc:sldChg chg="addSp delSp modSp mod chgLayout modNotes">
        <pc:chgData name="Vui Le Ba" userId="052109168efbc39a" providerId="LiveId" clId="{3D142E83-6C74-49B3-AB1B-A3867F8BE585}" dt="2023-09-24T15:32:31.920" v="251" actId="1076"/>
        <pc:sldMkLst>
          <pc:docMk/>
          <pc:sldMk cId="0" sldId="306"/>
        </pc:sldMkLst>
        <pc:spChg chg="add del mod">
          <ac:chgData name="Vui Le Ba" userId="052109168efbc39a" providerId="LiveId" clId="{3D142E83-6C74-49B3-AB1B-A3867F8BE585}" dt="2023-09-15T14:43:17.096" v="239" actId="6264"/>
          <ac:spMkLst>
            <pc:docMk/>
            <pc:sldMk cId="0" sldId="306"/>
            <ac:spMk id="2" creationId="{636592AF-BBA6-D19C-C800-B67C926C7D12}"/>
          </ac:spMkLst>
        </pc:spChg>
        <pc:spChg chg="add del mod">
          <ac:chgData name="Vui Le Ba" userId="052109168efbc39a" providerId="LiveId" clId="{3D142E83-6C74-49B3-AB1B-A3867F8BE585}" dt="2023-09-15T14:43:17.096" v="239" actId="6264"/>
          <ac:spMkLst>
            <pc:docMk/>
            <pc:sldMk cId="0" sldId="306"/>
            <ac:spMk id="3" creationId="{90348586-3D40-3172-6B72-E6E42CFC31D6}"/>
          </ac:spMkLst>
        </pc:spChg>
        <pc:spChg chg="add del mod">
          <ac:chgData name="Vui Le Ba" userId="052109168efbc39a" providerId="LiveId" clId="{3D142E83-6C74-49B3-AB1B-A3867F8BE585}" dt="2023-09-15T14:43:19.039" v="240" actId="6264"/>
          <ac:spMkLst>
            <pc:docMk/>
            <pc:sldMk cId="0" sldId="306"/>
            <ac:spMk id="4" creationId="{BEBFFAFA-2FAC-56D1-FD65-22CBB23A37AB}"/>
          </ac:spMkLst>
        </pc:spChg>
        <pc:spChg chg="add del mod">
          <ac:chgData name="Vui Le Ba" userId="052109168efbc39a" providerId="LiveId" clId="{3D142E83-6C74-49B3-AB1B-A3867F8BE585}" dt="2023-09-15T14:43:19.039" v="240" actId="6264"/>
          <ac:spMkLst>
            <pc:docMk/>
            <pc:sldMk cId="0" sldId="306"/>
            <ac:spMk id="5" creationId="{97AEC155-AF19-BA07-423D-A6D2D872A4B0}"/>
          </ac:spMkLst>
        </pc:spChg>
        <pc:spChg chg="mod ord">
          <ac:chgData name="Vui Le Ba" userId="052109168efbc39a" providerId="LiveId" clId="{3D142E83-6C74-49B3-AB1B-A3867F8BE585}" dt="2023-09-15T14:43:19.039" v="240" actId="6264"/>
          <ac:spMkLst>
            <pc:docMk/>
            <pc:sldMk cId="0" sldId="306"/>
            <ac:spMk id="478" creationId="{00000000-0000-0000-0000-000000000000}"/>
          </ac:spMkLst>
        </pc:spChg>
        <pc:spChg chg="mod ord">
          <ac:chgData name="Vui Le Ba" userId="052109168efbc39a" providerId="LiveId" clId="{3D142E83-6C74-49B3-AB1B-A3867F8BE585}" dt="2023-09-24T15:32:31.920" v="251" actId="1076"/>
          <ac:spMkLst>
            <pc:docMk/>
            <pc:sldMk cId="0" sldId="306"/>
            <ac:spMk id="479" creationId="{00000000-0000-0000-0000-000000000000}"/>
          </ac:spMkLst>
        </pc:spChg>
        <pc:spChg chg="mod ord">
          <ac:chgData name="Vui Le Ba" userId="052109168efbc39a" providerId="LiveId" clId="{3D142E83-6C74-49B3-AB1B-A3867F8BE585}" dt="2023-09-15T14:43:19.039" v="240" actId="6264"/>
          <ac:spMkLst>
            <pc:docMk/>
            <pc:sldMk cId="0" sldId="306"/>
            <ac:spMk id="480" creationId="{00000000-0000-0000-0000-000000000000}"/>
          </ac:spMkLst>
        </pc:spChg>
      </pc:sldChg>
      <pc:sldChg chg="addSp delSp modSp mod chgLayout modNotes">
        <pc:chgData name="Vui Le Ba" userId="052109168efbc39a" providerId="LiveId" clId="{3D142E83-6C74-49B3-AB1B-A3867F8BE585}" dt="2023-09-15T14:43:22.108" v="241" actId="6264"/>
        <pc:sldMkLst>
          <pc:docMk/>
          <pc:sldMk cId="0" sldId="307"/>
        </pc:sldMkLst>
        <pc:spChg chg="add del mod">
          <ac:chgData name="Vui Le Ba" userId="052109168efbc39a" providerId="LiveId" clId="{3D142E83-6C74-49B3-AB1B-A3867F8BE585}" dt="2023-09-15T14:43:22.108" v="241" actId="6264"/>
          <ac:spMkLst>
            <pc:docMk/>
            <pc:sldMk cId="0" sldId="307"/>
            <ac:spMk id="2" creationId="{6E70987D-B777-55A0-0677-83DF04C4A991}"/>
          </ac:spMkLst>
        </pc:spChg>
        <pc:spChg chg="add del mod">
          <ac:chgData name="Vui Le Ba" userId="052109168efbc39a" providerId="LiveId" clId="{3D142E83-6C74-49B3-AB1B-A3867F8BE585}" dt="2023-09-15T14:43:22.108" v="241" actId="6264"/>
          <ac:spMkLst>
            <pc:docMk/>
            <pc:sldMk cId="0" sldId="307"/>
            <ac:spMk id="3" creationId="{AF820498-27FD-0356-054D-0F370A09DDCB}"/>
          </ac:spMkLst>
        </pc:spChg>
        <pc:spChg chg="mod ord">
          <ac:chgData name="Vui Le Ba" userId="052109168efbc39a" providerId="LiveId" clId="{3D142E83-6C74-49B3-AB1B-A3867F8BE585}" dt="2023-09-15T14:43:22.108" v="241" actId="6264"/>
          <ac:spMkLst>
            <pc:docMk/>
            <pc:sldMk cId="0" sldId="307"/>
            <ac:spMk id="485" creationId="{00000000-0000-0000-0000-000000000000}"/>
          </ac:spMkLst>
        </pc:spChg>
        <pc:spChg chg="mod ord">
          <ac:chgData name="Vui Le Ba" userId="052109168efbc39a" providerId="LiveId" clId="{3D142E83-6C74-49B3-AB1B-A3867F8BE585}" dt="2023-09-15T14:43:22.108" v="241" actId="6264"/>
          <ac:spMkLst>
            <pc:docMk/>
            <pc:sldMk cId="0" sldId="307"/>
            <ac:spMk id="486" creationId="{00000000-0000-0000-0000-000000000000}"/>
          </ac:spMkLst>
        </pc:spChg>
        <pc:spChg chg="mod">
          <ac:chgData name="Vui Le Ba" userId="052109168efbc39a" providerId="LiveId" clId="{3D142E83-6C74-49B3-AB1B-A3867F8BE585}" dt="2023-09-15T13:53:25.958" v="6"/>
          <ac:spMkLst>
            <pc:docMk/>
            <pc:sldMk cId="0" sldId="307"/>
            <ac:spMk id="489" creationId="{00000000-0000-0000-0000-000000000000}"/>
          </ac:spMkLst>
        </pc:spChg>
        <pc:spChg chg="mod">
          <ac:chgData name="Vui Le Ba" userId="052109168efbc39a" providerId="LiveId" clId="{3D142E83-6C74-49B3-AB1B-A3867F8BE585}" dt="2023-09-15T13:53:25.958" v="6"/>
          <ac:spMkLst>
            <pc:docMk/>
            <pc:sldMk cId="0" sldId="307"/>
            <ac:spMk id="490" creationId="{00000000-0000-0000-0000-000000000000}"/>
          </ac:spMkLst>
        </pc:spChg>
        <pc:spChg chg="mod">
          <ac:chgData name="Vui Le Ba" userId="052109168efbc39a" providerId="LiveId" clId="{3D142E83-6C74-49B3-AB1B-A3867F8BE585}" dt="2023-09-15T13:53:25.958" v="6"/>
          <ac:spMkLst>
            <pc:docMk/>
            <pc:sldMk cId="0" sldId="307"/>
            <ac:spMk id="491" creationId="{00000000-0000-0000-0000-000000000000}"/>
          </ac:spMkLst>
        </pc:spChg>
        <pc:spChg chg="mod">
          <ac:chgData name="Vui Le Ba" userId="052109168efbc39a" providerId="LiveId" clId="{3D142E83-6C74-49B3-AB1B-A3867F8BE585}" dt="2023-09-15T13:53:25.958" v="6"/>
          <ac:spMkLst>
            <pc:docMk/>
            <pc:sldMk cId="0" sldId="307"/>
            <ac:spMk id="492" creationId="{00000000-0000-0000-0000-000000000000}"/>
          </ac:spMkLst>
        </pc:spChg>
        <pc:spChg chg="mod">
          <ac:chgData name="Vui Le Ba" userId="052109168efbc39a" providerId="LiveId" clId="{3D142E83-6C74-49B3-AB1B-A3867F8BE585}" dt="2023-09-15T13:53:25.958" v="6"/>
          <ac:spMkLst>
            <pc:docMk/>
            <pc:sldMk cId="0" sldId="307"/>
            <ac:spMk id="494" creationId="{00000000-0000-0000-0000-000000000000}"/>
          </ac:spMkLst>
        </pc:spChg>
        <pc:spChg chg="mod">
          <ac:chgData name="Vui Le Ba" userId="052109168efbc39a" providerId="LiveId" clId="{3D142E83-6C74-49B3-AB1B-A3867F8BE585}" dt="2023-09-15T13:53:25.958" v="6"/>
          <ac:spMkLst>
            <pc:docMk/>
            <pc:sldMk cId="0" sldId="307"/>
            <ac:spMk id="495" creationId="{00000000-0000-0000-0000-000000000000}"/>
          </ac:spMkLst>
        </pc:spChg>
        <pc:spChg chg="mod">
          <ac:chgData name="Vui Le Ba" userId="052109168efbc39a" providerId="LiveId" clId="{3D142E83-6C74-49B3-AB1B-A3867F8BE585}" dt="2023-09-15T13:53:25.958" v="6"/>
          <ac:spMkLst>
            <pc:docMk/>
            <pc:sldMk cId="0" sldId="307"/>
            <ac:spMk id="496" creationId="{00000000-0000-0000-0000-000000000000}"/>
          </ac:spMkLst>
        </pc:spChg>
        <pc:spChg chg="mod">
          <ac:chgData name="Vui Le Ba" userId="052109168efbc39a" providerId="LiveId" clId="{3D142E83-6C74-49B3-AB1B-A3867F8BE585}" dt="2023-09-15T13:53:25.958" v="6"/>
          <ac:spMkLst>
            <pc:docMk/>
            <pc:sldMk cId="0" sldId="307"/>
            <ac:spMk id="497" creationId="{00000000-0000-0000-0000-000000000000}"/>
          </ac:spMkLst>
        </pc:spChg>
        <pc:spChg chg="mod">
          <ac:chgData name="Vui Le Ba" userId="052109168efbc39a" providerId="LiveId" clId="{3D142E83-6C74-49B3-AB1B-A3867F8BE585}" dt="2023-09-15T13:53:25.958" v="6"/>
          <ac:spMkLst>
            <pc:docMk/>
            <pc:sldMk cId="0" sldId="307"/>
            <ac:spMk id="499" creationId="{00000000-0000-0000-0000-000000000000}"/>
          </ac:spMkLst>
        </pc:spChg>
        <pc:spChg chg="mod">
          <ac:chgData name="Vui Le Ba" userId="052109168efbc39a" providerId="LiveId" clId="{3D142E83-6C74-49B3-AB1B-A3867F8BE585}" dt="2023-09-15T13:53:25.958" v="6"/>
          <ac:spMkLst>
            <pc:docMk/>
            <pc:sldMk cId="0" sldId="307"/>
            <ac:spMk id="500" creationId="{00000000-0000-0000-0000-000000000000}"/>
          </ac:spMkLst>
        </pc:spChg>
        <pc:grpChg chg="mod">
          <ac:chgData name="Vui Le Ba" userId="052109168efbc39a" providerId="LiveId" clId="{3D142E83-6C74-49B3-AB1B-A3867F8BE585}" dt="2023-09-15T13:53:25.958" v="6"/>
          <ac:grpSpMkLst>
            <pc:docMk/>
            <pc:sldMk cId="0" sldId="307"/>
            <ac:grpSpMk id="488" creationId="{00000000-0000-0000-0000-000000000000}"/>
          </ac:grpSpMkLst>
        </pc:grpChg>
        <pc:grpChg chg="mod">
          <ac:chgData name="Vui Le Ba" userId="052109168efbc39a" providerId="LiveId" clId="{3D142E83-6C74-49B3-AB1B-A3867F8BE585}" dt="2023-09-15T13:53:25.958" v="6"/>
          <ac:grpSpMkLst>
            <pc:docMk/>
            <pc:sldMk cId="0" sldId="307"/>
            <ac:grpSpMk id="493" creationId="{00000000-0000-0000-0000-000000000000}"/>
          </ac:grpSpMkLst>
        </pc:grpChg>
        <pc:grpChg chg="mod">
          <ac:chgData name="Vui Le Ba" userId="052109168efbc39a" providerId="LiveId" clId="{3D142E83-6C74-49B3-AB1B-A3867F8BE585}" dt="2023-09-15T13:53:25.958" v="6"/>
          <ac:grpSpMkLst>
            <pc:docMk/>
            <pc:sldMk cId="0" sldId="307"/>
            <ac:grpSpMk id="498" creationId="{00000000-0000-0000-0000-000000000000}"/>
          </ac:grpSpMkLst>
        </pc:grpChg>
        <pc:cxnChg chg="mod">
          <ac:chgData name="Vui Le Ba" userId="052109168efbc39a" providerId="LiveId" clId="{3D142E83-6C74-49B3-AB1B-A3867F8BE585}" dt="2023-09-15T13:53:25.958" v="6"/>
          <ac:cxnSpMkLst>
            <pc:docMk/>
            <pc:sldMk cId="0" sldId="307"/>
            <ac:cxnSpMk id="487" creationId="{00000000-0000-0000-0000-000000000000}"/>
          </ac:cxnSpMkLst>
        </pc:cxnChg>
        <pc:cxnChg chg="mod">
          <ac:chgData name="Vui Le Ba" userId="052109168efbc39a" providerId="LiveId" clId="{3D142E83-6C74-49B3-AB1B-A3867F8BE585}" dt="2023-09-15T13:53:25.958" v="6"/>
          <ac:cxnSpMkLst>
            <pc:docMk/>
            <pc:sldMk cId="0" sldId="307"/>
            <ac:cxnSpMk id="501" creationId="{00000000-0000-0000-0000-000000000000}"/>
          </ac:cxnSpMkLst>
        </pc:cxnChg>
      </pc:sldChg>
      <pc:sldChg chg="addSp delSp modSp mod chgLayout modNotes">
        <pc:chgData name="Vui Le Ba" userId="052109168efbc39a" providerId="LiveId" clId="{3D142E83-6C74-49B3-AB1B-A3867F8BE585}" dt="2023-09-24T15:32:56.145" v="253" actId="1076"/>
        <pc:sldMkLst>
          <pc:docMk/>
          <pc:sldMk cId="0" sldId="308"/>
        </pc:sldMkLst>
        <pc:spChg chg="add del mod">
          <ac:chgData name="Vui Le Ba" userId="052109168efbc39a" providerId="LiveId" clId="{3D142E83-6C74-49B3-AB1B-A3867F8BE585}" dt="2023-09-15T14:43:24.584" v="242" actId="6264"/>
          <ac:spMkLst>
            <pc:docMk/>
            <pc:sldMk cId="0" sldId="308"/>
            <ac:spMk id="2" creationId="{8A9029E7-FF56-6A6E-996B-EA8C8E75705E}"/>
          </ac:spMkLst>
        </pc:spChg>
        <pc:spChg chg="add del mod">
          <ac:chgData name="Vui Le Ba" userId="052109168efbc39a" providerId="LiveId" clId="{3D142E83-6C74-49B3-AB1B-A3867F8BE585}" dt="2023-09-15T14:43:24.584" v="242" actId="6264"/>
          <ac:spMkLst>
            <pc:docMk/>
            <pc:sldMk cId="0" sldId="308"/>
            <ac:spMk id="3" creationId="{FC8D7F71-D038-99D0-9102-AF3D81547DA6}"/>
          </ac:spMkLst>
        </pc:spChg>
        <pc:spChg chg="mod ord">
          <ac:chgData name="Vui Le Ba" userId="052109168efbc39a" providerId="LiveId" clId="{3D142E83-6C74-49B3-AB1B-A3867F8BE585}" dt="2023-09-15T14:43:24.584" v="242" actId="6264"/>
          <ac:spMkLst>
            <pc:docMk/>
            <pc:sldMk cId="0" sldId="308"/>
            <ac:spMk id="506" creationId="{00000000-0000-0000-0000-000000000000}"/>
          </ac:spMkLst>
        </pc:spChg>
        <pc:spChg chg="mod ord">
          <ac:chgData name="Vui Le Ba" userId="052109168efbc39a" providerId="LiveId" clId="{3D142E83-6C74-49B3-AB1B-A3867F8BE585}" dt="2023-09-24T15:32:56.145" v="253" actId="1076"/>
          <ac:spMkLst>
            <pc:docMk/>
            <pc:sldMk cId="0" sldId="308"/>
            <ac:spMk id="507" creationId="{00000000-0000-0000-0000-000000000000}"/>
          </ac:spMkLst>
        </pc:spChg>
        <pc:spChg chg="mod ord">
          <ac:chgData name="Vui Le Ba" userId="052109168efbc39a" providerId="LiveId" clId="{3D142E83-6C74-49B3-AB1B-A3867F8BE585}" dt="2023-09-15T14:43:24.584" v="242" actId="6264"/>
          <ac:spMkLst>
            <pc:docMk/>
            <pc:sldMk cId="0" sldId="308"/>
            <ac:spMk id="508" creationId="{00000000-0000-0000-0000-000000000000}"/>
          </ac:spMkLst>
        </pc:spChg>
      </pc:sldChg>
      <pc:sldChg chg="addSp delSp modSp mod chgLayout modNotes">
        <pc:chgData name="Vui Le Ba" userId="052109168efbc39a" providerId="LiveId" clId="{3D142E83-6C74-49B3-AB1B-A3867F8BE585}" dt="2023-09-15T14:43:27.769" v="243" actId="6264"/>
        <pc:sldMkLst>
          <pc:docMk/>
          <pc:sldMk cId="0" sldId="309"/>
        </pc:sldMkLst>
        <pc:spChg chg="add del mod">
          <ac:chgData name="Vui Le Ba" userId="052109168efbc39a" providerId="LiveId" clId="{3D142E83-6C74-49B3-AB1B-A3867F8BE585}" dt="2023-09-15T14:43:27.769" v="243" actId="6264"/>
          <ac:spMkLst>
            <pc:docMk/>
            <pc:sldMk cId="0" sldId="309"/>
            <ac:spMk id="2" creationId="{420C689C-F39D-910A-F58D-46884F49DFBD}"/>
          </ac:spMkLst>
        </pc:spChg>
        <pc:spChg chg="add del mod">
          <ac:chgData name="Vui Le Ba" userId="052109168efbc39a" providerId="LiveId" clId="{3D142E83-6C74-49B3-AB1B-A3867F8BE585}" dt="2023-09-15T14:43:27.769" v="243" actId="6264"/>
          <ac:spMkLst>
            <pc:docMk/>
            <pc:sldMk cId="0" sldId="309"/>
            <ac:spMk id="3" creationId="{AECD0A6A-EF76-97FD-5421-0B9300E910FB}"/>
          </ac:spMkLst>
        </pc:spChg>
        <pc:spChg chg="mod ord">
          <ac:chgData name="Vui Le Ba" userId="052109168efbc39a" providerId="LiveId" clId="{3D142E83-6C74-49B3-AB1B-A3867F8BE585}" dt="2023-09-15T14:43:27.769" v="243" actId="6264"/>
          <ac:spMkLst>
            <pc:docMk/>
            <pc:sldMk cId="0" sldId="309"/>
            <ac:spMk id="513" creationId="{00000000-0000-0000-0000-000000000000}"/>
          </ac:spMkLst>
        </pc:spChg>
        <pc:spChg chg="mod ord">
          <ac:chgData name="Vui Le Ba" userId="052109168efbc39a" providerId="LiveId" clId="{3D142E83-6C74-49B3-AB1B-A3867F8BE585}" dt="2023-09-15T14:43:27.769" v="243" actId="6264"/>
          <ac:spMkLst>
            <pc:docMk/>
            <pc:sldMk cId="0" sldId="309"/>
            <ac:spMk id="514" creationId="{00000000-0000-0000-0000-000000000000}"/>
          </ac:spMkLst>
        </pc:spChg>
      </pc:sldChg>
      <pc:sldChg chg="addSp delSp modSp mod chgLayout modNotes">
        <pc:chgData name="Vui Le Ba" userId="052109168efbc39a" providerId="LiveId" clId="{3D142E83-6C74-49B3-AB1B-A3867F8BE585}" dt="2023-09-24T15:34:27.581" v="256" actId="1076"/>
        <pc:sldMkLst>
          <pc:docMk/>
          <pc:sldMk cId="0" sldId="310"/>
        </pc:sldMkLst>
        <pc:spChg chg="add del mod">
          <ac:chgData name="Vui Le Ba" userId="052109168efbc39a" providerId="LiveId" clId="{3D142E83-6C74-49B3-AB1B-A3867F8BE585}" dt="2023-09-15T14:43:29.946" v="244" actId="6264"/>
          <ac:spMkLst>
            <pc:docMk/>
            <pc:sldMk cId="0" sldId="310"/>
            <ac:spMk id="2" creationId="{B8D6330C-8485-5643-3980-2F04DC990CE8}"/>
          </ac:spMkLst>
        </pc:spChg>
        <pc:spChg chg="add del mod">
          <ac:chgData name="Vui Le Ba" userId="052109168efbc39a" providerId="LiveId" clId="{3D142E83-6C74-49B3-AB1B-A3867F8BE585}" dt="2023-09-15T14:43:29.946" v="244" actId="6264"/>
          <ac:spMkLst>
            <pc:docMk/>
            <pc:sldMk cId="0" sldId="310"/>
            <ac:spMk id="3" creationId="{7E774A45-3D62-EB75-0010-645C94C92E10}"/>
          </ac:spMkLst>
        </pc:spChg>
        <pc:spChg chg="mod ord">
          <ac:chgData name="Vui Le Ba" userId="052109168efbc39a" providerId="LiveId" clId="{3D142E83-6C74-49B3-AB1B-A3867F8BE585}" dt="2023-09-15T14:43:29.946" v="244" actId="6264"/>
          <ac:spMkLst>
            <pc:docMk/>
            <pc:sldMk cId="0" sldId="310"/>
            <ac:spMk id="519" creationId="{00000000-0000-0000-0000-000000000000}"/>
          </ac:spMkLst>
        </pc:spChg>
        <pc:spChg chg="mod ord">
          <ac:chgData name="Vui Le Ba" userId="052109168efbc39a" providerId="LiveId" clId="{3D142E83-6C74-49B3-AB1B-A3867F8BE585}" dt="2023-09-24T15:34:27.581" v="256" actId="1076"/>
          <ac:spMkLst>
            <pc:docMk/>
            <pc:sldMk cId="0" sldId="310"/>
            <ac:spMk id="520" creationId="{00000000-0000-0000-0000-000000000000}"/>
          </ac:spMkLst>
        </pc:spChg>
        <pc:spChg chg="mod ord">
          <ac:chgData name="Vui Le Ba" userId="052109168efbc39a" providerId="LiveId" clId="{3D142E83-6C74-49B3-AB1B-A3867F8BE585}" dt="2023-09-15T14:43:29.946" v="244" actId="6264"/>
          <ac:spMkLst>
            <pc:docMk/>
            <pc:sldMk cId="0" sldId="310"/>
            <ac:spMk id="521" creationId="{00000000-0000-0000-0000-000000000000}"/>
          </ac:spMkLst>
        </pc:spChg>
        <pc:spChg chg="mod">
          <ac:chgData name="Vui Le Ba" userId="052109168efbc39a" providerId="LiveId" clId="{3D142E83-6C74-49B3-AB1B-A3867F8BE585}" dt="2023-09-24T15:34:27.581" v="256" actId="1076"/>
          <ac:spMkLst>
            <pc:docMk/>
            <pc:sldMk cId="0" sldId="310"/>
            <ac:spMk id="522" creationId="{00000000-0000-0000-0000-000000000000}"/>
          </ac:spMkLst>
        </pc:spChg>
      </pc:sldChg>
      <pc:sldChg chg="addSp delSp modSp mod chgLayout modNotes">
        <pc:chgData name="Vui Le Ba" userId="052109168efbc39a" providerId="LiveId" clId="{3D142E83-6C74-49B3-AB1B-A3867F8BE585}" dt="2023-09-24T15:34:36.252" v="257" actId="1076"/>
        <pc:sldMkLst>
          <pc:docMk/>
          <pc:sldMk cId="0" sldId="311"/>
        </pc:sldMkLst>
        <pc:spChg chg="add del mod">
          <ac:chgData name="Vui Le Ba" userId="052109168efbc39a" providerId="LiveId" clId="{3D142E83-6C74-49B3-AB1B-A3867F8BE585}" dt="2023-09-15T14:43:33.268" v="245" actId="6264"/>
          <ac:spMkLst>
            <pc:docMk/>
            <pc:sldMk cId="0" sldId="311"/>
            <ac:spMk id="2" creationId="{04E4A376-F9AE-E970-D9FD-9DC837DC8CA8}"/>
          </ac:spMkLst>
        </pc:spChg>
        <pc:spChg chg="add del mod">
          <ac:chgData name="Vui Le Ba" userId="052109168efbc39a" providerId="LiveId" clId="{3D142E83-6C74-49B3-AB1B-A3867F8BE585}" dt="2023-09-15T14:43:33.268" v="245" actId="6264"/>
          <ac:spMkLst>
            <pc:docMk/>
            <pc:sldMk cId="0" sldId="311"/>
            <ac:spMk id="3" creationId="{27E8C5E7-DBD2-9D52-A3E0-0372ACB58BE2}"/>
          </ac:spMkLst>
        </pc:spChg>
        <pc:spChg chg="mod ord">
          <ac:chgData name="Vui Le Ba" userId="052109168efbc39a" providerId="LiveId" clId="{3D142E83-6C74-49B3-AB1B-A3867F8BE585}" dt="2023-09-15T14:43:33.268" v="245" actId="6264"/>
          <ac:spMkLst>
            <pc:docMk/>
            <pc:sldMk cId="0" sldId="311"/>
            <ac:spMk id="527" creationId="{00000000-0000-0000-0000-000000000000}"/>
          </ac:spMkLst>
        </pc:spChg>
        <pc:spChg chg="mod ord">
          <ac:chgData name="Vui Le Ba" userId="052109168efbc39a" providerId="LiveId" clId="{3D142E83-6C74-49B3-AB1B-A3867F8BE585}" dt="2023-09-15T14:43:33.268" v="245" actId="6264"/>
          <ac:spMkLst>
            <pc:docMk/>
            <pc:sldMk cId="0" sldId="311"/>
            <ac:spMk id="528" creationId="{00000000-0000-0000-0000-000000000000}"/>
          </ac:spMkLst>
        </pc:spChg>
        <pc:spChg chg="mod ord">
          <ac:chgData name="Vui Le Ba" userId="052109168efbc39a" providerId="LiveId" clId="{3D142E83-6C74-49B3-AB1B-A3867F8BE585}" dt="2023-09-24T15:34:36.252" v="257" actId="1076"/>
          <ac:spMkLst>
            <pc:docMk/>
            <pc:sldMk cId="0" sldId="311"/>
            <ac:spMk id="529" creationId="{00000000-0000-0000-0000-000000000000}"/>
          </ac:spMkLst>
        </pc:spChg>
        <pc:picChg chg="mod">
          <ac:chgData name="Vui Le Ba" userId="052109168efbc39a" providerId="LiveId" clId="{3D142E83-6C74-49B3-AB1B-A3867F8BE585}" dt="2023-09-24T15:34:36.252" v="257" actId="1076"/>
          <ac:picMkLst>
            <pc:docMk/>
            <pc:sldMk cId="0" sldId="311"/>
            <ac:picMk id="530" creationId="{00000000-0000-0000-0000-000000000000}"/>
          </ac:picMkLst>
        </pc:picChg>
      </pc:sldChg>
      <pc:sldMasterChg chg="modSp modSldLayout">
        <pc:chgData name="Vui Le Ba" userId="052109168efbc39a" providerId="LiveId" clId="{3D142E83-6C74-49B3-AB1B-A3867F8BE585}" dt="2023-09-15T13:53:25.958" v="6"/>
        <pc:sldMasterMkLst>
          <pc:docMk/>
          <pc:sldMasterMk cId="0" sldId="2147483662"/>
        </pc:sldMasterMkLst>
        <pc:spChg chg="mod">
          <ac:chgData name="Vui Le Ba" userId="052109168efbc39a" providerId="LiveId" clId="{3D142E83-6C74-49B3-AB1B-A3867F8BE585}" dt="2023-09-15T13:53:25.958" v="6"/>
          <ac:spMkLst>
            <pc:docMk/>
            <pc:sldMasterMk cId="0" sldId="2147483662"/>
            <ac:spMk id="6" creationId="{00000000-0000-0000-0000-000000000000}"/>
          </ac:spMkLst>
        </pc:spChg>
        <pc:spChg chg="mod">
          <ac:chgData name="Vui Le Ba" userId="052109168efbc39a" providerId="LiveId" clId="{3D142E83-6C74-49B3-AB1B-A3867F8BE585}" dt="2023-09-15T13:53:25.958" v="6"/>
          <ac:spMkLst>
            <pc:docMk/>
            <pc:sldMasterMk cId="0" sldId="2147483662"/>
            <ac:spMk id="7" creationId="{00000000-0000-0000-0000-000000000000}"/>
          </ac:spMkLst>
        </pc:spChg>
        <pc:spChg chg="mod">
          <ac:chgData name="Vui Le Ba" userId="052109168efbc39a" providerId="LiveId" clId="{3D142E83-6C74-49B3-AB1B-A3867F8BE585}" dt="2023-09-15T13:53:25.958" v="6"/>
          <ac:spMkLst>
            <pc:docMk/>
            <pc:sldMasterMk cId="0" sldId="2147483662"/>
            <ac:spMk id="8" creationId="{00000000-0000-0000-0000-000000000000}"/>
          </ac:spMkLst>
        </pc:spChg>
        <pc:sldLayoutChg chg="modSp">
          <pc:chgData name="Vui Le Ba" userId="052109168efbc39a" providerId="LiveId" clId="{3D142E83-6C74-49B3-AB1B-A3867F8BE585}" dt="2023-09-15T13:53:25.958" v="6"/>
          <pc:sldLayoutMkLst>
            <pc:docMk/>
            <pc:sldMasterMk cId="0" sldId="2147483662"/>
            <pc:sldLayoutMk cId="0" sldId="2147483648"/>
          </pc:sldLayoutMkLst>
          <pc:spChg chg="mod">
            <ac:chgData name="Vui Le Ba" userId="052109168efbc39a" providerId="LiveId" clId="{3D142E83-6C74-49B3-AB1B-A3867F8BE585}" dt="2023-09-15T13:53:25.958" v="6"/>
            <ac:spMkLst>
              <pc:docMk/>
              <pc:sldMasterMk cId="0" sldId="2147483662"/>
              <pc:sldLayoutMk cId="0" sldId="2147483648"/>
              <ac:spMk id="10"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48"/>
              <ac:spMk id="11"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48"/>
              <ac:spMk id="12" creationId="{00000000-0000-0000-0000-000000000000}"/>
            </ac:spMkLst>
          </pc:spChg>
        </pc:sldLayoutChg>
        <pc:sldLayoutChg chg="modSp">
          <pc:chgData name="Vui Le Ba" userId="052109168efbc39a" providerId="LiveId" clId="{3D142E83-6C74-49B3-AB1B-A3867F8BE585}" dt="2023-09-15T13:53:25.958" v="6"/>
          <pc:sldLayoutMkLst>
            <pc:docMk/>
            <pc:sldMasterMk cId="0" sldId="2147483662"/>
            <pc:sldLayoutMk cId="0" sldId="2147483649"/>
          </pc:sldLayoutMkLst>
          <pc:spChg chg="mod">
            <ac:chgData name="Vui Le Ba" userId="052109168efbc39a" providerId="LiveId" clId="{3D142E83-6C74-49B3-AB1B-A3867F8BE585}" dt="2023-09-15T13:53:25.958" v="6"/>
            <ac:spMkLst>
              <pc:docMk/>
              <pc:sldMasterMk cId="0" sldId="2147483662"/>
              <pc:sldLayoutMk cId="0" sldId="2147483649"/>
              <ac:spMk id="14"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49"/>
              <ac:spMk id="15" creationId="{00000000-0000-0000-0000-000000000000}"/>
            </ac:spMkLst>
          </pc:spChg>
        </pc:sldLayoutChg>
        <pc:sldLayoutChg chg="modSp">
          <pc:chgData name="Vui Le Ba" userId="052109168efbc39a" providerId="LiveId" clId="{3D142E83-6C74-49B3-AB1B-A3867F8BE585}" dt="2023-09-15T13:53:25.958" v="6"/>
          <pc:sldLayoutMkLst>
            <pc:docMk/>
            <pc:sldMasterMk cId="0" sldId="2147483662"/>
            <pc:sldLayoutMk cId="0" sldId="2147483650"/>
          </pc:sldLayoutMkLst>
          <pc:spChg chg="mod">
            <ac:chgData name="Vui Le Ba" userId="052109168efbc39a" providerId="LiveId" clId="{3D142E83-6C74-49B3-AB1B-A3867F8BE585}" dt="2023-09-15T13:53:25.958" v="6"/>
            <ac:spMkLst>
              <pc:docMk/>
              <pc:sldMasterMk cId="0" sldId="2147483662"/>
              <pc:sldLayoutMk cId="0" sldId="2147483650"/>
              <ac:spMk id="17"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0"/>
              <ac:spMk id="18"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0"/>
              <ac:spMk id="19" creationId="{00000000-0000-0000-0000-000000000000}"/>
            </ac:spMkLst>
          </pc:spChg>
        </pc:sldLayoutChg>
        <pc:sldLayoutChg chg="modSp">
          <pc:chgData name="Vui Le Ba" userId="052109168efbc39a" providerId="LiveId" clId="{3D142E83-6C74-49B3-AB1B-A3867F8BE585}" dt="2023-09-15T13:53:25.958" v="6"/>
          <pc:sldLayoutMkLst>
            <pc:docMk/>
            <pc:sldMasterMk cId="0" sldId="2147483662"/>
            <pc:sldLayoutMk cId="0" sldId="2147483651"/>
          </pc:sldLayoutMkLst>
          <pc:spChg chg="mod">
            <ac:chgData name="Vui Le Ba" userId="052109168efbc39a" providerId="LiveId" clId="{3D142E83-6C74-49B3-AB1B-A3867F8BE585}" dt="2023-09-15T13:53:25.958" v="6"/>
            <ac:spMkLst>
              <pc:docMk/>
              <pc:sldMasterMk cId="0" sldId="2147483662"/>
              <pc:sldLayoutMk cId="0" sldId="2147483651"/>
              <ac:spMk id="21"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1"/>
              <ac:spMk id="22"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1"/>
              <ac:spMk id="23"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1"/>
              <ac:spMk id="24" creationId="{00000000-0000-0000-0000-000000000000}"/>
            </ac:spMkLst>
          </pc:spChg>
        </pc:sldLayoutChg>
        <pc:sldLayoutChg chg="modSp">
          <pc:chgData name="Vui Le Ba" userId="052109168efbc39a" providerId="LiveId" clId="{3D142E83-6C74-49B3-AB1B-A3867F8BE585}" dt="2023-09-15T13:53:25.958" v="6"/>
          <pc:sldLayoutMkLst>
            <pc:docMk/>
            <pc:sldMasterMk cId="0" sldId="2147483662"/>
            <pc:sldLayoutMk cId="0" sldId="2147483652"/>
          </pc:sldLayoutMkLst>
          <pc:spChg chg="mod">
            <ac:chgData name="Vui Le Ba" userId="052109168efbc39a" providerId="LiveId" clId="{3D142E83-6C74-49B3-AB1B-A3867F8BE585}" dt="2023-09-15T13:53:25.958" v="6"/>
            <ac:spMkLst>
              <pc:docMk/>
              <pc:sldMasterMk cId="0" sldId="2147483662"/>
              <pc:sldLayoutMk cId="0" sldId="2147483652"/>
              <ac:spMk id="26"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2"/>
              <ac:spMk id="27" creationId="{00000000-0000-0000-0000-000000000000}"/>
            </ac:spMkLst>
          </pc:spChg>
        </pc:sldLayoutChg>
        <pc:sldLayoutChg chg="modSp">
          <pc:chgData name="Vui Le Ba" userId="052109168efbc39a" providerId="LiveId" clId="{3D142E83-6C74-49B3-AB1B-A3867F8BE585}" dt="2023-09-15T13:53:25.958" v="6"/>
          <pc:sldLayoutMkLst>
            <pc:docMk/>
            <pc:sldMasterMk cId="0" sldId="2147483662"/>
            <pc:sldLayoutMk cId="0" sldId="2147483653"/>
          </pc:sldLayoutMkLst>
          <pc:spChg chg="mod">
            <ac:chgData name="Vui Le Ba" userId="052109168efbc39a" providerId="LiveId" clId="{3D142E83-6C74-49B3-AB1B-A3867F8BE585}" dt="2023-09-15T13:53:25.958" v="6"/>
            <ac:spMkLst>
              <pc:docMk/>
              <pc:sldMasterMk cId="0" sldId="2147483662"/>
              <pc:sldLayoutMk cId="0" sldId="2147483653"/>
              <ac:spMk id="29"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3"/>
              <ac:spMk id="30"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3"/>
              <ac:spMk id="31" creationId="{00000000-0000-0000-0000-000000000000}"/>
            </ac:spMkLst>
          </pc:spChg>
        </pc:sldLayoutChg>
        <pc:sldLayoutChg chg="modSp">
          <pc:chgData name="Vui Le Ba" userId="052109168efbc39a" providerId="LiveId" clId="{3D142E83-6C74-49B3-AB1B-A3867F8BE585}" dt="2023-09-15T13:53:25.958" v="6"/>
          <pc:sldLayoutMkLst>
            <pc:docMk/>
            <pc:sldMasterMk cId="0" sldId="2147483662"/>
            <pc:sldLayoutMk cId="0" sldId="2147483654"/>
          </pc:sldLayoutMkLst>
          <pc:spChg chg="mod">
            <ac:chgData name="Vui Le Ba" userId="052109168efbc39a" providerId="LiveId" clId="{3D142E83-6C74-49B3-AB1B-A3867F8BE585}" dt="2023-09-15T13:53:25.958" v="6"/>
            <ac:spMkLst>
              <pc:docMk/>
              <pc:sldMasterMk cId="0" sldId="2147483662"/>
              <pc:sldLayoutMk cId="0" sldId="2147483654"/>
              <ac:spMk id="33"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4"/>
              <ac:spMk id="34" creationId="{00000000-0000-0000-0000-000000000000}"/>
            </ac:spMkLst>
          </pc:spChg>
        </pc:sldLayoutChg>
        <pc:sldLayoutChg chg="modSp">
          <pc:chgData name="Vui Le Ba" userId="052109168efbc39a" providerId="LiveId" clId="{3D142E83-6C74-49B3-AB1B-A3867F8BE585}" dt="2023-09-15T13:53:25.958" v="6"/>
          <pc:sldLayoutMkLst>
            <pc:docMk/>
            <pc:sldMasterMk cId="0" sldId="2147483662"/>
            <pc:sldLayoutMk cId="0" sldId="2147483655"/>
          </pc:sldLayoutMkLst>
          <pc:spChg chg="mod">
            <ac:chgData name="Vui Le Ba" userId="052109168efbc39a" providerId="LiveId" clId="{3D142E83-6C74-49B3-AB1B-A3867F8BE585}" dt="2023-09-15T13:53:25.958" v="6"/>
            <ac:spMkLst>
              <pc:docMk/>
              <pc:sldMasterMk cId="0" sldId="2147483662"/>
              <pc:sldLayoutMk cId="0" sldId="2147483655"/>
              <ac:spMk id="36"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5"/>
              <ac:spMk id="37"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5"/>
              <ac:spMk id="38"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5"/>
              <ac:spMk id="39"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5"/>
              <ac:spMk id="40" creationId="{00000000-0000-0000-0000-000000000000}"/>
            </ac:spMkLst>
          </pc:spChg>
        </pc:sldLayoutChg>
        <pc:sldLayoutChg chg="modSp">
          <pc:chgData name="Vui Le Ba" userId="052109168efbc39a" providerId="LiveId" clId="{3D142E83-6C74-49B3-AB1B-A3867F8BE585}" dt="2023-09-15T13:53:25.958" v="6"/>
          <pc:sldLayoutMkLst>
            <pc:docMk/>
            <pc:sldMasterMk cId="0" sldId="2147483662"/>
            <pc:sldLayoutMk cId="0" sldId="2147483656"/>
          </pc:sldLayoutMkLst>
          <pc:spChg chg="mod">
            <ac:chgData name="Vui Le Ba" userId="052109168efbc39a" providerId="LiveId" clId="{3D142E83-6C74-49B3-AB1B-A3867F8BE585}" dt="2023-09-15T13:53:25.958" v="6"/>
            <ac:spMkLst>
              <pc:docMk/>
              <pc:sldMasterMk cId="0" sldId="2147483662"/>
              <pc:sldLayoutMk cId="0" sldId="2147483656"/>
              <ac:spMk id="42"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6"/>
              <ac:spMk id="43" creationId="{00000000-0000-0000-0000-000000000000}"/>
            </ac:spMkLst>
          </pc:spChg>
        </pc:sldLayoutChg>
        <pc:sldLayoutChg chg="modSp">
          <pc:chgData name="Vui Le Ba" userId="052109168efbc39a" providerId="LiveId" clId="{3D142E83-6C74-49B3-AB1B-A3867F8BE585}" dt="2023-09-15T13:53:25.958" v="6"/>
          <pc:sldLayoutMkLst>
            <pc:docMk/>
            <pc:sldMasterMk cId="0" sldId="2147483662"/>
            <pc:sldLayoutMk cId="0" sldId="2147483657"/>
          </pc:sldLayoutMkLst>
          <pc:spChg chg="mod">
            <ac:chgData name="Vui Le Ba" userId="052109168efbc39a" providerId="LiveId" clId="{3D142E83-6C74-49B3-AB1B-A3867F8BE585}" dt="2023-09-15T13:53:25.958" v="6"/>
            <ac:spMkLst>
              <pc:docMk/>
              <pc:sldMasterMk cId="0" sldId="2147483662"/>
              <pc:sldLayoutMk cId="0" sldId="2147483657"/>
              <ac:spMk id="45"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7"/>
              <ac:spMk id="46" creationId="{00000000-0000-0000-0000-000000000000}"/>
            </ac:spMkLst>
          </pc:spChg>
          <pc:spChg chg="mod">
            <ac:chgData name="Vui Le Ba" userId="052109168efbc39a" providerId="LiveId" clId="{3D142E83-6C74-49B3-AB1B-A3867F8BE585}" dt="2023-09-15T13:53:25.958" v="6"/>
            <ac:spMkLst>
              <pc:docMk/>
              <pc:sldMasterMk cId="0" sldId="2147483662"/>
              <pc:sldLayoutMk cId="0" sldId="2147483657"/>
              <ac:spMk id="47" creationId="{00000000-0000-0000-0000-000000000000}"/>
            </ac:spMkLst>
          </pc:spChg>
        </pc:sldLayoutChg>
        <pc:sldLayoutChg chg="modSp">
          <pc:chgData name="Vui Le Ba" userId="052109168efbc39a" providerId="LiveId" clId="{3D142E83-6C74-49B3-AB1B-A3867F8BE585}" dt="2023-09-15T13:53:25.958" v="6"/>
          <pc:sldLayoutMkLst>
            <pc:docMk/>
            <pc:sldMasterMk cId="0" sldId="2147483662"/>
            <pc:sldLayoutMk cId="0" sldId="2147483658"/>
          </pc:sldLayoutMkLst>
          <pc:spChg chg="mod">
            <ac:chgData name="Vui Le Ba" userId="052109168efbc39a" providerId="LiveId" clId="{3D142E83-6C74-49B3-AB1B-A3867F8BE585}" dt="2023-09-15T13:53:25.958" v="6"/>
            <ac:spMkLst>
              <pc:docMk/>
              <pc:sldMasterMk cId="0" sldId="2147483662"/>
              <pc:sldLayoutMk cId="0" sldId="2147483658"/>
              <ac:spMk id="49" creationId="{00000000-0000-0000-0000-000000000000}"/>
            </ac:spMkLst>
          </pc:spChg>
        </pc:sldLayoutChg>
      </pc:sldMasterChg>
      <pc:sldMasterChg chg="modSp modSldLayout">
        <pc:chgData name="Vui Le Ba" userId="052109168efbc39a" providerId="LiveId" clId="{3D142E83-6C74-49B3-AB1B-A3867F8BE585}" dt="2023-09-15T14:42:15.268" v="228" actId="478"/>
        <pc:sldMasterMkLst>
          <pc:docMk/>
          <pc:sldMasterMk cId="0" sldId="2147483663"/>
        </pc:sldMasterMkLst>
        <pc:spChg chg="mod">
          <ac:chgData name="Vui Le Ba" userId="052109168efbc39a" providerId="LiveId" clId="{3D142E83-6C74-49B3-AB1B-A3867F8BE585}" dt="2023-09-15T13:53:25.958" v="6"/>
          <ac:spMkLst>
            <pc:docMk/>
            <pc:sldMasterMk cId="0" sldId="2147483663"/>
            <ac:spMk id="52" creationId="{00000000-0000-0000-0000-000000000000}"/>
          </ac:spMkLst>
        </pc:spChg>
        <pc:spChg chg="mod">
          <ac:chgData name="Vui Le Ba" userId="052109168efbc39a" providerId="LiveId" clId="{3D142E83-6C74-49B3-AB1B-A3867F8BE585}" dt="2023-09-15T13:53:25.958" v="6"/>
          <ac:spMkLst>
            <pc:docMk/>
            <pc:sldMasterMk cId="0" sldId="2147483663"/>
            <ac:spMk id="53" creationId="{00000000-0000-0000-0000-000000000000}"/>
          </ac:spMkLst>
        </pc:spChg>
        <pc:spChg chg="mod">
          <ac:chgData name="Vui Le Ba" userId="052109168efbc39a" providerId="LiveId" clId="{3D142E83-6C74-49B3-AB1B-A3867F8BE585}" dt="2023-09-15T13:53:25.958" v="6"/>
          <ac:spMkLst>
            <pc:docMk/>
            <pc:sldMasterMk cId="0" sldId="2147483663"/>
            <ac:spMk id="54" creationId="{00000000-0000-0000-0000-000000000000}"/>
          </ac:spMkLst>
        </pc:spChg>
        <pc:spChg chg="mod">
          <ac:chgData name="Vui Le Ba" userId="052109168efbc39a" providerId="LiveId" clId="{3D142E83-6C74-49B3-AB1B-A3867F8BE585}" dt="2023-09-15T13:53:25.958" v="6"/>
          <ac:spMkLst>
            <pc:docMk/>
            <pc:sldMasterMk cId="0" sldId="2147483663"/>
            <ac:spMk id="55" creationId="{00000000-0000-0000-0000-000000000000}"/>
          </ac:spMkLst>
        </pc:spChg>
        <pc:spChg chg="mod">
          <ac:chgData name="Vui Le Ba" userId="052109168efbc39a" providerId="LiveId" clId="{3D142E83-6C74-49B3-AB1B-A3867F8BE585}" dt="2023-09-15T13:53:25.958" v="6"/>
          <ac:spMkLst>
            <pc:docMk/>
            <pc:sldMasterMk cId="0" sldId="2147483663"/>
            <ac:spMk id="56" creationId="{00000000-0000-0000-0000-000000000000}"/>
          </ac:spMkLst>
        </pc:spChg>
        <pc:picChg chg="mod">
          <ac:chgData name="Vui Le Ba" userId="052109168efbc39a" providerId="LiveId" clId="{3D142E83-6C74-49B3-AB1B-A3867F8BE585}" dt="2023-09-15T13:53:25.958" v="6"/>
          <ac:picMkLst>
            <pc:docMk/>
            <pc:sldMasterMk cId="0" sldId="2147483663"/>
            <ac:picMk id="51" creationId="{00000000-0000-0000-0000-000000000000}"/>
          </ac:picMkLst>
        </pc:picChg>
        <pc:sldLayoutChg chg="modSp">
          <pc:chgData name="Vui Le Ba" userId="052109168efbc39a" providerId="LiveId" clId="{3D142E83-6C74-49B3-AB1B-A3867F8BE585}" dt="2023-09-15T13:53:25.958" v="6"/>
          <pc:sldLayoutMkLst>
            <pc:docMk/>
            <pc:sldMasterMk cId="0" sldId="2147483663"/>
            <pc:sldLayoutMk cId="0" sldId="2147483659"/>
          </pc:sldLayoutMkLst>
          <pc:spChg chg="mod">
            <ac:chgData name="Vui Le Ba" userId="052109168efbc39a" providerId="LiveId" clId="{3D142E83-6C74-49B3-AB1B-A3867F8BE585}" dt="2023-09-15T13:53:25.958" v="6"/>
            <ac:spMkLst>
              <pc:docMk/>
              <pc:sldMasterMk cId="0" sldId="2147483663"/>
              <pc:sldLayoutMk cId="0" sldId="2147483659"/>
              <ac:spMk id="58" creationId="{00000000-0000-0000-0000-000000000000}"/>
            </ac:spMkLst>
          </pc:spChg>
          <pc:spChg chg="mod">
            <ac:chgData name="Vui Le Ba" userId="052109168efbc39a" providerId="LiveId" clId="{3D142E83-6C74-49B3-AB1B-A3867F8BE585}" dt="2023-09-15T13:53:25.958" v="6"/>
            <ac:spMkLst>
              <pc:docMk/>
              <pc:sldMasterMk cId="0" sldId="2147483663"/>
              <pc:sldLayoutMk cId="0" sldId="2147483659"/>
              <ac:spMk id="59" creationId="{00000000-0000-0000-0000-000000000000}"/>
            </ac:spMkLst>
          </pc:spChg>
          <pc:spChg chg="mod">
            <ac:chgData name="Vui Le Ba" userId="052109168efbc39a" providerId="LiveId" clId="{3D142E83-6C74-49B3-AB1B-A3867F8BE585}" dt="2023-09-15T13:53:25.958" v="6"/>
            <ac:spMkLst>
              <pc:docMk/>
              <pc:sldMasterMk cId="0" sldId="2147483663"/>
              <pc:sldLayoutMk cId="0" sldId="2147483659"/>
              <ac:spMk id="60" creationId="{00000000-0000-0000-0000-000000000000}"/>
            </ac:spMkLst>
          </pc:spChg>
          <pc:spChg chg="mod">
            <ac:chgData name="Vui Le Ba" userId="052109168efbc39a" providerId="LiveId" clId="{3D142E83-6C74-49B3-AB1B-A3867F8BE585}" dt="2023-09-15T13:53:25.958" v="6"/>
            <ac:spMkLst>
              <pc:docMk/>
              <pc:sldMasterMk cId="0" sldId="2147483663"/>
              <pc:sldLayoutMk cId="0" sldId="2147483659"/>
              <ac:spMk id="61" creationId="{00000000-0000-0000-0000-000000000000}"/>
            </ac:spMkLst>
          </pc:spChg>
          <pc:spChg chg="mod">
            <ac:chgData name="Vui Le Ba" userId="052109168efbc39a" providerId="LiveId" clId="{3D142E83-6C74-49B3-AB1B-A3867F8BE585}" dt="2023-09-15T13:53:25.958" v="6"/>
            <ac:spMkLst>
              <pc:docMk/>
              <pc:sldMasterMk cId="0" sldId="2147483663"/>
              <pc:sldLayoutMk cId="0" sldId="2147483659"/>
              <ac:spMk id="62" creationId="{00000000-0000-0000-0000-000000000000}"/>
            </ac:spMkLst>
          </pc:spChg>
          <pc:spChg chg="mod">
            <ac:chgData name="Vui Le Ba" userId="052109168efbc39a" providerId="LiveId" clId="{3D142E83-6C74-49B3-AB1B-A3867F8BE585}" dt="2023-09-15T13:53:25.958" v="6"/>
            <ac:spMkLst>
              <pc:docMk/>
              <pc:sldMasterMk cId="0" sldId="2147483663"/>
              <pc:sldLayoutMk cId="0" sldId="2147483659"/>
              <ac:spMk id="64" creationId="{00000000-0000-0000-0000-000000000000}"/>
            </ac:spMkLst>
          </pc:spChg>
          <pc:picChg chg="mod">
            <ac:chgData name="Vui Le Ba" userId="052109168efbc39a" providerId="LiveId" clId="{3D142E83-6C74-49B3-AB1B-A3867F8BE585}" dt="2023-09-15T13:53:25.958" v="6"/>
            <ac:picMkLst>
              <pc:docMk/>
              <pc:sldMasterMk cId="0" sldId="2147483663"/>
              <pc:sldLayoutMk cId="0" sldId="2147483659"/>
              <ac:picMk id="63" creationId="{00000000-0000-0000-0000-000000000000}"/>
            </ac:picMkLst>
          </pc:picChg>
        </pc:sldLayoutChg>
        <pc:sldLayoutChg chg="modSp">
          <pc:chgData name="Vui Le Ba" userId="052109168efbc39a" providerId="LiveId" clId="{3D142E83-6C74-49B3-AB1B-A3867F8BE585}" dt="2023-09-15T13:53:25.958" v="6"/>
          <pc:sldLayoutMkLst>
            <pc:docMk/>
            <pc:sldMasterMk cId="0" sldId="2147483663"/>
            <pc:sldLayoutMk cId="0" sldId="2147483660"/>
          </pc:sldLayoutMkLst>
          <pc:spChg chg="mod">
            <ac:chgData name="Vui Le Ba" userId="052109168efbc39a" providerId="LiveId" clId="{3D142E83-6C74-49B3-AB1B-A3867F8BE585}" dt="2023-09-15T13:53:25.958" v="6"/>
            <ac:spMkLst>
              <pc:docMk/>
              <pc:sldMasterMk cId="0" sldId="2147483663"/>
              <pc:sldLayoutMk cId="0" sldId="2147483660"/>
              <ac:spMk id="66" creationId="{00000000-0000-0000-0000-000000000000}"/>
            </ac:spMkLst>
          </pc:spChg>
          <pc:spChg chg="mod">
            <ac:chgData name="Vui Le Ba" userId="052109168efbc39a" providerId="LiveId" clId="{3D142E83-6C74-49B3-AB1B-A3867F8BE585}" dt="2023-09-15T13:53:25.958" v="6"/>
            <ac:spMkLst>
              <pc:docMk/>
              <pc:sldMasterMk cId="0" sldId="2147483663"/>
              <pc:sldLayoutMk cId="0" sldId="2147483660"/>
              <ac:spMk id="67" creationId="{00000000-0000-0000-0000-000000000000}"/>
            </ac:spMkLst>
          </pc:spChg>
          <pc:spChg chg="mod">
            <ac:chgData name="Vui Le Ba" userId="052109168efbc39a" providerId="LiveId" clId="{3D142E83-6C74-49B3-AB1B-A3867F8BE585}" dt="2023-09-15T13:53:25.958" v="6"/>
            <ac:spMkLst>
              <pc:docMk/>
              <pc:sldMasterMk cId="0" sldId="2147483663"/>
              <pc:sldLayoutMk cId="0" sldId="2147483660"/>
              <ac:spMk id="68" creationId="{00000000-0000-0000-0000-000000000000}"/>
            </ac:spMkLst>
          </pc:spChg>
        </pc:sldLayoutChg>
        <pc:sldLayoutChg chg="delSp modSp mod">
          <pc:chgData name="Vui Le Ba" userId="052109168efbc39a" providerId="LiveId" clId="{3D142E83-6C74-49B3-AB1B-A3867F8BE585}" dt="2023-09-15T14:42:15.268" v="228" actId="478"/>
          <pc:sldLayoutMkLst>
            <pc:docMk/>
            <pc:sldMasterMk cId="0" sldId="2147483663"/>
            <pc:sldLayoutMk cId="0" sldId="2147483661"/>
          </pc:sldLayoutMkLst>
          <pc:spChg chg="mod">
            <ac:chgData name="Vui Le Ba" userId="052109168efbc39a" providerId="LiveId" clId="{3D142E83-6C74-49B3-AB1B-A3867F8BE585}" dt="2023-09-15T13:53:25.958" v="6"/>
            <ac:spMkLst>
              <pc:docMk/>
              <pc:sldMasterMk cId="0" sldId="2147483663"/>
              <pc:sldLayoutMk cId="0" sldId="2147483661"/>
              <ac:spMk id="70" creationId="{00000000-0000-0000-0000-000000000000}"/>
            </ac:spMkLst>
          </pc:spChg>
          <pc:spChg chg="mod">
            <ac:chgData name="Vui Le Ba" userId="052109168efbc39a" providerId="LiveId" clId="{3D142E83-6C74-49B3-AB1B-A3867F8BE585}" dt="2023-09-15T13:53:25.958" v="6"/>
            <ac:spMkLst>
              <pc:docMk/>
              <pc:sldMasterMk cId="0" sldId="2147483663"/>
              <pc:sldLayoutMk cId="0" sldId="2147483661"/>
              <ac:spMk id="71" creationId="{00000000-0000-0000-0000-000000000000}"/>
            </ac:spMkLst>
          </pc:spChg>
          <pc:spChg chg="del mod">
            <ac:chgData name="Vui Le Ba" userId="052109168efbc39a" providerId="LiveId" clId="{3D142E83-6C74-49B3-AB1B-A3867F8BE585}" dt="2023-09-15T14:42:15.268" v="228" actId="478"/>
            <ac:spMkLst>
              <pc:docMk/>
              <pc:sldMasterMk cId="0" sldId="2147483663"/>
              <pc:sldLayoutMk cId="0" sldId="2147483661"/>
              <ac:spMk id="72" creationId="{00000000-0000-0000-0000-000000000000}"/>
            </ac:spMkLst>
          </pc:spChg>
          <pc:spChg chg="mod">
            <ac:chgData name="Vui Le Ba" userId="052109168efbc39a" providerId="LiveId" clId="{3D142E83-6C74-49B3-AB1B-A3867F8BE585}" dt="2023-09-15T13:53:25.958" v="6"/>
            <ac:spMkLst>
              <pc:docMk/>
              <pc:sldMasterMk cId="0" sldId="2147483663"/>
              <pc:sldLayoutMk cId="0" sldId="2147483661"/>
              <ac:spMk id="73" creationId="{00000000-0000-0000-0000-000000000000}"/>
            </ac:spMkLst>
          </pc:spChg>
          <pc:spChg chg="mod">
            <ac:chgData name="Vui Le Ba" userId="052109168efbc39a" providerId="LiveId" clId="{3D142E83-6C74-49B3-AB1B-A3867F8BE585}" dt="2023-09-15T13:53:25.958" v="6"/>
            <ac:spMkLst>
              <pc:docMk/>
              <pc:sldMasterMk cId="0" sldId="2147483663"/>
              <pc:sldLayoutMk cId="0" sldId="2147483661"/>
              <ac:spMk id="74"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otlinlang.org/docs/reference/class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propertie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kotlinlang.org/docs/tutorials/kotlin-for-py/classes.html#member-func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kotlinlang.org/docs/tutorials/kotlin-for-py/inheritance.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classes.html#inheritanc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kotlinlang.org/docs/reference/classes.html#abstract-classes"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kotlinlang.org/docs/reference/classes.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kotlinlang.org/docs/reference/data-classes.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docs/tutorials/kotlin-for-py/collections.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kotlinlang.org/docs/reference/visibility-modifiers.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otlinlang.org/docs/reference/classe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9961b3fa0_0_4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9961b3fa0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9961b3fa0_0_5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9961b3fa0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But in Kotlin, write your code according to the first code snippet.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9961b3fa0_0_5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9961b3fa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9961b3fa0_0_5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9961b3fa0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9961b3fa0_0_5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9961b3fa0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marL="0" lvl="0" indent="0" algn="l" rtl="0">
              <a:spcBef>
                <a:spcPts val="0"/>
              </a:spcBef>
              <a:spcAft>
                <a:spcPts val="0"/>
              </a:spcAft>
              <a:buNone/>
            </a:pPr>
            <a:endParaRPr/>
          </a:p>
          <a:p>
            <a:pPr marL="0" lvl="0" indent="0" algn="l" rtl="0">
              <a:spcBef>
                <a:spcPts val="0"/>
              </a:spcBef>
              <a:spcAft>
                <a:spcPts val="0"/>
              </a:spcAft>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marL="0" lvl="0" indent="0" algn="l" rtl="0">
              <a:spcBef>
                <a:spcPts val="0"/>
              </a:spcBef>
              <a:spcAft>
                <a:spcPts val="0"/>
              </a:spcAft>
              <a:buNone/>
            </a:pPr>
            <a:endParaRPr/>
          </a:p>
          <a:p>
            <a:pPr marL="0" lvl="0" indent="0" algn="l" rtl="0">
              <a:spcBef>
                <a:spcPts val="0"/>
              </a:spcBef>
              <a:spcAft>
                <a:spcPts val="0"/>
              </a:spcAft>
              <a:buClr>
                <a:srgbClr val="000000"/>
              </a:buClr>
              <a:buSzPts val="1100"/>
              <a:buFont typeface="Arial"/>
              <a:buNone/>
            </a:pPr>
            <a:r>
              <a:rPr lang="en" b="1">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Classes and Inheritance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9961b3fa0_0_5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9961b3fa0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parameters,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lang="en" b="1"/>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9961b3fa0_0_5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9961b3fa0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9961b3fa0_0_5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9961b3fa0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9961b3fa0_0_5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9961b3fa0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Properties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9961b3fa0_0_5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9961b3fa0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an example in the </a:t>
            </a:r>
            <a:r>
              <a:rPr lang="en">
                <a:latin typeface="Courier New"/>
                <a:ea typeface="Courier New"/>
                <a:cs typeface="Courier New"/>
                <a:sym typeface="Courier New"/>
              </a:rPr>
              <a:t>Person</a:t>
            </a:r>
            <a:r>
              <a:rPr lang="en"/>
              <a:t> class. Define a variable called </a:t>
            </a:r>
            <a:r>
              <a:rPr lang="en">
                <a:latin typeface="Courier New"/>
                <a:ea typeface="Courier New"/>
                <a:cs typeface="Courier New"/>
                <a:sym typeface="Courier New"/>
              </a:rPr>
              <a:t>fullName</a:t>
            </a:r>
            <a:r>
              <a:rPr lang="en"/>
              <a:t>, with a custom getter function that combines the first and last name into a single String. You can access </a:t>
            </a:r>
            <a:r>
              <a:rPr lang="en">
                <a:latin typeface="Courier New"/>
                <a:ea typeface="Courier New"/>
                <a:cs typeface="Courier New"/>
                <a:sym typeface="Courier New"/>
              </a:rPr>
              <a:t>fullName</a:t>
            </a:r>
            <a:r>
              <a:rPr lang="en"/>
              <a:t> like a property (using </a:t>
            </a:r>
            <a:r>
              <a:rPr lang="en">
                <a:latin typeface="Courier New"/>
                <a:ea typeface="Courier New"/>
                <a:cs typeface="Courier New"/>
                <a:sym typeface="Courier New"/>
              </a:rPr>
              <a:t>person.fullName</a:t>
            </a:r>
            <a:r>
              <a:rPr lang="en"/>
              <a:t> in the example), and the </a:t>
            </a:r>
            <a:r>
              <a:rPr lang="en">
                <a:latin typeface="Courier New"/>
                <a:ea typeface="Courier New"/>
                <a:cs typeface="Courier New"/>
                <a:sym typeface="Courier New"/>
              </a:rPr>
              <a:t>get()</a:t>
            </a:r>
            <a:r>
              <a:rPr lang="en"/>
              <a:t> function gets executed on the fly.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9961b3fa0_0_5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9961b3fa0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marL="0" lvl="0" indent="0" algn="l" rtl="0">
              <a:lnSpc>
                <a:spcPct val="115000"/>
              </a:lnSpc>
              <a:spcBef>
                <a:spcPts val="0"/>
              </a:spcBef>
              <a:spcAft>
                <a:spcPts val="0"/>
              </a:spcAft>
              <a:buNone/>
            </a:pP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9961b3fa0_0_4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9961b3fa0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9961b3fa0_0_5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9961b3fa0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constructors and properties, classes can also have member functions. Declare functions according to the rules we discussed in "Functions" in Lesson 2.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9961b3fa0_0_5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9961b3fa0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9961b3fa0_0_5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9961b3fa0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Inheriting the properties and capabilities from parent class to child class is called Inheritance.</a:t>
            </a:r>
            <a:endParaRPr/>
          </a:p>
          <a:p>
            <a:pPr marL="0" lvl="0" indent="0" algn="l" rtl="0">
              <a:spcBef>
                <a:spcPts val="0"/>
              </a:spcBef>
              <a:spcAft>
                <a:spcPts val="0"/>
              </a:spcAft>
              <a:buNone/>
            </a:pPr>
            <a:endParaRPr/>
          </a:p>
          <a:p>
            <a:pPr marL="0" lvl="0" indent="0" algn="l" rtl="0">
              <a:spcBef>
                <a:spcPts val="0"/>
              </a:spcBef>
              <a:spcAft>
                <a:spcPts val="0"/>
              </a:spcAft>
              <a:buNone/>
            </a:pPr>
            <a:r>
              <a:rPr lang="en"/>
              <a:t>Kotlin has a single-parent class inheritance structure, should you need multiple class features to be inherited in your class, consider using Interfaces.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9961b3fa0_0_5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9961b3fa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9961b3fa0_0_6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9961b3fa0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9961b3fa0_0_6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9961b3fa0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9961b3fa0_0_6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9961b3fa0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9961b3fa0_0_6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9961b3fa0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marL="0" lvl="0" indent="0" algn="l" rtl="0">
              <a:spcBef>
                <a:spcPts val="0"/>
              </a:spcBef>
              <a:spcAft>
                <a:spcPts val="0"/>
              </a:spcAft>
              <a:buNone/>
            </a:pPr>
            <a:endParaRPr>
              <a:highlight>
                <a:srgbClr val="FFFFFF"/>
              </a:highlight>
            </a:endParaRPr>
          </a:p>
          <a:p>
            <a:pPr marL="0" lvl="0" indent="0" algn="l" rtl="0">
              <a:spcBef>
                <a:spcPts val="0"/>
              </a:spcBef>
              <a:spcAft>
                <a:spcPts val="0"/>
              </a:spcAft>
              <a:buNone/>
            </a:pPr>
            <a:r>
              <a:rPr lang="en" b="1">
                <a:highlight>
                  <a:srgbClr val="FFFFFF"/>
                </a:highlight>
              </a:rPr>
              <a:t>Resource:</a:t>
            </a:r>
            <a:endParaRPr b="1">
              <a:highlight>
                <a:srgbClr val="FFFFFF"/>
              </a:highlight>
            </a:endParaRPr>
          </a:p>
          <a:p>
            <a:pPr marL="457200" lvl="0" indent="-298450" algn="l" rtl="0">
              <a:spcBef>
                <a:spcPts val="0"/>
              </a:spcBef>
              <a:spcAft>
                <a:spcPts val="0"/>
              </a:spcAft>
              <a:buSzPts val="1100"/>
              <a:buChar char="●"/>
            </a:pPr>
            <a:r>
              <a:rPr lang="en" u="sng">
                <a:solidFill>
                  <a:schemeClr val="hlink"/>
                </a:solidFill>
                <a:highlight>
                  <a:srgbClr val="FFFFFF"/>
                </a:highlight>
                <a:hlinkClick r:id="rId3"/>
              </a:rPr>
              <a:t>Inheritance</a:t>
            </a:r>
            <a:endParaRPr>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9961b3fa0_0_6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9961b3fa0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using the open keyword to declare class C, we can successfully define class D as a subclass of C.</a:t>
            </a:r>
            <a:endParaRPr/>
          </a:p>
          <a:p>
            <a:pPr marL="0" lvl="0" indent="0" algn="l" rtl="0">
              <a:spcBef>
                <a:spcPts val="0"/>
              </a:spcBef>
              <a:spcAft>
                <a:spcPts val="0"/>
              </a:spcAft>
              <a:buNone/>
            </a:pPr>
            <a:endParaRPr/>
          </a:p>
          <a:p>
            <a:pPr marL="0" lvl="0" indent="0" algn="l" rtl="0">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9961b3fa0_0_6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9961b3fa0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9961b3fa0_0_4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9961b3fa0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9961b3fa0_0_6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9961b3fa0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b9961b3fa0_0_6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b9961b3fa0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we inherited the </a:t>
            </a:r>
            <a:r>
              <a:rPr lang="en">
                <a:latin typeface="Courier New"/>
                <a:ea typeface="Courier New"/>
                <a:cs typeface="Courier New"/>
                <a:sym typeface="Courier New"/>
              </a:rPr>
              <a:t>consume()</a:t>
            </a:r>
            <a:r>
              <a:rPr lang="en"/>
              <a:t> function, but had to override the properties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u="sng">
                <a:solidFill>
                  <a:schemeClr val="hlink"/>
                </a:solidFill>
                <a:hlinkClick r:id="rId3"/>
              </a:rPr>
              <a:t>Abstract classes</a:t>
            </a:r>
            <a:endParaRPr/>
          </a:p>
          <a:p>
            <a:pPr marL="457200" lvl="0" indent="-298450" algn="l" rtl="0">
              <a:spcBef>
                <a:spcPts val="0"/>
              </a:spcBef>
              <a:spcAft>
                <a:spcPts val="0"/>
              </a:spcAft>
              <a:buSzPts val="1100"/>
              <a:buChar char="●"/>
            </a:pPr>
            <a:r>
              <a:rPr lang="en" u="sng">
                <a:solidFill>
                  <a:schemeClr val="hlink"/>
                </a:solidFill>
                <a:hlinkClick r:id="rId4"/>
              </a:rPr>
              <a:t>Classes and Inheritance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9961b3fa0_0_6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9961b3fa0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9961b3fa0_0_6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9961b3fa0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9961b3fa0_0_6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9961b3fa0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b9961b3fa0_0_6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b9961b3fa0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9961b3fa0_0_6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9961b3fa0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9961b3fa0_0_6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9961b3fa0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9961b3fa0_0_6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9961b3fa0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Data Classes</a:t>
            </a: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9961b3fa0_0_7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9961b3fa0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9961b3fa0_0_4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9961b3fa0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marL="0" lvl="0" indent="0" algn="l" rtl="0">
              <a:spcBef>
                <a:spcPts val="0"/>
              </a:spcBef>
              <a:spcAft>
                <a:spcPts val="0"/>
              </a:spcAft>
              <a:buNone/>
            </a:pPr>
            <a:endParaRPr/>
          </a:p>
          <a:p>
            <a:pPr marL="0" lvl="0" indent="0" algn="l" rtl="0">
              <a:spcBef>
                <a:spcPts val="0"/>
              </a:spcBef>
              <a:spcAft>
                <a:spcPts val="0"/>
              </a:spcAft>
              <a:buNone/>
            </a:pPr>
            <a:r>
              <a:rPr lang="en"/>
              <a:t>The definition of a class is written in a Kotlin file. </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9961b3fa0_0_7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9961b3fa0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9961b3fa0_0_7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9961b3fa0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b9961b3fa0_0_7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b9961b3fa0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9961b3fa0_0_7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b9961b3fa0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b9961b3fa0_0_7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b9961b3fa0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9961b3fa0_0_7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9961b3fa0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9961b3fa0_0_7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9961b3fa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b9961b3fa0_0_7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b9961b3fa0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Resource:</a:t>
            </a:r>
            <a:endParaRPr/>
          </a:p>
          <a:p>
            <a:pPr marL="457200" lvl="0" indent="-298450" algn="l" rtl="0">
              <a:spcBef>
                <a:spcPts val="0"/>
              </a:spcBef>
              <a:spcAft>
                <a:spcPts val="0"/>
              </a:spcAft>
              <a:buSzPts val="1100"/>
              <a:buChar char="●"/>
            </a:pPr>
            <a:r>
              <a:rPr lang="en" u="sng">
                <a:solidFill>
                  <a:schemeClr val="hlink"/>
                </a:solidFill>
                <a:hlinkClick r:id="rId3"/>
              </a:rPr>
              <a:t>Companion Objects</a:t>
            </a: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9961b3fa0_0_7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9961b3fa0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Note</a:t>
            </a:r>
            <a:r>
              <a:rPr lang="en">
                <a:solidFill>
                  <a:schemeClr val="dk1"/>
                </a:solidFill>
              </a:rPr>
              <a:t>: Companion objects can implement an interface and are real objects.</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Companion Objects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9961b3fa0_0_7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9961b3fa0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9961b3fa0_0_4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9961b3fa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b9961b3fa0_0_7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9961b3fa0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defining line of when you should split into a new file is somewhat a matter of personal preference.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9961b3fa0_0_7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9961b3fa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9961b3fa0_0_7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9961b3fa0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9961b3fa0_0_8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9961b3fa0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b="1">
                <a:solidFill>
                  <a:schemeClr val="dk1"/>
                </a:solidFill>
                <a:highlight>
                  <a:schemeClr val="lt1"/>
                </a:highlight>
              </a:rPr>
              <a:t>Resource:</a:t>
            </a:r>
            <a:endParaRPr b="1">
              <a:solidFill>
                <a:schemeClr val="dk1"/>
              </a:solidFill>
              <a:highlight>
                <a:schemeClr val="lt1"/>
              </a:highlight>
            </a:endParaRPr>
          </a:p>
          <a:p>
            <a:pPr marL="457200" lvl="0" indent="-298450" algn="l" rtl="0">
              <a:spcBef>
                <a:spcPts val="0"/>
              </a:spcBef>
              <a:spcAft>
                <a:spcPts val="0"/>
              </a:spcAft>
              <a:buSzPts val="1100"/>
              <a:buChar char="●"/>
            </a:pPr>
            <a:r>
              <a:rPr lang="en" u="sng">
                <a:solidFill>
                  <a:srgbClr val="1A73E8"/>
                </a:solidFill>
                <a:highlight>
                  <a:schemeClr val="lt1"/>
                </a:highlight>
                <a:hlinkClick r:id="rId3">
                  <a:extLst>
                    <a:ext uri="{A12FA001-AC4F-418D-AE19-62706E023703}">
                      <ahyp:hlinkClr xmlns:ahyp="http://schemas.microsoft.com/office/drawing/2018/hyperlinkcolor" val="tx"/>
                    </a:ext>
                  </a:extLst>
                </a:hlinkClick>
              </a:rPr>
              <a:t>Visibility Modifiers</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b9961b3fa0_0_8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b9961b3fa0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9961b3fa0_0_8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9961b3fa0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b9961b3fa0_0_8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b9961b3fa0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9961b3fa0_0_4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9961b3fa0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9961b3fa0_0_4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9961b3fa0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9961b3fa0_0_4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9961b3fa0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different examples of how you can define constructors with or without parameters.</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marL="0" lvl="0" indent="0" algn="l" rtl="0">
              <a:spcBef>
                <a:spcPts val="0"/>
              </a:spcBef>
              <a:spcAft>
                <a:spcPts val="0"/>
              </a:spcAft>
              <a:buNone/>
            </a:pPr>
            <a:endParaRPr/>
          </a:p>
          <a:p>
            <a:pPr marL="0" lvl="0" indent="0" algn="l" rtl="0">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marL="0" lvl="0" indent="0" algn="l" rtl="0">
              <a:spcBef>
                <a:spcPts val="0"/>
              </a:spcBef>
              <a:spcAft>
                <a:spcPts val="0"/>
              </a:spcAft>
              <a:buNone/>
            </a:pPr>
            <a:endParaRPr/>
          </a:p>
          <a:p>
            <a:pPr marL="0" lvl="0" indent="0" algn="l" rtl="0">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9961b3fa0_0_5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9961b3fa0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Similar to how we learned about default parameters in functions in Lesson 2, we can have default parameters for constructors. </a:t>
            </a:r>
            <a:endParaRPr/>
          </a:p>
          <a:p>
            <a:pPr marL="0" lvl="0" indent="0" algn="l" rtl="0">
              <a:spcBef>
                <a:spcPts val="0"/>
              </a:spcBef>
              <a:spcAft>
                <a:spcPts val="0"/>
              </a:spcAft>
              <a:buNone/>
            </a:pPr>
            <a:endParaRPr/>
          </a:p>
          <a:p>
            <a:pPr marL="0" lvl="0" indent="0" algn="l" rtl="0">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marL="0" lvl="0" indent="0" algn="l" rtl="0">
              <a:spcBef>
                <a:spcPts val="0"/>
              </a:spcBef>
              <a:spcAft>
                <a:spcPts val="0"/>
              </a:spcAft>
              <a:buNone/>
            </a:pPr>
            <a:endParaRPr/>
          </a:p>
          <a:p>
            <a:pPr marL="0" lvl="0" indent="0" algn="l" rtl="0">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9" name="Google Shape;59;p14"/>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0" name="Google Shape;60;p14"/>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1" name="Google Shape;61;p14"/>
          <p:cNvSpPr txBox="1">
            <a:spLocks noGrp="1"/>
          </p:cNvSpPr>
          <p:nvPr>
            <p:ph type="subTitle" idx="1"/>
          </p:nvPr>
        </p:nvSpPr>
        <p:spPr>
          <a:xfrm>
            <a:off x="199125" y="564125"/>
            <a:ext cx="30339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6858000" cy="4670926"/>
          </a:xfrm>
          <a:prstGeom prst="rect">
            <a:avLst/>
          </a:prstGeom>
          <a:noFill/>
          <a:ln>
            <a:noFill/>
          </a:ln>
        </p:spPr>
      </p:pic>
      <p:sp>
        <p:nvSpPr>
          <p:cNvPr id="64" name="Google Shape;64;p14"/>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775" y="0"/>
            <a:ext cx="639045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a:solidFill>
                  <a:srgbClr val="FAFAFA"/>
                </a:solidFill>
              </a:defRPr>
            </a:lvl1pPr>
            <a:lvl2pPr lvl="1" algn="ctr" rtl="0">
              <a:spcBef>
                <a:spcPts val="0"/>
              </a:spcBef>
              <a:spcAft>
                <a:spcPts val="0"/>
              </a:spcAft>
              <a:buSzPts val="5200"/>
              <a:buFont typeface="Roboto"/>
              <a:buNone/>
              <a:defRPr sz="3900">
                <a:latin typeface="Roboto"/>
                <a:ea typeface="Roboto"/>
                <a:cs typeface="Roboto"/>
                <a:sym typeface="Roboto"/>
              </a:defRPr>
            </a:lvl2pPr>
            <a:lvl3pPr lvl="2" algn="ctr" rtl="0">
              <a:spcBef>
                <a:spcPts val="0"/>
              </a:spcBef>
              <a:spcAft>
                <a:spcPts val="0"/>
              </a:spcAft>
              <a:buSzPts val="5200"/>
              <a:buFont typeface="Roboto"/>
              <a:buNone/>
              <a:defRPr sz="3900">
                <a:latin typeface="Roboto"/>
                <a:ea typeface="Roboto"/>
                <a:cs typeface="Roboto"/>
                <a:sym typeface="Roboto"/>
              </a:defRPr>
            </a:lvl3pPr>
            <a:lvl4pPr lvl="3" algn="ctr" rtl="0">
              <a:spcBef>
                <a:spcPts val="0"/>
              </a:spcBef>
              <a:spcAft>
                <a:spcPts val="0"/>
              </a:spcAft>
              <a:buSzPts val="5200"/>
              <a:buFont typeface="Roboto"/>
              <a:buNone/>
              <a:defRPr sz="3900">
                <a:latin typeface="Roboto"/>
                <a:ea typeface="Roboto"/>
                <a:cs typeface="Roboto"/>
                <a:sym typeface="Roboto"/>
              </a:defRPr>
            </a:lvl4pPr>
            <a:lvl5pPr lvl="4" algn="ctr" rtl="0">
              <a:spcBef>
                <a:spcPts val="0"/>
              </a:spcBef>
              <a:spcAft>
                <a:spcPts val="0"/>
              </a:spcAft>
              <a:buSzPts val="5200"/>
              <a:buFont typeface="Roboto"/>
              <a:buNone/>
              <a:defRPr sz="3900">
                <a:latin typeface="Roboto"/>
                <a:ea typeface="Roboto"/>
                <a:cs typeface="Roboto"/>
                <a:sym typeface="Roboto"/>
              </a:defRPr>
            </a:lvl5pPr>
            <a:lvl6pPr lvl="5" algn="ctr" rtl="0">
              <a:spcBef>
                <a:spcPts val="0"/>
              </a:spcBef>
              <a:spcAft>
                <a:spcPts val="0"/>
              </a:spcAft>
              <a:buSzPts val="5200"/>
              <a:buFont typeface="Roboto"/>
              <a:buNone/>
              <a:defRPr sz="3900">
                <a:latin typeface="Roboto"/>
                <a:ea typeface="Roboto"/>
                <a:cs typeface="Roboto"/>
                <a:sym typeface="Roboto"/>
              </a:defRPr>
            </a:lvl6pPr>
            <a:lvl7pPr lvl="6" algn="ctr" rtl="0">
              <a:spcBef>
                <a:spcPts val="0"/>
              </a:spcBef>
              <a:spcAft>
                <a:spcPts val="0"/>
              </a:spcAft>
              <a:buSzPts val="5200"/>
              <a:buFont typeface="Roboto"/>
              <a:buNone/>
              <a:defRPr sz="3900">
                <a:latin typeface="Roboto"/>
                <a:ea typeface="Roboto"/>
                <a:cs typeface="Roboto"/>
                <a:sym typeface="Roboto"/>
              </a:defRPr>
            </a:lvl7pPr>
            <a:lvl8pPr lvl="7" algn="ctr" rtl="0">
              <a:spcBef>
                <a:spcPts val="0"/>
              </a:spcBef>
              <a:spcAft>
                <a:spcPts val="0"/>
              </a:spcAft>
              <a:buSzPts val="5200"/>
              <a:buFont typeface="Roboto"/>
              <a:buNone/>
              <a:defRPr sz="3900">
                <a:latin typeface="Roboto"/>
                <a:ea typeface="Roboto"/>
                <a:cs typeface="Roboto"/>
                <a:sym typeface="Roboto"/>
              </a:defRPr>
            </a:lvl8pPr>
            <a:lvl9pPr lvl="8" algn="ctr" rtl="0">
              <a:spcBef>
                <a:spcPts val="0"/>
              </a:spcBef>
              <a:spcAft>
                <a:spcPts val="0"/>
              </a:spcAft>
              <a:buSzPts val="5200"/>
              <a:buFont typeface="Roboto"/>
              <a:buNone/>
              <a:defRPr sz="3900">
                <a:latin typeface="Roboto"/>
                <a:ea typeface="Roboto"/>
                <a:cs typeface="Roboto"/>
                <a:sym typeface="Roboto"/>
              </a:defRPr>
            </a:lvl9pPr>
          </a:lstStyle>
          <a:p>
            <a:endParaRPr/>
          </a:p>
        </p:txBody>
      </p:sp>
      <p:sp>
        <p:nvSpPr>
          <p:cNvPr id="67" name="Google Shape;67;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8" name="Google Shape;68;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1" name="Google Shape;71;p16"/>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4" name="Google Shape;74;p16"/>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3.xml"/><Relationship Id="rId7" Type="http://schemas.openxmlformats.org/officeDocument/2006/relationships/slide" Target="slide49.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7.xml"/><Relationship Id="rId5" Type="http://schemas.openxmlformats.org/officeDocument/2006/relationships/slide" Target="slide33.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slide" Target="slide3.xml"/><Relationship Id="rId7" Type="http://schemas.openxmlformats.org/officeDocument/2006/relationships/slide" Target="slide49.xml"/><Relationship Id="rId2" Type="http://schemas.openxmlformats.org/officeDocument/2006/relationships/notesSlide" Target="../notesSlides/notesSlide55.xml"/><Relationship Id="rId1" Type="http://schemas.openxmlformats.org/officeDocument/2006/relationships/slideLayout" Target="../slideLayouts/slideLayout14.xml"/><Relationship Id="rId6" Type="http://schemas.openxmlformats.org/officeDocument/2006/relationships/slide" Target="slide37.xml"/><Relationship Id="rId5" Type="http://schemas.openxmlformats.org/officeDocument/2006/relationships/slide" Target="slide33.xml"/><Relationship Id="rId4" Type="http://schemas.openxmlformats.org/officeDocument/2006/relationships/slide" Target="slide21.xml"/></Relationships>
</file>

<file path=ppt/slides/_rels/slide56.xml.rels><?xml version="1.0" encoding="UTF-8" standalone="yes"?>
<Relationships xmlns="http://schemas.openxmlformats.org/package/2006/relationships"><Relationship Id="rId3" Type="http://schemas.openxmlformats.org/officeDocument/2006/relationships/hyperlink" Target="https://developer.android.com/courses/pathways/android-development-with-kotlin-3" TargetMode="External"/><Relationship Id="rId2" Type="http://schemas.openxmlformats.org/officeDocument/2006/relationships/notesSlide" Target="../notesSlides/notesSlide5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81" name="Google Shape;81;p17"/>
          <p:cNvSpPr txBox="1"/>
          <p:nvPr/>
        </p:nvSpPr>
        <p:spPr>
          <a:xfrm>
            <a:off x="579956" y="2307975"/>
            <a:ext cx="3030300" cy="1384875"/>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3:</a:t>
            </a:r>
            <a:endParaRPr sz="2700">
              <a:solidFill>
                <a:srgbClr val="FAFAFA"/>
              </a:solidFill>
              <a:latin typeface="Google Sans"/>
              <a:ea typeface="Google Sans"/>
              <a:cs typeface="Google Sans"/>
              <a:sym typeface="Google Sans"/>
            </a:endParaRPr>
          </a:p>
          <a:p>
            <a:r>
              <a:rPr lang="en" sz="2700">
                <a:solidFill>
                  <a:srgbClr val="FAFAFA"/>
                </a:solidFill>
                <a:latin typeface="Google Sans"/>
                <a:ea typeface="Google Sans"/>
                <a:cs typeface="Google Sans"/>
                <a:sym typeface="Google Sans"/>
              </a:rPr>
              <a:t>Classes and objects</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Primary constructor</a:t>
            </a:r>
          </a:p>
        </p:txBody>
      </p:sp>
      <p:sp>
        <p:nvSpPr>
          <p:cNvPr id="164" name="Google Shape;164;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10</a:t>
            </a:fld>
            <a:endParaRPr lang="en"/>
          </a:p>
        </p:txBody>
      </p:sp>
      <p:sp>
        <p:nvSpPr>
          <p:cNvPr id="165" name="Google Shape;165;p26"/>
          <p:cNvSpPr txBox="1"/>
          <p:nvPr/>
        </p:nvSpPr>
        <p:spPr>
          <a:xfrm>
            <a:off x="257175" y="1630103"/>
            <a:ext cx="6367050" cy="11191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 Circle</a:t>
            </a:r>
            <a:r>
              <a:rPr lang="en" sz="1350" b="1">
                <a:latin typeface="Consolas"/>
                <a:ea typeface="Consolas"/>
                <a:cs typeface="Consolas"/>
                <a:sym typeface="Consolas"/>
              </a:rPr>
              <a:t>(i: Int)</a:t>
            </a:r>
            <a:r>
              <a:rPr lang="en" sz="1350">
                <a:latin typeface="Consolas"/>
                <a:ea typeface="Consolas"/>
                <a:cs typeface="Consolas"/>
                <a:sym typeface="Consolas"/>
              </a:rPr>
              <a:t> {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init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a:t>
            </a:r>
            <a:endParaRPr sz="1350">
              <a:latin typeface="Consolas"/>
              <a:ea typeface="Consolas"/>
              <a:cs typeface="Consolas"/>
              <a:sym typeface="Consolas"/>
            </a:endParaRPr>
          </a:p>
          <a:p>
            <a:pPr>
              <a:buClr>
                <a:schemeClr val="dk1"/>
              </a:buClr>
              <a:buSzPts val="1100"/>
            </a:pPr>
            <a:endParaRPr sz="1425">
              <a:latin typeface="Consolas"/>
              <a:ea typeface="Consolas"/>
              <a:cs typeface="Consolas"/>
              <a:sym typeface="Consolas"/>
            </a:endParaRPr>
          </a:p>
          <a:p>
            <a:endParaRPr sz="1425">
              <a:latin typeface="Consolas"/>
              <a:ea typeface="Consolas"/>
              <a:cs typeface="Consolas"/>
              <a:sym typeface="Consolas"/>
            </a:endParaRPr>
          </a:p>
        </p:txBody>
      </p:sp>
      <p:sp>
        <p:nvSpPr>
          <p:cNvPr id="166" name="Google Shape;166;p26"/>
          <p:cNvSpPr txBox="1"/>
          <p:nvPr/>
        </p:nvSpPr>
        <p:spPr>
          <a:xfrm>
            <a:off x="272813" y="3018361"/>
            <a:ext cx="6351300" cy="10489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 Circle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constructor(i: Int)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a:t>
            </a:r>
            <a:endParaRPr sz="1350">
              <a:latin typeface="Consolas"/>
              <a:ea typeface="Consolas"/>
              <a:cs typeface="Consolas"/>
              <a:sym typeface="Consolas"/>
            </a:endParaRPr>
          </a:p>
          <a:p>
            <a:pPr>
              <a:buClr>
                <a:schemeClr val="dk1"/>
              </a:buClr>
              <a:buSzPts val="1100"/>
            </a:pPr>
            <a:endParaRPr sz="1425">
              <a:latin typeface="Consolas"/>
              <a:ea typeface="Consolas"/>
              <a:cs typeface="Consolas"/>
              <a:sym typeface="Consolas"/>
            </a:endParaRPr>
          </a:p>
          <a:p>
            <a:endParaRPr sz="1425">
              <a:latin typeface="Consolas"/>
              <a:ea typeface="Consolas"/>
              <a:cs typeface="Consolas"/>
              <a:sym typeface="Consolas"/>
            </a:endParaRPr>
          </a:p>
        </p:txBody>
      </p:sp>
      <p:sp>
        <p:nvSpPr>
          <p:cNvPr id="167" name="Google Shape;167;p26"/>
          <p:cNvSpPr txBox="1"/>
          <p:nvPr/>
        </p:nvSpPr>
        <p:spPr>
          <a:xfrm>
            <a:off x="256971" y="2753455"/>
            <a:ext cx="4129200"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This is technically equivalent to:</a:t>
            </a:r>
            <a:endParaRPr sz="1350">
              <a:latin typeface="Roboto"/>
              <a:ea typeface="Roboto"/>
              <a:cs typeface="Roboto"/>
              <a:sym typeface="Roboto"/>
            </a:endParaRPr>
          </a:p>
        </p:txBody>
      </p:sp>
      <p:sp>
        <p:nvSpPr>
          <p:cNvPr id="7" name="Google Shape;163;p26">
            <a:extLst>
              <a:ext uri="{FF2B5EF4-FFF2-40B4-BE49-F238E27FC236}">
                <a16:creationId xmlns:a16="http://schemas.microsoft.com/office/drawing/2014/main" id="{D2E0A36B-1AF4-432A-B71A-E58582FCD8B1}"/>
              </a:ext>
            </a:extLst>
          </p:cNvPr>
          <p:cNvSpPr txBox="1">
            <a:spLocks noGrp="1"/>
          </p:cNvSpPr>
          <p:nvPr>
            <p:ph type="body" idx="4294967295"/>
          </p:nvPr>
        </p:nvSpPr>
        <p:spPr>
          <a:xfrm>
            <a:off x="257175" y="1367569"/>
            <a:ext cx="5058450" cy="295200"/>
          </a:xfrm>
          <a:prstGeom prst="rect">
            <a:avLst/>
          </a:prstGeom>
        </p:spPr>
        <p:txBody>
          <a:bodyPr spcFirstLastPara="1" wrap="square" lIns="68569" tIns="68569" rIns="68569" bIns="68569" anchor="t" anchorCtr="0">
            <a:noAutofit/>
          </a:bodyPr>
          <a:lstStyle/>
          <a:p>
            <a:pPr marL="0" indent="0">
              <a:spcBef>
                <a:spcPts val="0"/>
              </a:spcBef>
              <a:buNone/>
            </a:pPr>
            <a:r>
              <a:rPr lang="en" sz="1350"/>
              <a:t>Declare the primary constructor within the class header.</a:t>
            </a:r>
            <a:endParaRPr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Initializer block</a:t>
            </a:r>
          </a:p>
        </p:txBody>
      </p:sp>
      <p:sp>
        <p:nvSpPr>
          <p:cNvPr id="174" name="Google Shape;174;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
        <p:nvSpPr>
          <p:cNvPr id="7" name="Google Shape;173;p27">
            <a:extLst>
              <a:ext uri="{FF2B5EF4-FFF2-40B4-BE49-F238E27FC236}">
                <a16:creationId xmlns:a16="http://schemas.microsoft.com/office/drawing/2014/main" id="{B1FD0F03-1B47-CEE9-23C8-D3383978009C}"/>
              </a:ext>
            </a:extLst>
          </p:cNvPr>
          <p:cNvSpPr txBox="1">
            <a:spLocks noGrp="1"/>
          </p:cNvSpPr>
          <p:nvPr>
            <p:ph type="body" idx="4294967295"/>
          </p:nvPr>
        </p:nvSpPr>
        <p:spPr>
          <a:xfrm>
            <a:off x="233775" y="1375268"/>
            <a:ext cx="6367050" cy="1366200"/>
          </a:xfrm>
          <a:prstGeom prst="rect">
            <a:avLst/>
          </a:prstGeom>
        </p:spPr>
        <p:txBody>
          <a:bodyPr spcFirstLastPara="1" wrap="square" lIns="68569" tIns="68569" rIns="68569" bIns="68569" anchor="t" anchorCtr="0">
            <a:noAutofit/>
          </a:bodyPr>
          <a:lstStyle/>
          <a:p>
            <a:pPr indent="-276225">
              <a:buSzPts val="2200"/>
              <a:buChar char="●"/>
            </a:pPr>
            <a:r>
              <a:rPr lang="en" sz="1650"/>
              <a:t>Any required initialization code is run in a special </a:t>
            </a:r>
            <a:r>
              <a:rPr lang="en" sz="1650">
                <a:solidFill>
                  <a:schemeClr val="dk1"/>
                </a:solidFill>
                <a:latin typeface="Courier New"/>
                <a:ea typeface="Courier New"/>
                <a:cs typeface="Courier New"/>
                <a:sym typeface="Courier New"/>
              </a:rPr>
              <a:t>init</a:t>
            </a:r>
            <a:r>
              <a:rPr lang="en" sz="1650"/>
              <a:t> block </a:t>
            </a:r>
            <a:endParaRPr sz="1650"/>
          </a:p>
          <a:p>
            <a:pPr indent="-276225">
              <a:buSzPts val="2200"/>
              <a:buChar char="●"/>
            </a:pPr>
            <a:r>
              <a:rPr lang="en" sz="1650"/>
              <a:t>Multiple </a:t>
            </a:r>
            <a:r>
              <a:rPr lang="en" sz="1650">
                <a:latin typeface="Courier New"/>
                <a:ea typeface="Courier New"/>
                <a:cs typeface="Courier New"/>
                <a:sym typeface="Courier New"/>
              </a:rPr>
              <a:t>init</a:t>
            </a:r>
            <a:r>
              <a:rPr lang="en" sz="1650"/>
              <a:t> blocks are allowed</a:t>
            </a:r>
            <a:endParaRPr sz="1650"/>
          </a:p>
          <a:p>
            <a:pPr indent="-276225">
              <a:buSzPts val="2200"/>
              <a:buChar char="●"/>
            </a:pPr>
            <a:r>
              <a:rPr lang="en" sz="1650">
                <a:latin typeface="Courier New"/>
                <a:ea typeface="Courier New"/>
                <a:cs typeface="Courier New"/>
                <a:sym typeface="Courier New"/>
              </a:rPr>
              <a:t>init</a:t>
            </a:r>
            <a:r>
              <a:rPr lang="en" sz="1650"/>
              <a:t> blocks become the body of the primary constructor</a:t>
            </a:r>
            <a:endParaRPr sz="16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Initializer block example</a:t>
            </a:r>
          </a:p>
        </p:txBody>
      </p:sp>
      <p:sp>
        <p:nvSpPr>
          <p:cNvPr id="181" name="Google Shape;181;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sp>
        <p:nvSpPr>
          <p:cNvPr id="7" name="Google Shape;180;p28">
            <a:extLst>
              <a:ext uri="{FF2B5EF4-FFF2-40B4-BE49-F238E27FC236}">
                <a16:creationId xmlns:a16="http://schemas.microsoft.com/office/drawing/2014/main" id="{83D2AE59-0FEB-ADA3-CCC0-41A1C8D7EDC3}"/>
              </a:ext>
            </a:extLst>
          </p:cNvPr>
          <p:cNvSpPr txBox="1">
            <a:spLocks/>
          </p:cNvSpPr>
          <p:nvPr/>
        </p:nvSpPr>
        <p:spPr>
          <a:xfrm>
            <a:off x="257175" y="1450144"/>
            <a:ext cx="6367050" cy="239535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0" indent="0">
              <a:spcBef>
                <a:spcPts val="0"/>
              </a:spcBef>
              <a:buClr>
                <a:schemeClr val="dk1"/>
              </a:buClr>
              <a:buSzPts val="1100"/>
              <a:buFont typeface="Roboto"/>
              <a:buNone/>
            </a:pPr>
            <a:r>
              <a:rPr lang="en-US" sz="1350"/>
              <a:t>Use the </a:t>
            </a:r>
            <a:r>
              <a:rPr lang="en-US" sz="1350">
                <a:latin typeface="Courier New"/>
                <a:ea typeface="Courier New"/>
                <a:cs typeface="Courier New"/>
                <a:sym typeface="Courier New"/>
              </a:rPr>
              <a:t>init</a:t>
            </a:r>
            <a:r>
              <a:rPr lang="en-US" sz="1350"/>
              <a:t> keyword:</a:t>
            </a:r>
          </a:p>
          <a:p>
            <a:pPr marL="0" indent="0">
              <a:spcBef>
                <a:spcPts val="1050"/>
              </a:spcBef>
              <a:buClr>
                <a:schemeClr val="dk1"/>
              </a:buClr>
              <a:buSzPts val="1100"/>
              <a:buFont typeface="Roboto"/>
              <a:buNone/>
            </a:pPr>
            <a:r>
              <a:rPr lang="en-US" sz="1350">
                <a:solidFill>
                  <a:srgbClr val="3F51B5"/>
                </a:solidFill>
                <a:latin typeface="Consolas"/>
                <a:ea typeface="Consolas"/>
                <a:cs typeface="Consolas"/>
                <a:sym typeface="Consolas"/>
              </a:rPr>
              <a:t>class</a:t>
            </a:r>
            <a:r>
              <a:rPr lang="en-US" sz="1350">
                <a:latin typeface="Consolas"/>
                <a:ea typeface="Consolas"/>
                <a:cs typeface="Consolas"/>
                <a:sym typeface="Consolas"/>
              </a:rPr>
              <a:t> Square(</a:t>
            </a:r>
            <a:r>
              <a:rPr lang="en-US" sz="1350">
                <a:solidFill>
                  <a:srgbClr val="3F51B5"/>
                </a:solidFill>
                <a:latin typeface="Consolas"/>
                <a:ea typeface="Consolas"/>
                <a:cs typeface="Consolas"/>
                <a:sym typeface="Consolas"/>
              </a:rPr>
              <a:t>val</a:t>
            </a:r>
            <a:r>
              <a:rPr lang="en-US" sz="1350">
                <a:latin typeface="Consolas"/>
                <a:ea typeface="Consolas"/>
                <a:cs typeface="Consolas"/>
                <a:sym typeface="Consolas"/>
              </a:rPr>
              <a:t> side: Int) {</a:t>
            </a:r>
          </a:p>
          <a:p>
            <a:pPr marL="0" indent="0">
              <a:spcBef>
                <a:spcPts val="0"/>
              </a:spcBef>
              <a:buClr>
                <a:schemeClr val="dk1"/>
              </a:buClr>
              <a:buSzPts val="1100"/>
              <a:buFont typeface="Roboto"/>
              <a:buNone/>
            </a:pPr>
            <a:r>
              <a:rPr lang="en-US" sz="1350">
                <a:latin typeface="Consolas"/>
                <a:ea typeface="Consolas"/>
                <a:cs typeface="Consolas"/>
                <a:sym typeface="Consolas"/>
              </a:rPr>
              <a:t>    </a:t>
            </a:r>
            <a:r>
              <a:rPr lang="en-US" sz="1500" b="1">
                <a:solidFill>
                  <a:srgbClr val="3F51B5"/>
                </a:solidFill>
                <a:latin typeface="Consolas"/>
                <a:ea typeface="Consolas"/>
                <a:cs typeface="Consolas"/>
                <a:sym typeface="Consolas"/>
              </a:rPr>
              <a:t>init</a:t>
            </a:r>
            <a:r>
              <a:rPr lang="en-US" sz="1350">
                <a:latin typeface="Consolas"/>
                <a:ea typeface="Consolas"/>
                <a:cs typeface="Consolas"/>
                <a:sym typeface="Consolas"/>
              </a:rPr>
              <a:t> {</a:t>
            </a:r>
          </a:p>
          <a:p>
            <a:pPr marL="0" indent="0">
              <a:spcBef>
                <a:spcPts val="0"/>
              </a:spcBef>
              <a:buClr>
                <a:schemeClr val="dk1"/>
              </a:buClr>
              <a:buSzPts val="1100"/>
              <a:buFont typeface="Roboto"/>
              <a:buNone/>
            </a:pPr>
            <a:r>
              <a:rPr lang="en-US" sz="1350">
                <a:latin typeface="Consolas"/>
                <a:ea typeface="Consolas"/>
                <a:cs typeface="Consolas"/>
                <a:sym typeface="Consolas"/>
              </a:rPr>
              <a:t>        println(side * </a:t>
            </a:r>
            <a:r>
              <a:rPr lang="en-US" sz="1350">
                <a:solidFill>
                  <a:srgbClr val="C53929"/>
                </a:solidFill>
                <a:latin typeface="Consolas"/>
                <a:ea typeface="Consolas"/>
                <a:cs typeface="Consolas"/>
                <a:sym typeface="Consolas"/>
              </a:rPr>
              <a:t>2</a:t>
            </a:r>
            <a:r>
              <a:rPr lang="en-US" sz="1350">
                <a:latin typeface="Consolas"/>
                <a:ea typeface="Consolas"/>
                <a:cs typeface="Consolas"/>
                <a:sym typeface="Consolas"/>
              </a:rPr>
              <a:t>)</a:t>
            </a:r>
          </a:p>
          <a:p>
            <a:pPr marL="0" indent="0">
              <a:spcBef>
                <a:spcPts val="0"/>
              </a:spcBef>
              <a:buClr>
                <a:schemeClr val="dk1"/>
              </a:buClr>
              <a:buSzPts val="1100"/>
              <a:buFont typeface="Roboto"/>
              <a:buNone/>
            </a:pPr>
            <a:r>
              <a:rPr lang="en-US" sz="1350">
                <a:latin typeface="Consolas"/>
                <a:ea typeface="Consolas"/>
                <a:cs typeface="Consolas"/>
                <a:sym typeface="Consolas"/>
              </a:rPr>
              <a:t>    }</a:t>
            </a:r>
          </a:p>
          <a:p>
            <a:pPr marL="0" indent="0">
              <a:spcBef>
                <a:spcPts val="0"/>
              </a:spcBef>
              <a:buClr>
                <a:schemeClr val="dk1"/>
              </a:buClr>
              <a:buSzPts val="1100"/>
              <a:buFont typeface="Roboto"/>
              <a:buNone/>
            </a:pPr>
            <a:r>
              <a:rPr lang="en-US" sz="1350">
                <a:latin typeface="Consolas"/>
                <a:ea typeface="Consolas"/>
                <a:cs typeface="Consolas"/>
                <a:sym typeface="Consolas"/>
              </a:rPr>
              <a:t>}</a:t>
            </a:r>
          </a:p>
          <a:p>
            <a:pPr marL="0" indent="0">
              <a:spcBef>
                <a:spcPts val="0"/>
              </a:spcBef>
              <a:buClr>
                <a:schemeClr val="dk1"/>
              </a:buClr>
              <a:buSzPts val="1100"/>
              <a:buFont typeface="Roboto"/>
              <a:buNone/>
            </a:pPr>
            <a:endParaRPr lang="en-US" sz="1350">
              <a:latin typeface="Consolas"/>
              <a:ea typeface="Consolas"/>
              <a:cs typeface="Consolas"/>
              <a:sym typeface="Consolas"/>
            </a:endParaRPr>
          </a:p>
          <a:p>
            <a:pPr marL="0" indent="0">
              <a:spcBef>
                <a:spcPts val="0"/>
              </a:spcBef>
              <a:buClr>
                <a:schemeClr val="dk1"/>
              </a:buClr>
              <a:buSzPts val="1100"/>
              <a:buFont typeface="Roboto"/>
              <a:buNone/>
            </a:pPr>
            <a:r>
              <a:rPr lang="en-US" sz="1350">
                <a:solidFill>
                  <a:srgbClr val="3F51B5"/>
                </a:solidFill>
                <a:latin typeface="Consolas"/>
                <a:ea typeface="Consolas"/>
                <a:cs typeface="Consolas"/>
                <a:sym typeface="Consolas"/>
              </a:rPr>
              <a:t>val</a:t>
            </a:r>
            <a:r>
              <a:rPr lang="en-US" sz="1350">
                <a:latin typeface="Consolas"/>
                <a:ea typeface="Consolas"/>
                <a:cs typeface="Consolas"/>
                <a:sym typeface="Consolas"/>
              </a:rPr>
              <a:t> s = Square(</a:t>
            </a:r>
            <a:r>
              <a:rPr lang="en-US" sz="1350">
                <a:solidFill>
                  <a:srgbClr val="C53929"/>
                </a:solidFill>
                <a:latin typeface="Consolas"/>
                <a:ea typeface="Consolas"/>
                <a:cs typeface="Consolas"/>
                <a:sym typeface="Consolas"/>
              </a:rPr>
              <a:t>10</a:t>
            </a:r>
            <a:r>
              <a:rPr lang="en-US" sz="1350">
                <a:latin typeface="Consolas"/>
                <a:ea typeface="Consolas"/>
                <a:cs typeface="Consolas"/>
                <a:sym typeface="Consolas"/>
              </a:rPr>
              <a:t>)</a:t>
            </a:r>
          </a:p>
          <a:p>
            <a:pPr marL="0" indent="0">
              <a:spcBef>
                <a:spcPts val="0"/>
              </a:spcBef>
              <a:buClr>
                <a:schemeClr val="dk1"/>
              </a:buClr>
              <a:buSzPts val="1100"/>
              <a:buFont typeface="Roboto"/>
              <a:buNone/>
            </a:pPr>
            <a:r>
              <a:rPr lang="en-US" sz="1350">
                <a:solidFill>
                  <a:srgbClr val="1155CC"/>
                </a:solidFill>
                <a:latin typeface="Consolas"/>
                <a:ea typeface="Consolas"/>
                <a:cs typeface="Consolas"/>
                <a:sym typeface="Consolas"/>
              </a:rPr>
              <a:t>=&gt; 20</a:t>
            </a:r>
          </a:p>
          <a:p>
            <a:pPr marL="0" indent="0">
              <a:buClr>
                <a:schemeClr val="dk1"/>
              </a:buClr>
              <a:buSzPts val="1100"/>
              <a:buFont typeface="Roboto"/>
              <a:buNone/>
            </a:pPr>
            <a:endParaRPr lang="en-US" sz="1350">
              <a:latin typeface="Consolas"/>
              <a:ea typeface="Consolas"/>
              <a:cs typeface="Consolas"/>
              <a:sym typeface="Consolas"/>
            </a:endParaRPr>
          </a:p>
          <a:p>
            <a:pPr marL="0" indent="0">
              <a:buFont typeface="Roboto"/>
              <a:buNone/>
            </a:pPr>
            <a:endParaRPr lang="en-US" sz="1350">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Multiple constructors</a:t>
            </a:r>
          </a:p>
        </p:txBody>
      </p:sp>
      <p:sp>
        <p:nvSpPr>
          <p:cNvPr id="188" name="Google Shape;188;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sp>
        <p:nvSpPr>
          <p:cNvPr id="189" name="Google Shape;189;p29"/>
          <p:cNvSpPr txBox="1"/>
          <p:nvPr/>
        </p:nvSpPr>
        <p:spPr>
          <a:xfrm>
            <a:off x="943717" y="2729546"/>
            <a:ext cx="411525" cy="226350"/>
          </a:xfrm>
          <a:prstGeom prst="rect">
            <a:avLst/>
          </a:prstGeom>
          <a:noFill/>
          <a:ln>
            <a:noFill/>
          </a:ln>
        </p:spPr>
        <p:txBody>
          <a:bodyPr spcFirstLastPara="1" wrap="square" lIns="68569" tIns="68569" rIns="68569" bIns="68569" anchor="t" anchorCtr="0">
            <a:noAutofit/>
          </a:bodyPr>
          <a:lstStyle/>
          <a:p>
            <a:pPr>
              <a:lnSpc>
                <a:spcPct val="115000"/>
              </a:lnSpc>
            </a:pPr>
            <a:r>
              <a:rPr lang="en" sz="1350">
                <a:latin typeface="Roboto"/>
                <a:ea typeface="Roboto"/>
                <a:cs typeface="Roboto"/>
                <a:sym typeface="Roboto"/>
              </a:rPr>
              <a:t>OR </a:t>
            </a:r>
            <a:endParaRPr sz="1350">
              <a:latin typeface="Roboto"/>
              <a:ea typeface="Roboto"/>
              <a:cs typeface="Roboto"/>
              <a:sym typeface="Roboto"/>
            </a:endParaRPr>
          </a:p>
        </p:txBody>
      </p:sp>
      <p:sp>
        <p:nvSpPr>
          <p:cNvPr id="7" name="Google Shape;187;p29">
            <a:extLst>
              <a:ext uri="{FF2B5EF4-FFF2-40B4-BE49-F238E27FC236}">
                <a16:creationId xmlns:a16="http://schemas.microsoft.com/office/drawing/2014/main" id="{CFA3CC24-E5FB-83FF-C9A7-6DA968C84127}"/>
              </a:ext>
            </a:extLst>
          </p:cNvPr>
          <p:cNvSpPr txBox="1">
            <a:spLocks noGrp="1"/>
          </p:cNvSpPr>
          <p:nvPr>
            <p:ph type="body" idx="4294967295"/>
          </p:nvPr>
        </p:nvSpPr>
        <p:spPr>
          <a:xfrm>
            <a:off x="233775" y="1337135"/>
            <a:ext cx="6367050" cy="2395350"/>
          </a:xfrm>
          <a:prstGeom prst="rect">
            <a:avLst/>
          </a:prstGeom>
        </p:spPr>
        <p:txBody>
          <a:bodyPr spcFirstLastPara="1" wrap="square" lIns="68569" tIns="68569" rIns="68569" bIns="68569" anchor="t" anchorCtr="0">
            <a:noAutofit/>
          </a:bodyPr>
          <a:lstStyle/>
          <a:p>
            <a:pPr indent="-266700">
              <a:buSzPts val="2000"/>
              <a:buChar char="●"/>
            </a:pPr>
            <a:r>
              <a:rPr lang="en" sz="1500"/>
              <a:t>Use the </a:t>
            </a:r>
            <a:r>
              <a:rPr lang="en" sz="1500">
                <a:latin typeface="Courier New"/>
                <a:ea typeface="Courier New"/>
                <a:cs typeface="Courier New"/>
                <a:sym typeface="Courier New"/>
              </a:rPr>
              <a:t>constructor</a:t>
            </a:r>
            <a:r>
              <a:rPr lang="en" sz="1500"/>
              <a:t> keyword to define secondary constructors</a:t>
            </a:r>
            <a:endParaRPr sz="1500"/>
          </a:p>
          <a:p>
            <a:pPr indent="-266700">
              <a:buSzPts val="2000"/>
              <a:buChar char="●"/>
            </a:pPr>
            <a:r>
              <a:rPr lang="en" sz="1500"/>
              <a:t>Secondary constructors must call:</a:t>
            </a:r>
            <a:endParaRPr sz="1500"/>
          </a:p>
          <a:p>
            <a:pPr lvl="1">
              <a:buChar char="○"/>
            </a:pPr>
            <a:r>
              <a:rPr lang="en"/>
              <a:t>The primary constructor using </a:t>
            </a:r>
            <a:r>
              <a:rPr lang="en">
                <a:latin typeface="Courier New"/>
                <a:ea typeface="Courier New"/>
                <a:cs typeface="Courier New"/>
                <a:sym typeface="Courier New"/>
              </a:rPr>
              <a:t>this</a:t>
            </a:r>
            <a:r>
              <a:rPr lang="en"/>
              <a:t> keyword </a:t>
            </a:r>
            <a:endParaRPr/>
          </a:p>
          <a:p>
            <a:pPr indent="0">
              <a:buNone/>
            </a:pPr>
            <a:r>
              <a:rPr lang="en" sz="1500"/>
              <a:t>  </a:t>
            </a:r>
            <a:endParaRPr sz="1500"/>
          </a:p>
          <a:p>
            <a:pPr lvl="1">
              <a:buChar char="○"/>
            </a:pPr>
            <a:r>
              <a:rPr lang="en"/>
              <a:t>Another secondary constructor that calls the primary constructor</a:t>
            </a:r>
            <a:endParaRPr/>
          </a:p>
          <a:p>
            <a:pPr indent="-266700">
              <a:buSzPts val="2000"/>
              <a:buChar char="●"/>
            </a:pPr>
            <a:r>
              <a:rPr lang="en" sz="1500"/>
              <a:t>Secondary constructor body is not required</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Multiple constructors example</a:t>
            </a:r>
          </a:p>
        </p:txBody>
      </p:sp>
      <p:sp>
        <p:nvSpPr>
          <p:cNvPr id="196" name="Google Shape;196;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sp>
        <p:nvSpPr>
          <p:cNvPr id="7" name="Google Shape;195;p30">
            <a:extLst>
              <a:ext uri="{FF2B5EF4-FFF2-40B4-BE49-F238E27FC236}">
                <a16:creationId xmlns:a16="http://schemas.microsoft.com/office/drawing/2014/main" id="{8FF3D591-8DEF-697F-8E23-4EE7E995D160}"/>
              </a:ext>
            </a:extLst>
          </p:cNvPr>
          <p:cNvSpPr txBox="1">
            <a:spLocks noGrp="1"/>
          </p:cNvSpPr>
          <p:nvPr>
            <p:ph type="body" idx="4294967295"/>
          </p:nvPr>
        </p:nvSpPr>
        <p:spPr>
          <a:xfrm>
            <a:off x="250206" y="1311363"/>
            <a:ext cx="6367050" cy="2663325"/>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rgbClr val="3F51B5"/>
                </a:solidFill>
                <a:latin typeface="Consolas"/>
                <a:ea typeface="Consolas"/>
                <a:cs typeface="Consolas"/>
                <a:sym typeface="Consolas"/>
              </a:rPr>
              <a:t>class</a:t>
            </a:r>
            <a:r>
              <a:rPr lang="en" sz="1350">
                <a:solidFill>
                  <a:srgbClr val="37474F"/>
                </a:solidFill>
                <a:latin typeface="Consolas"/>
                <a:ea typeface="Consolas"/>
                <a:cs typeface="Consolas"/>
                <a:sym typeface="Consolas"/>
              </a:rPr>
              <a:t> Circle(</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radius:Double) {</a:t>
            </a:r>
            <a:endParaRPr sz="1350">
              <a:solidFill>
                <a:srgbClr val="37474F"/>
              </a:solidFill>
              <a:latin typeface="Consolas"/>
              <a:ea typeface="Consolas"/>
              <a:cs typeface="Consolas"/>
              <a:sym typeface="Consolas"/>
            </a:endParaRPr>
          </a:p>
          <a:p>
            <a:pPr marL="0" indent="0">
              <a:spcBef>
                <a:spcPts val="0"/>
              </a:spcBef>
              <a:buNone/>
            </a:pPr>
            <a:r>
              <a:rPr lang="en" sz="1350">
                <a:solidFill>
                  <a:srgbClr val="37474F"/>
                </a:solidFill>
                <a:latin typeface="Consolas"/>
                <a:ea typeface="Consolas"/>
                <a:cs typeface="Consolas"/>
                <a:sym typeface="Consolas"/>
              </a:rPr>
              <a:t>    </a:t>
            </a:r>
            <a:r>
              <a:rPr lang="en" sz="1350" b="1">
                <a:solidFill>
                  <a:srgbClr val="3F51B5"/>
                </a:solidFill>
                <a:latin typeface="Consolas"/>
                <a:ea typeface="Consolas"/>
                <a:cs typeface="Consolas"/>
                <a:sym typeface="Consolas"/>
              </a:rPr>
              <a:t>constructor</a:t>
            </a:r>
            <a:r>
              <a:rPr lang="en" sz="1350">
                <a:solidFill>
                  <a:srgbClr val="37474F"/>
                </a:solidFill>
                <a:latin typeface="Consolas"/>
                <a:ea typeface="Consolas"/>
                <a:cs typeface="Consolas"/>
                <a:sym typeface="Consolas"/>
              </a:rPr>
              <a:t>(name:String) : </a:t>
            </a:r>
            <a:r>
              <a:rPr lang="en" sz="1350">
                <a:solidFill>
                  <a:srgbClr val="3F51B5"/>
                </a:solidFill>
                <a:latin typeface="Consolas"/>
                <a:ea typeface="Consolas"/>
                <a:cs typeface="Consolas"/>
                <a:sym typeface="Consolas"/>
              </a:rPr>
              <a:t>this</a:t>
            </a:r>
            <a:r>
              <a:rPr lang="en" sz="1350">
                <a:solidFill>
                  <a:srgbClr val="37474F"/>
                </a:solidFill>
                <a:latin typeface="Consolas"/>
                <a:ea typeface="Consolas"/>
                <a:cs typeface="Consolas"/>
                <a:sym typeface="Consolas"/>
              </a:rPr>
              <a:t>(</a:t>
            </a:r>
            <a:r>
              <a:rPr lang="en" sz="1350">
                <a:solidFill>
                  <a:srgbClr val="C53929"/>
                </a:solidFill>
                <a:latin typeface="Consolas"/>
                <a:ea typeface="Consolas"/>
                <a:cs typeface="Consolas"/>
                <a:sym typeface="Consolas"/>
              </a:rPr>
              <a:t>1.0</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0"/>
              </a:spcBef>
              <a:buNone/>
            </a:pPr>
            <a:r>
              <a:rPr lang="en" sz="1350">
                <a:solidFill>
                  <a:srgbClr val="37474F"/>
                </a:solidFill>
                <a:latin typeface="Consolas"/>
                <a:ea typeface="Consolas"/>
                <a:cs typeface="Consolas"/>
                <a:sym typeface="Consolas"/>
              </a:rPr>
              <a:t>    </a:t>
            </a:r>
            <a:r>
              <a:rPr lang="en" sz="1350" b="1">
                <a:solidFill>
                  <a:srgbClr val="3F51B5"/>
                </a:solidFill>
                <a:latin typeface="Consolas"/>
                <a:ea typeface="Consolas"/>
                <a:cs typeface="Consolas"/>
                <a:sym typeface="Consolas"/>
              </a:rPr>
              <a:t>constructor</a:t>
            </a:r>
            <a:r>
              <a:rPr lang="en" sz="1350">
                <a:solidFill>
                  <a:srgbClr val="37474F"/>
                </a:solidFill>
                <a:latin typeface="Consolas"/>
                <a:ea typeface="Consolas"/>
                <a:cs typeface="Consolas"/>
                <a:sym typeface="Consolas"/>
              </a:rPr>
              <a:t>(diameter:Int) : </a:t>
            </a:r>
            <a:r>
              <a:rPr lang="en" sz="1350">
                <a:solidFill>
                  <a:srgbClr val="3F51B5"/>
                </a:solidFill>
                <a:latin typeface="Consolas"/>
                <a:ea typeface="Consolas"/>
                <a:cs typeface="Consolas"/>
                <a:sym typeface="Consolas"/>
              </a:rPr>
              <a:t>this</a:t>
            </a:r>
            <a:r>
              <a:rPr lang="en" sz="1350">
                <a:solidFill>
                  <a:srgbClr val="37474F"/>
                </a:solidFill>
                <a:latin typeface="Consolas"/>
                <a:ea typeface="Consolas"/>
                <a:cs typeface="Consolas"/>
                <a:sym typeface="Consolas"/>
              </a:rPr>
              <a:t>(diameter / </a:t>
            </a:r>
            <a:r>
              <a:rPr lang="en" sz="1350">
                <a:solidFill>
                  <a:srgbClr val="C53929"/>
                </a:solidFill>
                <a:latin typeface="Consolas"/>
                <a:ea typeface="Consolas"/>
                <a:cs typeface="Consolas"/>
                <a:sym typeface="Consolas"/>
              </a:rPr>
              <a:t>2.0</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spcBef>
                <a:spcPts val="0"/>
              </a:spcBef>
              <a:buNone/>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"in diameter constructor"</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0"/>
              </a:spcBef>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spcBef>
                <a:spcPts val="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init</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spcBef>
                <a:spcPts val="0"/>
              </a:spcBef>
              <a:buNone/>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"Area: </a:t>
            </a:r>
            <a:r>
              <a:rPr lang="en" sz="1350">
                <a:solidFill>
                  <a:srgbClr val="C53929"/>
                </a:solidFill>
                <a:latin typeface="Consolas"/>
                <a:ea typeface="Consolas"/>
                <a:cs typeface="Consolas"/>
                <a:sym typeface="Consolas"/>
              </a:rPr>
              <a:t>${</a:t>
            </a:r>
            <a:r>
              <a:rPr lang="en" sz="1350">
                <a:solidFill>
                  <a:srgbClr val="388E3C"/>
                </a:solidFill>
                <a:latin typeface="Consolas"/>
                <a:ea typeface="Consolas"/>
                <a:cs typeface="Consolas"/>
                <a:sym typeface="Consolas"/>
              </a:rPr>
              <a:t>Math</a:t>
            </a:r>
            <a:r>
              <a:rPr lang="en" sz="1350">
                <a:solidFill>
                  <a:srgbClr val="37474F"/>
                </a:solidFill>
                <a:latin typeface="Consolas"/>
                <a:ea typeface="Consolas"/>
                <a:cs typeface="Consolas"/>
                <a:sym typeface="Consolas"/>
              </a:rPr>
              <a:t>.</a:t>
            </a:r>
            <a:r>
              <a:rPr lang="en" sz="1350">
                <a:solidFill>
                  <a:srgbClr val="388E3C"/>
                </a:solidFill>
                <a:latin typeface="Consolas"/>
                <a:ea typeface="Consolas"/>
                <a:cs typeface="Consolas"/>
                <a:sym typeface="Consolas"/>
              </a:rPr>
              <a:t>PI </a:t>
            </a:r>
            <a:r>
              <a:rPr lang="en" sz="1350">
                <a:solidFill>
                  <a:srgbClr val="37474F"/>
                </a:solidFill>
                <a:latin typeface="Consolas"/>
                <a:ea typeface="Consolas"/>
                <a:cs typeface="Consolas"/>
                <a:sym typeface="Consolas"/>
              </a:rPr>
              <a:t>*</a:t>
            </a:r>
            <a:r>
              <a:rPr lang="en" sz="1350">
                <a:solidFill>
                  <a:srgbClr val="388E3C"/>
                </a:solidFill>
                <a:latin typeface="Consolas"/>
                <a:ea typeface="Consolas"/>
                <a:cs typeface="Consolas"/>
                <a:sym typeface="Consolas"/>
              </a:rPr>
              <a:t> radius </a:t>
            </a:r>
            <a:r>
              <a:rPr lang="en" sz="1350">
                <a:solidFill>
                  <a:srgbClr val="37474F"/>
                </a:solidFill>
                <a:latin typeface="Consolas"/>
                <a:ea typeface="Consolas"/>
                <a:cs typeface="Consolas"/>
                <a:sym typeface="Consolas"/>
              </a:rPr>
              <a:t>*</a:t>
            </a:r>
            <a:r>
              <a:rPr lang="en" sz="1350">
                <a:solidFill>
                  <a:srgbClr val="388E3C"/>
                </a:solidFill>
                <a:latin typeface="Consolas"/>
                <a:ea typeface="Consolas"/>
                <a:cs typeface="Consolas"/>
                <a:sym typeface="Consolas"/>
              </a:rPr>
              <a:t> radius</a:t>
            </a:r>
            <a:r>
              <a:rPr lang="en" sz="1350">
                <a:solidFill>
                  <a:srgbClr val="C53929"/>
                </a:solidFill>
                <a:latin typeface="Consolas"/>
                <a:ea typeface="Consolas"/>
                <a:cs typeface="Consolas"/>
                <a:sym typeface="Consolas"/>
              </a:rPr>
              <a:t>}</a:t>
            </a:r>
            <a:r>
              <a:rPr lang="en" sz="1350">
                <a:solidFill>
                  <a:srgbClr val="388E3C"/>
                </a:solidFill>
                <a:latin typeface="Consolas"/>
                <a:ea typeface="Consolas"/>
                <a:cs typeface="Consolas"/>
                <a:sym typeface="Consolas"/>
              </a:rPr>
              <a:t>"</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0"/>
              </a:spcBef>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spcBef>
                <a:spcPts val="0"/>
              </a:spcBef>
              <a:buNone/>
            </a:pP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c = Circle(</a:t>
            </a:r>
            <a:r>
              <a:rPr lang="en" sz="1350">
                <a:solidFill>
                  <a:srgbClr val="C53929"/>
                </a:solidFill>
                <a:latin typeface="Consolas"/>
                <a:ea typeface="Consolas"/>
                <a:cs typeface="Consolas"/>
                <a:sym typeface="Consolas"/>
              </a:rPr>
              <a:t>3</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spcBef>
                <a:spcPts val="0"/>
              </a:spcBef>
              <a:buNone/>
            </a:pPr>
            <a:endParaRPr sz="135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Properties</a:t>
            </a:r>
          </a:p>
        </p:txBody>
      </p:sp>
      <p:sp>
        <p:nvSpPr>
          <p:cNvPr id="202" name="Google Shape;202;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
        <p:nvSpPr>
          <p:cNvPr id="7" name="Google Shape;203;p31">
            <a:extLst>
              <a:ext uri="{FF2B5EF4-FFF2-40B4-BE49-F238E27FC236}">
                <a16:creationId xmlns:a16="http://schemas.microsoft.com/office/drawing/2014/main" id="{4BF1FD04-25D3-3AE0-D049-9B4CEC14E7E2}"/>
              </a:ext>
            </a:extLst>
          </p:cNvPr>
          <p:cNvSpPr txBox="1">
            <a:spLocks noGrp="1"/>
          </p:cNvSpPr>
          <p:nvPr>
            <p:ph type="body" idx="4294967295"/>
          </p:nvPr>
        </p:nvSpPr>
        <p:spPr>
          <a:xfrm>
            <a:off x="245475" y="1355510"/>
            <a:ext cx="6367050" cy="175927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Define properties in a class using </a:t>
            </a:r>
            <a:r>
              <a:rPr lang="en" sz="1650">
                <a:latin typeface="Courier New"/>
                <a:ea typeface="Courier New"/>
                <a:cs typeface="Courier New"/>
                <a:sym typeface="Courier New"/>
              </a:rPr>
              <a:t>val</a:t>
            </a:r>
            <a:r>
              <a:rPr lang="en" sz="1650"/>
              <a:t> or </a:t>
            </a:r>
            <a:r>
              <a:rPr lang="en" sz="1650">
                <a:latin typeface="Courier New"/>
                <a:ea typeface="Courier New"/>
                <a:cs typeface="Courier New"/>
                <a:sym typeface="Courier New"/>
              </a:rPr>
              <a:t>var</a:t>
            </a:r>
            <a:endParaRPr sz="1650">
              <a:latin typeface="Courier New"/>
              <a:ea typeface="Courier New"/>
              <a:cs typeface="Courier New"/>
              <a:sym typeface="Courier New"/>
            </a:endParaRPr>
          </a:p>
          <a:p>
            <a:pPr indent="-276225">
              <a:buSzPts val="2200"/>
              <a:buFont typeface="Courier New"/>
              <a:buChar char="●"/>
            </a:pPr>
            <a:r>
              <a:rPr lang="en" sz="1650">
                <a:solidFill>
                  <a:schemeClr val="dk1"/>
                </a:solidFill>
              </a:rPr>
              <a:t>Access these properties using</a:t>
            </a:r>
            <a:br>
              <a:rPr lang="en" sz="1650">
                <a:solidFill>
                  <a:schemeClr val="dk1"/>
                </a:solidFill>
              </a:rPr>
            </a:br>
            <a:r>
              <a:rPr lang="en" sz="1650">
                <a:solidFill>
                  <a:schemeClr val="dk1"/>
                </a:solidFill>
              </a:rPr>
              <a:t>dot </a:t>
            </a:r>
            <a:r>
              <a:rPr lang="en" sz="1650" b="1">
                <a:solidFill>
                  <a:schemeClr val="dk1"/>
                </a:solidFill>
              </a:rPr>
              <a:t>.</a:t>
            </a:r>
            <a:r>
              <a:rPr lang="en" sz="1650">
                <a:solidFill>
                  <a:schemeClr val="dk1"/>
                </a:solidFill>
              </a:rPr>
              <a:t> notation with property name</a:t>
            </a:r>
            <a:endParaRPr sz="1650">
              <a:solidFill>
                <a:schemeClr val="dk1"/>
              </a:solidFill>
            </a:endParaRPr>
          </a:p>
          <a:p>
            <a:pPr indent="-276225">
              <a:buClr>
                <a:schemeClr val="dk1"/>
              </a:buClr>
              <a:buSzPts val="2200"/>
              <a:buChar char="●"/>
            </a:pPr>
            <a:r>
              <a:rPr lang="en" sz="1650">
                <a:solidFill>
                  <a:schemeClr val="dk1"/>
                </a:solidFill>
              </a:rPr>
              <a:t>Set these properties using</a:t>
            </a:r>
            <a:br>
              <a:rPr lang="en" sz="1650">
                <a:solidFill>
                  <a:schemeClr val="dk1"/>
                </a:solidFill>
              </a:rPr>
            </a:br>
            <a:r>
              <a:rPr lang="en" sz="1650">
                <a:solidFill>
                  <a:schemeClr val="dk1"/>
                </a:solidFill>
              </a:rPr>
              <a:t>dot </a:t>
            </a:r>
            <a:r>
              <a:rPr lang="en" sz="1650" b="1">
                <a:solidFill>
                  <a:schemeClr val="dk1"/>
                </a:solidFill>
              </a:rPr>
              <a:t>.</a:t>
            </a:r>
            <a:r>
              <a:rPr lang="en" sz="1650">
                <a:solidFill>
                  <a:schemeClr val="dk1"/>
                </a:solidFill>
              </a:rPr>
              <a:t> notation with property name (only if declared a </a:t>
            </a:r>
            <a:r>
              <a:rPr lang="en" sz="1650">
                <a:solidFill>
                  <a:schemeClr val="dk1"/>
                </a:solidFill>
                <a:latin typeface="Courier New"/>
                <a:ea typeface="Courier New"/>
                <a:cs typeface="Courier New"/>
                <a:sym typeface="Courier New"/>
              </a:rPr>
              <a:t>var</a:t>
            </a:r>
            <a:r>
              <a:rPr lang="en" sz="1650">
                <a:solidFill>
                  <a:schemeClr val="dk1"/>
                </a:solidFill>
              </a:rPr>
              <a:t>)</a:t>
            </a:r>
            <a:endParaRPr sz="1650">
              <a:solidFill>
                <a:schemeClr val="dk1"/>
              </a:solidFill>
            </a:endParaRPr>
          </a:p>
          <a:p>
            <a:pPr marL="0" indent="0">
              <a:buNone/>
            </a:pPr>
            <a:endParaRPr sz="1650">
              <a:solidFill>
                <a:schemeClr val="dk1"/>
              </a:solidFill>
            </a:endParaRPr>
          </a:p>
          <a:p>
            <a:pPr indent="0">
              <a:spcAft>
                <a:spcPts val="750"/>
              </a:spcAft>
              <a:buNone/>
            </a:pPr>
            <a:endParaRPr sz="165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Person class with name property</a:t>
            </a:r>
          </a:p>
        </p:txBody>
      </p:sp>
      <p:sp>
        <p:nvSpPr>
          <p:cNvPr id="210" name="Google Shape;210;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cxnSp>
        <p:nvCxnSpPr>
          <p:cNvPr id="211" name="Google Shape;211;p32"/>
          <p:cNvCxnSpPr/>
          <p:nvPr/>
        </p:nvCxnSpPr>
        <p:spPr>
          <a:xfrm>
            <a:off x="2651100" y="2718825"/>
            <a:ext cx="731250" cy="8325"/>
          </a:xfrm>
          <a:prstGeom prst="straightConnector1">
            <a:avLst/>
          </a:prstGeom>
          <a:noFill/>
          <a:ln w="28575" cap="flat" cmpd="sng">
            <a:solidFill>
              <a:srgbClr val="4CAF50"/>
            </a:solidFill>
            <a:prstDash val="solid"/>
            <a:round/>
            <a:headEnd type="triangle" w="med" len="med"/>
            <a:tailEnd type="none" w="med" len="med"/>
          </a:ln>
        </p:spPr>
      </p:cxnSp>
      <p:cxnSp>
        <p:nvCxnSpPr>
          <p:cNvPr id="212" name="Google Shape;212;p32"/>
          <p:cNvCxnSpPr/>
          <p:nvPr/>
        </p:nvCxnSpPr>
        <p:spPr>
          <a:xfrm>
            <a:off x="2645700" y="3061725"/>
            <a:ext cx="727425" cy="3600"/>
          </a:xfrm>
          <a:prstGeom prst="straightConnector1">
            <a:avLst/>
          </a:prstGeom>
          <a:noFill/>
          <a:ln w="28575" cap="flat" cmpd="sng">
            <a:solidFill>
              <a:srgbClr val="4CAF50"/>
            </a:solidFill>
            <a:prstDash val="solid"/>
            <a:round/>
            <a:headEnd type="triangle" w="med" len="med"/>
            <a:tailEnd type="none" w="med" len="med"/>
          </a:ln>
        </p:spPr>
      </p:cxnSp>
      <p:sp>
        <p:nvSpPr>
          <p:cNvPr id="7" name="Google Shape;209;p32">
            <a:extLst>
              <a:ext uri="{FF2B5EF4-FFF2-40B4-BE49-F238E27FC236}">
                <a16:creationId xmlns:a16="http://schemas.microsoft.com/office/drawing/2014/main" id="{701E8043-B7F4-C7A2-3257-FCC8AFADFE92}"/>
              </a:ext>
            </a:extLst>
          </p:cNvPr>
          <p:cNvSpPr txBox="1">
            <a:spLocks noGrp="1"/>
          </p:cNvSpPr>
          <p:nvPr>
            <p:ph type="body" idx="4294967295"/>
          </p:nvPr>
        </p:nvSpPr>
        <p:spPr>
          <a:xfrm>
            <a:off x="257175" y="1450144"/>
            <a:ext cx="6367050" cy="2395350"/>
          </a:xfrm>
          <a:prstGeom prst="rect">
            <a:avLst/>
          </a:prstGeom>
          <a:ln>
            <a:noFill/>
          </a:ln>
        </p:spPr>
        <p:txBody>
          <a:bodyPr spcFirstLastPara="1" wrap="square" lIns="68569" tIns="68569" rIns="68569" bIns="68569" anchor="t" anchorCtr="0">
            <a:noAutofit/>
          </a:bodyPr>
          <a:lstStyle/>
          <a:p>
            <a:pPr marL="0" indent="0">
              <a:buClr>
                <a:schemeClr val="dk1"/>
              </a:buClr>
              <a:buSzPts val="1100"/>
              <a:buNone/>
            </a:pP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 Person(</a:t>
            </a:r>
            <a:r>
              <a:rPr lang="en" sz="1350" b="1">
                <a:solidFill>
                  <a:srgbClr val="3F51B5"/>
                </a:solidFill>
                <a:latin typeface="Consolas"/>
                <a:ea typeface="Consolas"/>
                <a:cs typeface="Consolas"/>
                <a:sym typeface="Consolas"/>
              </a:rPr>
              <a:t>var</a:t>
            </a:r>
            <a:r>
              <a:rPr lang="en" sz="1350" b="1">
                <a:latin typeface="Consolas"/>
                <a:ea typeface="Consolas"/>
                <a:cs typeface="Consolas"/>
                <a:sym typeface="Consolas"/>
              </a:rPr>
              <a:t> name</a:t>
            </a:r>
            <a:r>
              <a:rPr lang="en" sz="1350">
                <a:latin typeface="Consolas"/>
                <a:ea typeface="Consolas"/>
                <a:cs typeface="Consolas"/>
                <a:sym typeface="Consolas"/>
              </a:rPr>
              <a:t>: String)</a:t>
            </a:r>
            <a:endParaRPr sz="1350">
              <a:latin typeface="Consolas"/>
              <a:ea typeface="Consolas"/>
              <a:cs typeface="Consolas"/>
              <a:sym typeface="Consolas"/>
            </a:endParaRPr>
          </a:p>
          <a:p>
            <a:pPr marL="0" indent="0">
              <a:buClr>
                <a:schemeClr val="dk1"/>
              </a:buClr>
              <a:buSzPts val="1100"/>
              <a:buNone/>
            </a:pP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main() {</a:t>
            </a:r>
            <a:endParaRPr sz="1350">
              <a:latin typeface="Consolas"/>
              <a:ea typeface="Consolas"/>
              <a:cs typeface="Consolas"/>
              <a:sym typeface="Consolas"/>
            </a:endParaRPr>
          </a:p>
          <a:p>
            <a:pPr marL="0" indent="0">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person = Person(</a:t>
            </a:r>
            <a:r>
              <a:rPr lang="en" sz="1350">
                <a:solidFill>
                  <a:srgbClr val="388E3C"/>
                </a:solidFill>
                <a:latin typeface="Consolas"/>
                <a:ea typeface="Consolas"/>
                <a:cs typeface="Consolas"/>
                <a:sym typeface="Consolas"/>
              </a:rPr>
              <a:t>"Alex"</a:t>
            </a:r>
            <a:r>
              <a:rPr lang="en" sz="1350">
                <a:latin typeface="Consolas"/>
                <a:ea typeface="Consolas"/>
                <a:cs typeface="Consolas"/>
                <a:sym typeface="Consolas"/>
              </a:rPr>
              <a:t>)</a:t>
            </a:r>
            <a:endParaRPr sz="1350">
              <a:latin typeface="Consolas"/>
              <a:ea typeface="Consolas"/>
              <a:cs typeface="Consolas"/>
              <a:sym typeface="Consolas"/>
            </a:endParaRPr>
          </a:p>
          <a:p>
            <a:pPr marL="0" indent="0">
              <a:buClr>
                <a:schemeClr val="dk1"/>
              </a:buClr>
              <a:buSzPts val="1100"/>
              <a:buNone/>
            </a:pPr>
            <a:r>
              <a:rPr lang="en" sz="1350">
                <a:latin typeface="Consolas"/>
                <a:ea typeface="Consolas"/>
                <a:cs typeface="Consolas"/>
                <a:sym typeface="Consolas"/>
              </a:rPr>
              <a:t>    println(</a:t>
            </a:r>
            <a:r>
              <a:rPr lang="en" sz="1350" b="1">
                <a:latin typeface="Consolas"/>
                <a:ea typeface="Consolas"/>
                <a:cs typeface="Consolas"/>
                <a:sym typeface="Consolas"/>
              </a:rPr>
              <a:t>person.name</a:t>
            </a:r>
            <a:r>
              <a:rPr lang="en" sz="1350">
                <a:latin typeface="Consolas"/>
                <a:ea typeface="Consolas"/>
                <a:cs typeface="Consolas"/>
                <a:sym typeface="Consolas"/>
              </a:rPr>
              <a:t>)    </a:t>
            </a:r>
            <a:r>
              <a:rPr lang="en" sz="1350"/>
              <a:t>             Access with </a:t>
            </a:r>
            <a:r>
              <a:rPr lang="en" sz="1350">
                <a:latin typeface="Consolas"/>
                <a:ea typeface="Consolas"/>
                <a:cs typeface="Consolas"/>
                <a:sym typeface="Consolas"/>
              </a:rPr>
              <a:t>.</a:t>
            </a:r>
            <a:r>
              <a:rPr lang="en" sz="1350">
                <a:solidFill>
                  <a:schemeClr val="dk1"/>
                </a:solidFill>
              </a:rPr>
              <a:t>&lt;property name&gt;</a:t>
            </a:r>
            <a:endParaRPr sz="1350"/>
          </a:p>
          <a:p>
            <a:pPr marL="0" indent="0">
              <a:buClr>
                <a:schemeClr val="dk1"/>
              </a:buClr>
              <a:buSzPts val="1100"/>
              <a:buNone/>
            </a:pPr>
            <a:r>
              <a:rPr lang="en" sz="1350">
                <a:latin typeface="Consolas"/>
                <a:ea typeface="Consolas"/>
                <a:cs typeface="Consolas"/>
                <a:sym typeface="Consolas"/>
              </a:rPr>
              <a:t>    </a:t>
            </a:r>
            <a:r>
              <a:rPr lang="en" sz="1350" b="1">
                <a:latin typeface="Consolas"/>
                <a:ea typeface="Consolas"/>
                <a:cs typeface="Consolas"/>
                <a:sym typeface="Consolas"/>
              </a:rPr>
              <a:t>person.name</a:t>
            </a:r>
            <a:r>
              <a:rPr lang="en" sz="1350">
                <a:latin typeface="Consolas"/>
                <a:ea typeface="Consolas"/>
                <a:cs typeface="Consolas"/>
                <a:sym typeface="Consolas"/>
              </a:rPr>
              <a:t> = </a:t>
            </a:r>
            <a:r>
              <a:rPr lang="en" sz="1350">
                <a:solidFill>
                  <a:srgbClr val="388E3C"/>
                </a:solidFill>
                <a:latin typeface="Consolas"/>
                <a:ea typeface="Consolas"/>
                <a:cs typeface="Consolas"/>
                <a:sym typeface="Consolas"/>
              </a:rPr>
              <a:t>"Joey"</a:t>
            </a:r>
            <a:r>
              <a:rPr lang="en" sz="1350">
                <a:latin typeface="Consolas"/>
                <a:ea typeface="Consolas"/>
                <a:cs typeface="Consolas"/>
                <a:sym typeface="Consolas"/>
              </a:rPr>
              <a:t>    </a:t>
            </a:r>
            <a:r>
              <a:rPr lang="en" sz="1350"/>
              <a:t>             Set with </a:t>
            </a:r>
            <a:r>
              <a:rPr lang="en" sz="1350">
                <a:latin typeface="Consolas"/>
                <a:ea typeface="Consolas"/>
                <a:cs typeface="Consolas"/>
                <a:sym typeface="Consolas"/>
              </a:rPr>
              <a:t>.</a:t>
            </a:r>
            <a:r>
              <a:rPr lang="en" sz="1350"/>
              <a:t>&lt;property name&gt;</a:t>
            </a:r>
            <a:endParaRPr sz="1350"/>
          </a:p>
          <a:p>
            <a:pPr marL="0" indent="0">
              <a:buClr>
                <a:schemeClr val="dk1"/>
              </a:buClr>
              <a:buSzPts val="1100"/>
              <a:buNone/>
            </a:pPr>
            <a:r>
              <a:rPr lang="en" sz="1350">
                <a:latin typeface="Consolas"/>
                <a:ea typeface="Consolas"/>
                <a:cs typeface="Consolas"/>
                <a:sym typeface="Consolas"/>
              </a:rPr>
              <a:t>    println(person.name)	</a:t>
            </a:r>
            <a:endParaRPr sz="1350">
              <a:latin typeface="Consolas"/>
              <a:ea typeface="Consolas"/>
              <a:cs typeface="Consolas"/>
              <a:sym typeface="Consolas"/>
            </a:endParaRPr>
          </a:p>
          <a:p>
            <a:pPr marL="0" indent="0">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Custom getters and setters</a:t>
            </a:r>
          </a:p>
        </p:txBody>
      </p:sp>
      <p:sp>
        <p:nvSpPr>
          <p:cNvPr id="219" name="Google Shape;219;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17</a:t>
            </a:fld>
            <a:endParaRPr lang="en"/>
          </a:p>
        </p:txBody>
      </p:sp>
      <p:sp>
        <p:nvSpPr>
          <p:cNvPr id="220" name="Google Shape;220;p33"/>
          <p:cNvSpPr txBox="1"/>
          <p:nvPr/>
        </p:nvSpPr>
        <p:spPr>
          <a:xfrm>
            <a:off x="260531" y="1426238"/>
            <a:ext cx="6363675" cy="353025"/>
          </a:xfrm>
          <a:prstGeom prst="rect">
            <a:avLst/>
          </a:prstGeom>
          <a:noFill/>
          <a:ln>
            <a:noFill/>
          </a:ln>
        </p:spPr>
        <p:txBody>
          <a:bodyPr spcFirstLastPara="1" wrap="square" lIns="68569" tIns="68569" rIns="68569" bIns="68569" anchor="t" anchorCtr="0">
            <a:noAutofit/>
          </a:bodyPr>
          <a:lstStyle/>
          <a:p>
            <a:r>
              <a:rPr lang="en" sz="1350">
                <a:solidFill>
                  <a:schemeClr val="dk1"/>
                </a:solidFill>
                <a:latin typeface="Roboto"/>
                <a:ea typeface="Roboto"/>
                <a:cs typeface="Roboto"/>
                <a:sym typeface="Roboto"/>
              </a:rPr>
              <a:t>If you don’t want the default </a:t>
            </a:r>
            <a:r>
              <a:rPr lang="en" sz="1350">
                <a:solidFill>
                  <a:schemeClr val="dk1"/>
                </a:solidFill>
                <a:latin typeface="Courier New"/>
                <a:ea typeface="Courier New"/>
                <a:cs typeface="Courier New"/>
                <a:sym typeface="Courier New"/>
              </a:rPr>
              <a:t>get</a:t>
            </a:r>
            <a:r>
              <a:rPr lang="en" sz="1350">
                <a:solidFill>
                  <a:schemeClr val="dk1"/>
                </a:solidFill>
                <a:latin typeface="Roboto"/>
                <a:ea typeface="Roboto"/>
                <a:cs typeface="Roboto"/>
                <a:sym typeface="Roboto"/>
              </a:rPr>
              <a:t>/</a:t>
            </a:r>
            <a:r>
              <a:rPr lang="en" sz="1350">
                <a:solidFill>
                  <a:schemeClr val="dk1"/>
                </a:solidFill>
                <a:latin typeface="Courier New"/>
                <a:ea typeface="Courier New"/>
                <a:cs typeface="Courier New"/>
                <a:sym typeface="Courier New"/>
              </a:rPr>
              <a:t>set</a:t>
            </a:r>
            <a:r>
              <a:rPr lang="en" sz="1350">
                <a:solidFill>
                  <a:schemeClr val="dk1"/>
                </a:solidFill>
                <a:latin typeface="Roboto"/>
                <a:ea typeface="Roboto"/>
                <a:cs typeface="Roboto"/>
                <a:sym typeface="Roboto"/>
              </a:rPr>
              <a:t> behavior:</a:t>
            </a:r>
            <a:endParaRPr sz="1350">
              <a:latin typeface="Roboto"/>
              <a:ea typeface="Roboto"/>
              <a:cs typeface="Roboto"/>
              <a:sym typeface="Roboto"/>
            </a:endParaRPr>
          </a:p>
        </p:txBody>
      </p:sp>
      <p:sp>
        <p:nvSpPr>
          <p:cNvPr id="221" name="Google Shape;221;p33"/>
          <p:cNvSpPr txBox="1"/>
          <p:nvPr/>
        </p:nvSpPr>
        <p:spPr>
          <a:xfrm>
            <a:off x="260531" y="2616000"/>
            <a:ext cx="6363675" cy="1354275"/>
          </a:xfrm>
          <a:prstGeom prst="rect">
            <a:avLst/>
          </a:prstGeom>
          <a:noFill/>
          <a:ln>
            <a:noFill/>
          </a:ln>
        </p:spPr>
        <p:txBody>
          <a:bodyPr spcFirstLastPara="1" wrap="square" lIns="68569" tIns="68569" rIns="68569" bIns="68569" anchor="t" anchorCtr="0">
            <a:noAutofit/>
          </a:bodyPr>
          <a:lstStyle/>
          <a:p>
            <a:r>
              <a:rPr lang="en" sz="1350" b="1">
                <a:solidFill>
                  <a:schemeClr val="dk1"/>
                </a:solidFill>
                <a:latin typeface="Roboto"/>
                <a:ea typeface="Roboto"/>
                <a:cs typeface="Roboto"/>
                <a:sym typeface="Roboto"/>
              </a:rPr>
              <a:t>Format:</a:t>
            </a:r>
            <a:r>
              <a:rPr lang="en" sz="1350">
                <a:solidFill>
                  <a:schemeClr val="dk1"/>
                </a:solidFill>
                <a:latin typeface="Consolas"/>
                <a:ea typeface="Consolas"/>
                <a:cs typeface="Consolas"/>
                <a:sym typeface="Consolas"/>
              </a:rPr>
              <a:t> </a:t>
            </a:r>
            <a:r>
              <a:rPr lang="en" sz="1350">
                <a:solidFill>
                  <a:srgbClr val="3F51B5"/>
                </a:solidFill>
                <a:latin typeface="Consolas"/>
                <a:ea typeface="Consolas"/>
                <a:cs typeface="Consolas"/>
                <a:sym typeface="Consolas"/>
              </a:rPr>
              <a:t>var</a:t>
            </a:r>
            <a:r>
              <a:rPr lang="en" sz="1350">
                <a:solidFill>
                  <a:schemeClr val="dk1"/>
                </a:solidFill>
                <a:latin typeface="Consolas"/>
                <a:ea typeface="Consolas"/>
                <a:cs typeface="Consolas"/>
                <a:sym typeface="Consolas"/>
              </a:rPr>
              <a:t> propertyName: DataType = initialValue</a:t>
            </a:r>
            <a:endParaRPr sz="1350">
              <a:solidFill>
                <a:schemeClr val="dk1"/>
              </a:solidFill>
              <a:latin typeface="Consolas"/>
              <a:ea typeface="Consolas"/>
              <a:cs typeface="Consolas"/>
              <a:sym typeface="Consolas"/>
            </a:endParaRPr>
          </a:p>
          <a:p>
            <a:pPr marL="342900"/>
            <a:r>
              <a:rPr lang="en" sz="1350">
                <a:solidFill>
                  <a:schemeClr val="dk1"/>
                </a:solidFill>
                <a:latin typeface="Consolas"/>
                <a:ea typeface="Consolas"/>
                <a:cs typeface="Consolas"/>
                <a:sym typeface="Consolas"/>
              </a:rPr>
              <a:t>        </a:t>
            </a:r>
            <a:r>
              <a:rPr lang="en" sz="1350">
                <a:solidFill>
                  <a:srgbClr val="3F51B5"/>
                </a:solidFill>
                <a:latin typeface="Consolas"/>
                <a:ea typeface="Consolas"/>
                <a:cs typeface="Consolas"/>
                <a:sym typeface="Consolas"/>
              </a:rPr>
              <a:t>get</a:t>
            </a:r>
            <a:r>
              <a:rPr lang="en" sz="1350">
                <a:solidFill>
                  <a:schemeClr val="dk1"/>
                </a:solidFill>
                <a:latin typeface="Consolas"/>
                <a:ea typeface="Consolas"/>
                <a:cs typeface="Consolas"/>
                <a:sym typeface="Consolas"/>
              </a:rPr>
              <a:t>() = ...</a:t>
            </a:r>
            <a:endParaRPr sz="1350">
              <a:solidFill>
                <a:schemeClr val="dk1"/>
              </a:solidFill>
              <a:latin typeface="Consolas"/>
              <a:ea typeface="Consolas"/>
              <a:cs typeface="Consolas"/>
              <a:sym typeface="Consolas"/>
            </a:endParaRPr>
          </a:p>
          <a:p>
            <a:pPr marL="342900"/>
            <a:r>
              <a:rPr lang="en" sz="1350">
                <a:solidFill>
                  <a:schemeClr val="dk1"/>
                </a:solidFill>
                <a:latin typeface="Consolas"/>
                <a:ea typeface="Consolas"/>
                <a:cs typeface="Consolas"/>
                <a:sym typeface="Consolas"/>
              </a:rPr>
              <a:t>        </a:t>
            </a:r>
            <a:r>
              <a:rPr lang="en" sz="1350">
                <a:solidFill>
                  <a:srgbClr val="3F51B5"/>
                </a:solidFill>
                <a:latin typeface="Consolas"/>
                <a:ea typeface="Consolas"/>
                <a:cs typeface="Consolas"/>
                <a:sym typeface="Consolas"/>
              </a:rPr>
              <a:t>set</a:t>
            </a:r>
            <a:r>
              <a:rPr lang="en" sz="1350">
                <a:solidFill>
                  <a:schemeClr val="dk1"/>
                </a:solidFill>
                <a:latin typeface="Consolas"/>
                <a:ea typeface="Consolas"/>
                <a:cs typeface="Consolas"/>
                <a:sym typeface="Consolas"/>
              </a:rPr>
              <a:t>(value) { </a:t>
            </a:r>
            <a:endParaRPr sz="1350">
              <a:solidFill>
                <a:schemeClr val="dk1"/>
              </a:solidFill>
              <a:latin typeface="Consolas"/>
              <a:ea typeface="Consolas"/>
              <a:cs typeface="Consolas"/>
              <a:sym typeface="Consolas"/>
            </a:endParaRPr>
          </a:p>
          <a:p>
            <a:pPr marL="342900"/>
            <a:r>
              <a:rPr lang="en" sz="1350">
                <a:solidFill>
                  <a:schemeClr val="dk1"/>
                </a:solidFill>
                <a:latin typeface="Consolas"/>
                <a:ea typeface="Consolas"/>
                <a:cs typeface="Consolas"/>
                <a:sym typeface="Consolas"/>
              </a:rPr>
              <a:t>           ...</a:t>
            </a:r>
            <a:endParaRPr sz="1350">
              <a:solidFill>
                <a:schemeClr val="dk1"/>
              </a:solidFill>
              <a:latin typeface="Consolas"/>
              <a:ea typeface="Consolas"/>
              <a:cs typeface="Consolas"/>
              <a:sym typeface="Consolas"/>
            </a:endParaRPr>
          </a:p>
          <a:p>
            <a:pPr marL="685800" indent="342900"/>
            <a:r>
              <a:rPr lang="en" sz="1350">
                <a:solidFill>
                  <a:schemeClr val="dk1"/>
                </a:solidFill>
                <a:latin typeface="Consolas"/>
                <a:ea typeface="Consolas"/>
                <a:cs typeface="Consolas"/>
                <a:sym typeface="Consolas"/>
              </a:rPr>
              <a:t> } </a:t>
            </a:r>
            <a:endParaRPr sz="1350">
              <a:latin typeface="Consolas"/>
              <a:ea typeface="Consolas"/>
              <a:cs typeface="Consolas"/>
              <a:sym typeface="Consolas"/>
            </a:endParaRPr>
          </a:p>
        </p:txBody>
      </p:sp>
      <p:sp>
        <p:nvSpPr>
          <p:cNvPr id="10" name="Google Shape;218;p33">
            <a:extLst>
              <a:ext uri="{FF2B5EF4-FFF2-40B4-BE49-F238E27FC236}">
                <a16:creationId xmlns:a16="http://schemas.microsoft.com/office/drawing/2014/main" id="{80D275B7-DC01-FE92-31A5-1837DE80032D}"/>
              </a:ext>
            </a:extLst>
          </p:cNvPr>
          <p:cNvSpPr txBox="1">
            <a:spLocks noGrp="1"/>
          </p:cNvSpPr>
          <p:nvPr>
            <p:ph type="body" idx="4294967295"/>
          </p:nvPr>
        </p:nvSpPr>
        <p:spPr>
          <a:xfrm>
            <a:off x="260531" y="1800394"/>
            <a:ext cx="6270075" cy="661725"/>
          </a:xfrm>
          <a:prstGeom prst="rect">
            <a:avLst/>
          </a:prstGeom>
        </p:spPr>
        <p:txBody>
          <a:bodyPr spcFirstLastPara="1" wrap="square" lIns="68569" tIns="68569" rIns="68569" bIns="68569" anchor="t" anchorCtr="0">
            <a:noAutofit/>
          </a:bodyPr>
          <a:lstStyle/>
          <a:p>
            <a:pPr indent="-257175">
              <a:spcBef>
                <a:spcPts val="0"/>
              </a:spcBef>
              <a:buSzPts val="1800"/>
              <a:buChar char="●"/>
            </a:pPr>
            <a:r>
              <a:rPr lang="en-US" sz="1350"/>
              <a:t>Override </a:t>
            </a:r>
            <a:r>
              <a:rPr lang="en-US" sz="1350">
                <a:latin typeface="Courier New"/>
                <a:ea typeface="Courier New"/>
                <a:cs typeface="Courier New"/>
                <a:sym typeface="Courier New"/>
              </a:rPr>
              <a:t>get()</a:t>
            </a:r>
            <a:r>
              <a:rPr lang="en-US" sz="1350"/>
              <a:t> for a property </a:t>
            </a:r>
          </a:p>
          <a:p>
            <a:pPr indent="-257175">
              <a:spcBef>
                <a:spcPts val="375"/>
              </a:spcBef>
              <a:spcAft>
                <a:spcPts val="375"/>
              </a:spcAft>
              <a:buSzPts val="1800"/>
              <a:buChar char="●"/>
            </a:pPr>
            <a:r>
              <a:rPr lang="en-US" sz="1350">
                <a:solidFill>
                  <a:schemeClr val="dk1"/>
                </a:solidFill>
              </a:rPr>
              <a:t>Override </a:t>
            </a:r>
            <a:r>
              <a:rPr lang="en-US" sz="1350">
                <a:solidFill>
                  <a:schemeClr val="dk1"/>
                </a:solidFill>
                <a:latin typeface="Courier New"/>
                <a:ea typeface="Courier New"/>
                <a:cs typeface="Courier New"/>
                <a:sym typeface="Courier New"/>
              </a:rPr>
              <a:t>set()</a:t>
            </a:r>
            <a:r>
              <a:rPr lang="en-US" sz="1350">
                <a:solidFill>
                  <a:schemeClr val="dk1"/>
                </a:solidFill>
              </a:rPr>
              <a:t> for a property (if defined as a </a:t>
            </a:r>
            <a:r>
              <a:rPr lang="en-US" sz="1350">
                <a:solidFill>
                  <a:schemeClr val="dk1"/>
                </a:solidFill>
                <a:latin typeface="Courier New"/>
                <a:ea typeface="Courier New"/>
                <a:cs typeface="Courier New"/>
                <a:sym typeface="Courier New"/>
              </a:rPr>
              <a:t>var</a:t>
            </a:r>
            <a:r>
              <a:rPr lang="en-US" sz="1350">
                <a:solidFill>
                  <a:schemeClr val="dk1"/>
                </a:solidFill>
              </a:rPr>
              <a:t>)</a:t>
            </a:r>
            <a:endParaRPr lang="en-US" sz="13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Custom getter </a:t>
            </a:r>
          </a:p>
        </p:txBody>
      </p:sp>
      <p:sp>
        <p:nvSpPr>
          <p:cNvPr id="228" name="Google Shape;228;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sp>
        <p:nvSpPr>
          <p:cNvPr id="229" name="Google Shape;229;p34"/>
          <p:cNvSpPr txBox="1"/>
          <p:nvPr/>
        </p:nvSpPr>
        <p:spPr>
          <a:xfrm>
            <a:off x="233775" y="2946281"/>
            <a:ext cx="4075875" cy="1019700"/>
          </a:xfrm>
          <a:prstGeom prst="rect">
            <a:avLst/>
          </a:prstGeom>
          <a:noFill/>
          <a:ln>
            <a:noFill/>
          </a:ln>
        </p:spPr>
        <p:txBody>
          <a:bodyPr spcFirstLastPara="1" wrap="square" lIns="68569" tIns="68569" rIns="68569" bIns="68569" anchor="t" anchorCtr="0">
            <a:noAutofit/>
          </a:bodyPr>
          <a:lstStyle/>
          <a:p>
            <a:pPr>
              <a:lnSpc>
                <a:spcPct val="115000"/>
              </a:lnSpc>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person = Person(</a:t>
            </a:r>
            <a:r>
              <a:rPr lang="en" sz="1350">
                <a:solidFill>
                  <a:srgbClr val="388E3C"/>
                </a:solidFill>
                <a:latin typeface="Consolas"/>
                <a:ea typeface="Consolas"/>
                <a:cs typeface="Consolas"/>
                <a:sym typeface="Consolas"/>
              </a:rPr>
              <a:t>"John"</a:t>
            </a:r>
            <a:r>
              <a:rPr lang="en" sz="1350">
                <a:solidFill>
                  <a:schemeClr val="dk1"/>
                </a:solidFill>
                <a:latin typeface="Consolas"/>
                <a:ea typeface="Consolas"/>
                <a:cs typeface="Consolas"/>
                <a:sym typeface="Consolas"/>
              </a:rPr>
              <a:t>, </a:t>
            </a:r>
            <a:r>
              <a:rPr lang="en" sz="1350">
                <a:solidFill>
                  <a:srgbClr val="388E3C"/>
                </a:solidFill>
                <a:latin typeface="Consolas"/>
                <a:ea typeface="Consolas"/>
                <a:cs typeface="Consolas"/>
                <a:sym typeface="Consolas"/>
              </a:rPr>
              <a:t>"Doe"</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a:lnSpc>
                <a:spcPct val="115000"/>
              </a:lnSpc>
            </a:pPr>
            <a:r>
              <a:rPr lang="en" sz="1350">
                <a:solidFill>
                  <a:schemeClr val="dk1"/>
                </a:solidFill>
                <a:latin typeface="Consolas"/>
                <a:ea typeface="Consolas"/>
                <a:cs typeface="Consolas"/>
                <a:sym typeface="Consolas"/>
              </a:rPr>
              <a:t>println(</a:t>
            </a:r>
            <a:r>
              <a:rPr lang="en" sz="1350" b="1">
                <a:solidFill>
                  <a:schemeClr val="dk1"/>
                </a:solidFill>
                <a:latin typeface="Consolas"/>
                <a:ea typeface="Consolas"/>
                <a:cs typeface="Consolas"/>
                <a:sym typeface="Consolas"/>
              </a:rPr>
              <a:t>person.fullName</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a:lnSpc>
                <a:spcPct val="115000"/>
              </a:lnSpc>
            </a:pPr>
            <a:r>
              <a:rPr lang="en" sz="1350">
                <a:solidFill>
                  <a:srgbClr val="1155CC"/>
                </a:solidFill>
                <a:latin typeface="Consolas"/>
                <a:ea typeface="Consolas"/>
                <a:cs typeface="Consolas"/>
                <a:sym typeface="Consolas"/>
              </a:rPr>
              <a:t>=&gt; John Doe</a:t>
            </a:r>
            <a:endParaRPr sz="1050"/>
          </a:p>
        </p:txBody>
      </p:sp>
      <p:sp>
        <p:nvSpPr>
          <p:cNvPr id="7" name="Google Shape;227;p34">
            <a:extLst>
              <a:ext uri="{FF2B5EF4-FFF2-40B4-BE49-F238E27FC236}">
                <a16:creationId xmlns:a16="http://schemas.microsoft.com/office/drawing/2014/main" id="{B1B060E2-CCCE-E895-2E84-6C9A47CC231A}"/>
              </a:ext>
            </a:extLst>
          </p:cNvPr>
          <p:cNvSpPr txBox="1">
            <a:spLocks/>
          </p:cNvSpPr>
          <p:nvPr/>
        </p:nvSpPr>
        <p:spPr>
          <a:xfrm>
            <a:off x="257175" y="1444219"/>
            <a:ext cx="6367050" cy="249502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0" indent="0">
              <a:lnSpc>
                <a:spcPct val="100000"/>
              </a:lnSpc>
              <a:spcBef>
                <a:spcPts val="0"/>
              </a:spcBef>
              <a:buClr>
                <a:schemeClr val="dk1"/>
              </a:buClr>
              <a:buSzPts val="1100"/>
              <a:buFont typeface="Roboto"/>
              <a:buNone/>
            </a:pPr>
            <a:r>
              <a:rPr lang="en-US" sz="1350">
                <a:solidFill>
                  <a:srgbClr val="3F51B5"/>
                </a:solidFill>
                <a:latin typeface="Consolas"/>
                <a:ea typeface="Consolas"/>
                <a:cs typeface="Consolas"/>
                <a:sym typeface="Consolas"/>
              </a:rPr>
              <a:t>class</a:t>
            </a:r>
            <a:r>
              <a:rPr lang="en-US" sz="1350">
                <a:latin typeface="Consolas"/>
                <a:ea typeface="Consolas"/>
                <a:cs typeface="Consolas"/>
                <a:sym typeface="Consolas"/>
              </a:rPr>
              <a:t> Person(</a:t>
            </a:r>
            <a:r>
              <a:rPr lang="en-US" sz="1350">
                <a:solidFill>
                  <a:srgbClr val="3F51B5"/>
                </a:solidFill>
                <a:latin typeface="Consolas"/>
                <a:ea typeface="Consolas"/>
                <a:cs typeface="Consolas"/>
                <a:sym typeface="Consolas"/>
              </a:rPr>
              <a:t>val</a:t>
            </a:r>
            <a:r>
              <a:rPr lang="en-US" sz="1350">
                <a:latin typeface="Consolas"/>
                <a:ea typeface="Consolas"/>
                <a:cs typeface="Consolas"/>
                <a:sym typeface="Consolas"/>
              </a:rPr>
              <a:t> firstName: String, </a:t>
            </a:r>
            <a:r>
              <a:rPr lang="en-US" sz="1350">
                <a:solidFill>
                  <a:srgbClr val="3F51B5"/>
                </a:solidFill>
                <a:latin typeface="Consolas"/>
                <a:ea typeface="Consolas"/>
                <a:cs typeface="Consolas"/>
                <a:sym typeface="Consolas"/>
              </a:rPr>
              <a:t>val</a:t>
            </a:r>
            <a:r>
              <a:rPr lang="en-US" sz="1350">
                <a:latin typeface="Consolas"/>
                <a:ea typeface="Consolas"/>
                <a:cs typeface="Consolas"/>
                <a:sym typeface="Consolas"/>
              </a:rPr>
              <a:t> lastName:String) {</a:t>
            </a:r>
          </a:p>
          <a:p>
            <a:pPr marL="0" indent="0">
              <a:lnSpc>
                <a:spcPct val="100000"/>
              </a:lnSpc>
              <a:spcBef>
                <a:spcPts val="0"/>
              </a:spcBef>
              <a:buClr>
                <a:schemeClr val="dk1"/>
              </a:buClr>
              <a:buSzPts val="1100"/>
              <a:buFont typeface="Roboto"/>
              <a:buNone/>
            </a:pPr>
            <a:r>
              <a:rPr lang="en-US" sz="1350">
                <a:latin typeface="Consolas"/>
                <a:ea typeface="Consolas"/>
                <a:cs typeface="Consolas"/>
                <a:sym typeface="Consolas"/>
              </a:rPr>
              <a:t>    </a:t>
            </a:r>
            <a:r>
              <a:rPr lang="en-US" sz="1350">
                <a:solidFill>
                  <a:srgbClr val="3F51B5"/>
                </a:solidFill>
                <a:latin typeface="Consolas"/>
                <a:ea typeface="Consolas"/>
                <a:cs typeface="Consolas"/>
                <a:sym typeface="Consolas"/>
              </a:rPr>
              <a:t>val</a:t>
            </a:r>
            <a:r>
              <a:rPr lang="en-US" sz="1350">
                <a:latin typeface="Consolas"/>
                <a:ea typeface="Consolas"/>
                <a:cs typeface="Consolas"/>
                <a:sym typeface="Consolas"/>
              </a:rPr>
              <a:t> fullName:String</a:t>
            </a:r>
          </a:p>
          <a:p>
            <a:pPr marL="0" indent="0">
              <a:lnSpc>
                <a:spcPct val="100000"/>
              </a:lnSpc>
              <a:spcBef>
                <a:spcPts val="0"/>
              </a:spcBef>
              <a:buClr>
                <a:schemeClr val="dk1"/>
              </a:buClr>
              <a:buSzPts val="1100"/>
              <a:buFont typeface="Roboto"/>
              <a:buNone/>
            </a:pPr>
            <a:r>
              <a:rPr lang="en-US" sz="1350">
                <a:latin typeface="Consolas"/>
                <a:ea typeface="Consolas"/>
                <a:cs typeface="Consolas"/>
                <a:sym typeface="Consolas"/>
              </a:rPr>
              <a:t>        </a:t>
            </a:r>
            <a:r>
              <a:rPr lang="en-US" sz="1500" b="1">
                <a:solidFill>
                  <a:srgbClr val="3F51B5"/>
                </a:solidFill>
                <a:latin typeface="Consolas"/>
                <a:ea typeface="Consolas"/>
                <a:cs typeface="Consolas"/>
                <a:sym typeface="Consolas"/>
              </a:rPr>
              <a:t>get</a:t>
            </a:r>
            <a:r>
              <a:rPr lang="en-US" sz="1500" b="1">
                <a:latin typeface="Consolas"/>
                <a:ea typeface="Consolas"/>
                <a:cs typeface="Consolas"/>
                <a:sym typeface="Consolas"/>
              </a:rPr>
              <a:t>()</a:t>
            </a:r>
            <a:r>
              <a:rPr lang="en-US" sz="1350">
                <a:latin typeface="Consolas"/>
                <a:ea typeface="Consolas"/>
                <a:cs typeface="Consolas"/>
                <a:sym typeface="Consolas"/>
              </a:rPr>
              <a:t> </a:t>
            </a:r>
            <a:r>
              <a:rPr lang="en-US" sz="1350" b="1">
                <a:latin typeface="Consolas"/>
                <a:ea typeface="Consolas"/>
                <a:cs typeface="Consolas"/>
                <a:sym typeface="Consolas"/>
              </a:rPr>
              <a:t>{</a:t>
            </a:r>
          </a:p>
          <a:p>
            <a:pPr marL="0" indent="0">
              <a:lnSpc>
                <a:spcPct val="100000"/>
              </a:lnSpc>
              <a:spcBef>
                <a:spcPts val="0"/>
              </a:spcBef>
              <a:buClr>
                <a:schemeClr val="dk1"/>
              </a:buClr>
              <a:buSzPts val="1100"/>
              <a:buFont typeface="Roboto"/>
              <a:buNone/>
            </a:pPr>
            <a:r>
              <a:rPr lang="en-US" sz="1350" b="1">
                <a:latin typeface="Consolas"/>
                <a:ea typeface="Consolas"/>
                <a:cs typeface="Consolas"/>
                <a:sym typeface="Consolas"/>
              </a:rPr>
              <a:t>            </a:t>
            </a:r>
            <a:r>
              <a:rPr lang="en-US" sz="1350" b="1">
                <a:solidFill>
                  <a:srgbClr val="3F51B5"/>
                </a:solidFill>
                <a:latin typeface="Consolas"/>
                <a:ea typeface="Consolas"/>
                <a:cs typeface="Consolas"/>
                <a:sym typeface="Consolas"/>
              </a:rPr>
              <a:t>return</a:t>
            </a:r>
            <a:r>
              <a:rPr lang="en-US" sz="1350" b="1">
                <a:latin typeface="Consolas"/>
                <a:ea typeface="Consolas"/>
                <a:cs typeface="Consolas"/>
                <a:sym typeface="Consolas"/>
              </a:rPr>
              <a:t> </a:t>
            </a:r>
            <a:r>
              <a:rPr lang="en-US" sz="1350" b="1">
                <a:solidFill>
                  <a:srgbClr val="388E3C"/>
                </a:solidFill>
                <a:latin typeface="Consolas"/>
                <a:ea typeface="Consolas"/>
                <a:cs typeface="Consolas"/>
                <a:sym typeface="Consolas"/>
              </a:rPr>
              <a:t>"$firstName $lastName"</a:t>
            </a:r>
          </a:p>
          <a:p>
            <a:pPr marL="0" indent="0">
              <a:lnSpc>
                <a:spcPct val="100000"/>
              </a:lnSpc>
              <a:spcBef>
                <a:spcPts val="0"/>
              </a:spcBef>
              <a:buClr>
                <a:schemeClr val="dk1"/>
              </a:buClr>
              <a:buSzPts val="1100"/>
              <a:buFont typeface="Roboto"/>
              <a:buNone/>
            </a:pPr>
            <a:r>
              <a:rPr lang="en-US" sz="1350" b="1">
                <a:latin typeface="Consolas"/>
                <a:ea typeface="Consolas"/>
                <a:cs typeface="Consolas"/>
                <a:sym typeface="Consolas"/>
              </a:rPr>
              <a:t>        }</a:t>
            </a:r>
          </a:p>
          <a:p>
            <a:pPr marL="0" indent="0">
              <a:lnSpc>
                <a:spcPct val="100000"/>
              </a:lnSpc>
              <a:spcBef>
                <a:spcPts val="0"/>
              </a:spcBef>
              <a:buClr>
                <a:schemeClr val="dk1"/>
              </a:buClr>
              <a:buSzPts val="1100"/>
              <a:buFont typeface="Roboto"/>
              <a:buNone/>
            </a:pPr>
            <a:r>
              <a:rPr lang="en-US" sz="1350">
                <a:latin typeface="Consolas"/>
                <a:ea typeface="Consolas"/>
                <a:cs typeface="Consolas"/>
                <a:sym typeface="Consolas"/>
              </a:rPr>
              <a:t>}</a:t>
            </a:r>
          </a:p>
          <a:p>
            <a:pPr marL="0" indent="0">
              <a:lnSpc>
                <a:spcPct val="100000"/>
              </a:lnSpc>
              <a:spcBef>
                <a:spcPts val="0"/>
              </a:spcBef>
              <a:buFont typeface="Roboto"/>
              <a:buNone/>
            </a:pPr>
            <a:endParaRPr lang="en-US" sz="1350">
              <a:solidFill>
                <a:srgbClr val="1155CC"/>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Custom setter </a:t>
            </a:r>
          </a:p>
        </p:txBody>
      </p:sp>
      <p:sp>
        <p:nvSpPr>
          <p:cNvPr id="235" name="Google Shape;235;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sp>
        <p:nvSpPr>
          <p:cNvPr id="236" name="Google Shape;236;p35"/>
          <p:cNvSpPr txBox="1"/>
          <p:nvPr/>
        </p:nvSpPr>
        <p:spPr>
          <a:xfrm>
            <a:off x="257175" y="1506150"/>
            <a:ext cx="5633325" cy="2017125"/>
          </a:xfrm>
          <a:prstGeom prst="rect">
            <a:avLst/>
          </a:prstGeom>
          <a:noFill/>
          <a:ln>
            <a:noFill/>
          </a:ln>
        </p:spPr>
        <p:txBody>
          <a:bodyPr spcFirstLastPara="1" wrap="square" lIns="68569" tIns="68569" rIns="68569" bIns="68569" anchor="t" anchorCtr="0">
            <a:noAutofit/>
          </a:bodyPr>
          <a:lstStyle/>
          <a:p>
            <a:pPr>
              <a:lnSpc>
                <a:spcPct val="110000"/>
              </a:lnSpc>
              <a:buClr>
                <a:schemeClr val="dk1"/>
              </a:buClr>
              <a:buSzPts val="1100"/>
            </a:pPr>
            <a:r>
              <a:rPr lang="en" sz="1350">
                <a:solidFill>
                  <a:srgbClr val="3F51B5"/>
                </a:solidFill>
                <a:latin typeface="Consolas"/>
                <a:ea typeface="Consolas"/>
                <a:cs typeface="Consolas"/>
                <a:sym typeface="Consolas"/>
              </a:rPr>
              <a:t>var</a:t>
            </a:r>
            <a:r>
              <a:rPr lang="en" sz="1350">
                <a:latin typeface="Consolas"/>
                <a:ea typeface="Consolas"/>
                <a:cs typeface="Consolas"/>
                <a:sym typeface="Consolas"/>
              </a:rPr>
              <a:t> fullName:String = ""</a:t>
            </a:r>
            <a:endParaRPr sz="1350">
              <a:latin typeface="Consolas"/>
              <a:ea typeface="Consolas"/>
              <a:cs typeface="Consolas"/>
              <a:sym typeface="Consolas"/>
            </a:endParaRPr>
          </a:p>
          <a:p>
            <a:pPr>
              <a:lnSpc>
                <a:spcPct val="110000"/>
              </a:lnSpc>
              <a:buClr>
                <a:schemeClr val="dk1"/>
              </a:buClr>
              <a:buSzPts val="1100"/>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get</a:t>
            </a:r>
            <a:r>
              <a:rPr lang="en" sz="1350">
                <a:latin typeface="Consolas"/>
                <a:ea typeface="Consolas"/>
                <a:cs typeface="Consolas"/>
                <a:sym typeface="Consolas"/>
              </a:rPr>
              <a:t>() = "</a:t>
            </a:r>
            <a:r>
              <a:rPr lang="en" sz="1350">
                <a:solidFill>
                  <a:srgbClr val="C53929"/>
                </a:solidFill>
                <a:latin typeface="Consolas"/>
                <a:ea typeface="Consolas"/>
                <a:cs typeface="Consolas"/>
                <a:sym typeface="Consolas"/>
              </a:rPr>
              <a:t>$firstName $lastName</a:t>
            </a:r>
            <a:r>
              <a:rPr lang="en" sz="1350">
                <a:latin typeface="Consolas"/>
                <a:ea typeface="Consolas"/>
                <a:cs typeface="Consolas"/>
                <a:sym typeface="Consolas"/>
              </a:rPr>
              <a:t>"</a:t>
            </a:r>
            <a:endParaRPr sz="1350">
              <a:latin typeface="Consolas"/>
              <a:ea typeface="Consolas"/>
              <a:cs typeface="Consolas"/>
              <a:sym typeface="Consolas"/>
            </a:endParaRPr>
          </a:p>
          <a:p>
            <a:pPr>
              <a:lnSpc>
                <a:spcPct val="110000"/>
              </a:lnSpc>
              <a:buClr>
                <a:schemeClr val="dk1"/>
              </a:buClr>
              <a:buSzPts val="1100"/>
            </a:pPr>
            <a:r>
              <a:rPr lang="en" sz="1350">
                <a:latin typeface="Consolas"/>
                <a:ea typeface="Consolas"/>
                <a:cs typeface="Consolas"/>
                <a:sym typeface="Consolas"/>
              </a:rPr>
              <a:t>    </a:t>
            </a:r>
            <a:r>
              <a:rPr lang="en" sz="1350" b="1">
                <a:solidFill>
                  <a:srgbClr val="3F51B5"/>
                </a:solidFill>
                <a:latin typeface="Consolas"/>
                <a:ea typeface="Consolas"/>
                <a:cs typeface="Consolas"/>
                <a:sym typeface="Consolas"/>
              </a:rPr>
              <a:t>set</a:t>
            </a:r>
            <a:r>
              <a:rPr lang="en" sz="1350" b="1">
                <a:latin typeface="Consolas"/>
                <a:ea typeface="Consolas"/>
                <a:cs typeface="Consolas"/>
                <a:sym typeface="Consolas"/>
              </a:rPr>
              <a:t>(value) {</a:t>
            </a:r>
            <a:endParaRPr sz="1350" b="1">
              <a:latin typeface="Consolas"/>
              <a:ea typeface="Consolas"/>
              <a:cs typeface="Consolas"/>
              <a:sym typeface="Consolas"/>
            </a:endParaRPr>
          </a:p>
          <a:p>
            <a:pPr>
              <a:lnSpc>
                <a:spcPct val="110000"/>
              </a:lnSpc>
              <a:buClr>
                <a:schemeClr val="dk1"/>
              </a:buClr>
              <a:buSzPts val="1100"/>
            </a:pPr>
            <a:r>
              <a:rPr lang="en" sz="1350" b="1">
                <a:latin typeface="Consolas"/>
                <a:ea typeface="Consolas"/>
                <a:cs typeface="Consolas"/>
                <a:sym typeface="Consolas"/>
              </a:rPr>
              <a:t>        </a:t>
            </a:r>
            <a:r>
              <a:rPr lang="en" sz="1350" b="1">
                <a:solidFill>
                  <a:srgbClr val="3F51B5"/>
                </a:solidFill>
                <a:latin typeface="Consolas"/>
                <a:ea typeface="Consolas"/>
                <a:cs typeface="Consolas"/>
                <a:sym typeface="Consolas"/>
              </a:rPr>
              <a:t>val</a:t>
            </a:r>
            <a:r>
              <a:rPr lang="en" sz="1350" b="1">
                <a:latin typeface="Consolas"/>
                <a:ea typeface="Consolas"/>
                <a:cs typeface="Consolas"/>
                <a:sym typeface="Consolas"/>
              </a:rPr>
              <a:t> components = value.split(" ")</a:t>
            </a:r>
            <a:endParaRPr sz="1350" b="1">
              <a:latin typeface="Consolas"/>
              <a:ea typeface="Consolas"/>
              <a:cs typeface="Consolas"/>
              <a:sym typeface="Consolas"/>
            </a:endParaRPr>
          </a:p>
          <a:p>
            <a:pPr>
              <a:lnSpc>
                <a:spcPct val="110000"/>
              </a:lnSpc>
              <a:buClr>
                <a:schemeClr val="dk1"/>
              </a:buClr>
              <a:buSzPts val="1100"/>
            </a:pPr>
            <a:r>
              <a:rPr lang="en" sz="1350" b="1">
                <a:latin typeface="Consolas"/>
                <a:ea typeface="Consolas"/>
                <a:cs typeface="Consolas"/>
                <a:sym typeface="Consolas"/>
              </a:rPr>
              <a:t>        firstName = components[</a:t>
            </a:r>
            <a:r>
              <a:rPr lang="en" sz="1350" b="1">
                <a:solidFill>
                  <a:srgbClr val="C53929"/>
                </a:solidFill>
                <a:latin typeface="Consolas"/>
                <a:ea typeface="Consolas"/>
                <a:cs typeface="Consolas"/>
                <a:sym typeface="Consolas"/>
              </a:rPr>
              <a:t>0</a:t>
            </a:r>
            <a:r>
              <a:rPr lang="en" sz="1350" b="1">
                <a:latin typeface="Consolas"/>
                <a:ea typeface="Consolas"/>
                <a:cs typeface="Consolas"/>
                <a:sym typeface="Consolas"/>
              </a:rPr>
              <a:t>]</a:t>
            </a:r>
            <a:endParaRPr sz="1350" b="1">
              <a:latin typeface="Consolas"/>
              <a:ea typeface="Consolas"/>
              <a:cs typeface="Consolas"/>
              <a:sym typeface="Consolas"/>
            </a:endParaRPr>
          </a:p>
          <a:p>
            <a:pPr>
              <a:lnSpc>
                <a:spcPct val="110000"/>
              </a:lnSpc>
              <a:buClr>
                <a:schemeClr val="dk1"/>
              </a:buClr>
              <a:buSzPts val="1100"/>
            </a:pPr>
            <a:r>
              <a:rPr lang="en" sz="1350" b="1">
                <a:latin typeface="Consolas"/>
                <a:ea typeface="Consolas"/>
                <a:cs typeface="Consolas"/>
                <a:sym typeface="Consolas"/>
              </a:rPr>
              <a:t>        lastName = components[</a:t>
            </a:r>
            <a:r>
              <a:rPr lang="en" sz="1350" b="1">
                <a:solidFill>
                  <a:srgbClr val="C53929"/>
                </a:solidFill>
                <a:latin typeface="Consolas"/>
                <a:ea typeface="Consolas"/>
                <a:cs typeface="Consolas"/>
                <a:sym typeface="Consolas"/>
              </a:rPr>
              <a:t>1</a:t>
            </a:r>
            <a:r>
              <a:rPr lang="en" sz="1350" b="1">
                <a:latin typeface="Consolas"/>
                <a:ea typeface="Consolas"/>
                <a:cs typeface="Consolas"/>
                <a:sym typeface="Consolas"/>
              </a:rPr>
              <a:t>]</a:t>
            </a:r>
            <a:endParaRPr sz="1350" b="1">
              <a:latin typeface="Consolas"/>
              <a:ea typeface="Consolas"/>
              <a:cs typeface="Consolas"/>
              <a:sym typeface="Consolas"/>
            </a:endParaRPr>
          </a:p>
          <a:p>
            <a:pPr>
              <a:lnSpc>
                <a:spcPct val="110000"/>
              </a:lnSpc>
              <a:buClr>
                <a:schemeClr val="dk1"/>
              </a:buClr>
              <a:buSzPts val="1100"/>
            </a:pPr>
            <a:r>
              <a:rPr lang="en" sz="1350" b="1">
                <a:latin typeface="Consolas"/>
                <a:ea typeface="Consolas"/>
                <a:cs typeface="Consolas"/>
                <a:sym typeface="Consolas"/>
              </a:rPr>
              <a:t>        field = value</a:t>
            </a:r>
            <a:endParaRPr sz="1350" b="1">
              <a:latin typeface="Consolas"/>
              <a:ea typeface="Consolas"/>
              <a:cs typeface="Consolas"/>
              <a:sym typeface="Consolas"/>
            </a:endParaRPr>
          </a:p>
          <a:p>
            <a:pPr>
              <a:lnSpc>
                <a:spcPct val="110000"/>
              </a:lnSpc>
              <a:buClr>
                <a:schemeClr val="dk1"/>
              </a:buClr>
              <a:buSzPts val="1100"/>
            </a:pPr>
            <a:r>
              <a:rPr lang="en" sz="1350" b="1">
                <a:latin typeface="Consolas"/>
                <a:ea typeface="Consolas"/>
                <a:cs typeface="Consolas"/>
                <a:sym typeface="Consolas"/>
              </a:rPr>
              <a:t>    }</a:t>
            </a:r>
            <a:endParaRPr sz="1350" b="1">
              <a:latin typeface="Consolas"/>
              <a:ea typeface="Consolas"/>
              <a:cs typeface="Consolas"/>
              <a:sym typeface="Consolas"/>
            </a:endParaRPr>
          </a:p>
        </p:txBody>
      </p:sp>
      <p:sp>
        <p:nvSpPr>
          <p:cNvPr id="237" name="Google Shape;237;p35"/>
          <p:cNvSpPr txBox="1"/>
          <p:nvPr/>
        </p:nvSpPr>
        <p:spPr>
          <a:xfrm>
            <a:off x="257175" y="3523275"/>
            <a:ext cx="3527325" cy="362925"/>
          </a:xfrm>
          <a:prstGeom prst="rect">
            <a:avLst/>
          </a:prstGeom>
          <a:noFill/>
          <a:ln>
            <a:noFill/>
          </a:ln>
        </p:spPr>
        <p:txBody>
          <a:bodyPr spcFirstLastPara="1" wrap="square" lIns="68569" tIns="68569" rIns="68569" bIns="68569" anchor="t" anchorCtr="0">
            <a:noAutofit/>
          </a:bodyPr>
          <a:lstStyle/>
          <a:p>
            <a:pPr>
              <a:lnSpc>
                <a:spcPct val="115000"/>
              </a:lnSpc>
            </a:pPr>
            <a:r>
              <a:rPr lang="en" sz="1350" b="1">
                <a:solidFill>
                  <a:schemeClr val="dk1"/>
                </a:solidFill>
                <a:latin typeface="Consolas"/>
                <a:ea typeface="Consolas"/>
                <a:cs typeface="Consolas"/>
                <a:sym typeface="Consolas"/>
              </a:rPr>
              <a:t>person.fullName =</a:t>
            </a:r>
            <a:r>
              <a:rPr lang="en" sz="1350">
                <a:solidFill>
                  <a:schemeClr val="dk1"/>
                </a:solidFill>
                <a:latin typeface="Consolas"/>
                <a:ea typeface="Consolas"/>
                <a:cs typeface="Consolas"/>
                <a:sym typeface="Consolas"/>
              </a:rPr>
              <a:t> </a:t>
            </a:r>
            <a:r>
              <a:rPr lang="en" sz="1350">
                <a:solidFill>
                  <a:srgbClr val="388E3C"/>
                </a:solidFill>
                <a:latin typeface="Consolas"/>
                <a:ea typeface="Consolas"/>
                <a:cs typeface="Consolas"/>
                <a:sym typeface="Consolas"/>
              </a:rPr>
              <a:t>"Jane Smith"</a:t>
            </a:r>
            <a:endParaRPr sz="1050">
              <a:solidFill>
                <a:srgbClr val="388E3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88" name="Google Shape;88;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a:t>
            </a:fld>
            <a:endParaRPr lang="en"/>
          </a:p>
        </p:txBody>
      </p:sp>
      <p:sp>
        <p:nvSpPr>
          <p:cNvPr id="10" name="Google Shape;87;p18">
            <a:extLst>
              <a:ext uri="{FF2B5EF4-FFF2-40B4-BE49-F238E27FC236}">
                <a16:creationId xmlns:a16="http://schemas.microsoft.com/office/drawing/2014/main" id="{C209BE73-D0F6-2557-E833-6BF739397F12}"/>
              </a:ext>
            </a:extLst>
          </p:cNvPr>
          <p:cNvSpPr txBox="1">
            <a:spLocks noGrp="1"/>
          </p:cNvSpPr>
          <p:nvPr>
            <p:ph type="body" idx="4294967295"/>
          </p:nvPr>
        </p:nvSpPr>
        <p:spPr>
          <a:xfrm>
            <a:off x="257175" y="1450144"/>
            <a:ext cx="4445100" cy="2562300"/>
          </a:xfrm>
          <a:prstGeom prst="rect">
            <a:avLst/>
          </a:prstGeom>
        </p:spPr>
        <p:txBody>
          <a:bodyPr spcFirstLastPara="1" wrap="square" lIns="68569" tIns="68569" rIns="68569" bIns="68569" anchor="t" anchorCtr="0">
            <a:noAutofit/>
          </a:bodyPr>
          <a:lstStyle/>
          <a:p>
            <a:pPr marL="0" indent="0">
              <a:spcBef>
                <a:spcPts val="0"/>
              </a:spcBef>
              <a:buNone/>
            </a:pPr>
            <a:r>
              <a:rPr lang="en-US" sz="1500"/>
              <a:t>Lesson 3: Classes and objects</a:t>
            </a:r>
          </a:p>
          <a:p>
            <a:pPr lvl="1">
              <a:buChar char="○"/>
            </a:pPr>
            <a:r>
              <a:rPr lang="en-US" u="sng">
                <a:solidFill>
                  <a:schemeClr val="hlink"/>
                </a:solidFill>
                <a:hlinkClick r:id="rId3" action="ppaction://hlinksldjump"/>
              </a:rPr>
              <a:t>Classes</a:t>
            </a:r>
            <a:endParaRPr lang="en-US"/>
          </a:p>
          <a:p>
            <a:pPr lvl="1">
              <a:spcBef>
                <a:spcPts val="0"/>
              </a:spcBef>
              <a:buChar char="○"/>
            </a:pPr>
            <a:r>
              <a:rPr lang="en-US" u="sng">
                <a:solidFill>
                  <a:schemeClr val="hlink"/>
                </a:solidFill>
                <a:hlinkClick r:id="rId4" action="ppaction://hlinksldjump"/>
              </a:rPr>
              <a:t>Inheritance</a:t>
            </a:r>
            <a:endParaRPr lang="en-US"/>
          </a:p>
          <a:p>
            <a:pPr lvl="1">
              <a:spcBef>
                <a:spcPts val="0"/>
              </a:spcBef>
              <a:buChar char="○"/>
            </a:pPr>
            <a:r>
              <a:rPr lang="en-US" u="sng">
                <a:solidFill>
                  <a:schemeClr val="hlink"/>
                </a:solidFill>
                <a:hlinkClick r:id="rId5" action="ppaction://hlinksldjump"/>
              </a:rPr>
              <a:t>Extension functions</a:t>
            </a:r>
            <a:endParaRPr lang="en-US"/>
          </a:p>
          <a:p>
            <a:pPr lvl="1">
              <a:spcBef>
                <a:spcPts val="0"/>
              </a:spcBef>
              <a:buChar char="○"/>
            </a:pPr>
            <a:r>
              <a:rPr lang="en-US" u="sng">
                <a:solidFill>
                  <a:schemeClr val="hlink"/>
                </a:solidFill>
                <a:hlinkClick r:id="rId6" action="ppaction://hlinksldjump"/>
              </a:rPr>
              <a:t>Special classes</a:t>
            </a:r>
            <a:endParaRPr lang="en-US"/>
          </a:p>
          <a:p>
            <a:pPr lvl="1">
              <a:spcBef>
                <a:spcPts val="0"/>
              </a:spcBef>
              <a:buChar char="○"/>
            </a:pPr>
            <a:r>
              <a:rPr lang="en-US" u="sng">
                <a:solidFill>
                  <a:schemeClr val="hlink"/>
                </a:solidFill>
                <a:hlinkClick r:id="rId7" action="ppaction://hlinksldjump"/>
              </a:rPr>
              <a:t>Organizing your code</a:t>
            </a:r>
            <a:endParaRPr lang="en-US"/>
          </a:p>
          <a:p>
            <a:pPr lvl="1">
              <a:spcBef>
                <a:spcPts val="0"/>
              </a:spcBef>
              <a:buChar char="○"/>
            </a:pPr>
            <a:r>
              <a:rPr lang="en-US" u="sng">
                <a:solidFill>
                  <a:schemeClr val="hlink"/>
                </a:solidFill>
                <a:hlinkClick r:id="rId8" action="ppaction://hlinksldjump"/>
              </a:rPr>
              <a:t>Summary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Member functions</a:t>
            </a:r>
          </a:p>
        </p:txBody>
      </p:sp>
      <p:sp>
        <p:nvSpPr>
          <p:cNvPr id="243" name="Google Shape;243;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20</a:t>
            </a:fld>
            <a:endParaRPr lang="en"/>
          </a:p>
        </p:txBody>
      </p:sp>
      <p:sp>
        <p:nvSpPr>
          <p:cNvPr id="7" name="Google Shape;244;p36">
            <a:extLst>
              <a:ext uri="{FF2B5EF4-FFF2-40B4-BE49-F238E27FC236}">
                <a16:creationId xmlns:a16="http://schemas.microsoft.com/office/drawing/2014/main" id="{E0386F63-55B6-EC7F-A396-83A9C2178C42}"/>
              </a:ext>
            </a:extLst>
          </p:cNvPr>
          <p:cNvSpPr txBox="1">
            <a:spLocks/>
          </p:cNvSpPr>
          <p:nvPr/>
        </p:nvSpPr>
        <p:spPr>
          <a:xfrm>
            <a:off x="245475" y="1314182"/>
            <a:ext cx="6367050" cy="195570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indent="-276225">
              <a:lnSpc>
                <a:spcPct val="150000"/>
              </a:lnSpc>
              <a:spcBef>
                <a:spcPts val="0"/>
              </a:spcBef>
              <a:buSzPts val="2200"/>
              <a:buFont typeface="Roboto"/>
              <a:buChar char="●"/>
            </a:pPr>
            <a:r>
              <a:rPr lang="en-US" sz="1650"/>
              <a:t>Classes can also contain functions</a:t>
            </a:r>
          </a:p>
          <a:p>
            <a:pPr indent="-276225">
              <a:lnSpc>
                <a:spcPct val="150000"/>
              </a:lnSpc>
              <a:spcBef>
                <a:spcPts val="0"/>
              </a:spcBef>
              <a:buSzPts val="2200"/>
              <a:buFont typeface="Roboto"/>
              <a:buChar char="●"/>
            </a:pPr>
            <a:r>
              <a:rPr lang="en-US" sz="1650"/>
              <a:t>Declare functions as shown in </a:t>
            </a:r>
            <a:r>
              <a:rPr lang="en-US" sz="1650" i="1"/>
              <a:t>Functions </a:t>
            </a:r>
            <a:r>
              <a:rPr lang="en-US" sz="1650"/>
              <a:t>in Lesson 2</a:t>
            </a:r>
          </a:p>
          <a:p>
            <a:pPr lvl="1" indent="-276225">
              <a:lnSpc>
                <a:spcPct val="150000"/>
              </a:lnSpc>
              <a:spcBef>
                <a:spcPts val="0"/>
              </a:spcBef>
              <a:buSzPts val="2200"/>
              <a:buFont typeface="Roboto"/>
              <a:buChar char="○"/>
            </a:pPr>
            <a:r>
              <a:rPr lang="en-US" sz="1650">
                <a:latin typeface="Courier New"/>
                <a:ea typeface="Courier New"/>
                <a:cs typeface="Courier New"/>
                <a:sym typeface="Courier New"/>
              </a:rPr>
              <a:t>fun</a:t>
            </a:r>
            <a:r>
              <a:rPr lang="en-US" sz="1650"/>
              <a:t> keyword</a:t>
            </a:r>
          </a:p>
          <a:p>
            <a:pPr lvl="1" indent="-276225">
              <a:lnSpc>
                <a:spcPct val="150000"/>
              </a:lnSpc>
              <a:spcBef>
                <a:spcPts val="0"/>
              </a:spcBef>
              <a:buSzPts val="2200"/>
              <a:buFont typeface="Roboto"/>
              <a:buChar char="○"/>
            </a:pPr>
            <a:r>
              <a:rPr lang="en-US" sz="1650"/>
              <a:t>Can have default or required parameters</a:t>
            </a:r>
          </a:p>
          <a:p>
            <a:pPr lvl="1" indent="-276225">
              <a:lnSpc>
                <a:spcPct val="150000"/>
              </a:lnSpc>
              <a:spcBef>
                <a:spcPts val="0"/>
              </a:spcBef>
              <a:buSzPts val="2200"/>
              <a:buFont typeface="Roboto"/>
              <a:buChar char="○"/>
            </a:pPr>
            <a:r>
              <a:rPr lang="en-US" sz="1650"/>
              <a:t>Specify return type (if not </a:t>
            </a:r>
            <a:r>
              <a:rPr lang="en-US" sz="1650">
                <a:latin typeface="Courier New"/>
                <a:ea typeface="Courier New"/>
                <a:cs typeface="Courier New"/>
                <a:sym typeface="Courier New"/>
              </a:rPr>
              <a:t>Unit</a:t>
            </a:r>
            <a:r>
              <a:rPr lang="en-US" sz="1650"/>
              <a:t>)</a:t>
            </a:r>
            <a:endParaRPr lang="en-US" sz="1650">
              <a:solidFill>
                <a:schemeClr val="dk1"/>
              </a:solidFill>
            </a:endParaRPr>
          </a:p>
          <a:p>
            <a:pPr indent="0">
              <a:spcAft>
                <a:spcPts val="750"/>
              </a:spcAft>
              <a:buFont typeface="Roboto"/>
              <a:buNone/>
            </a:pPr>
            <a:endParaRPr lang="en-US" sz="165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Inheritance</a:t>
            </a:r>
          </a:p>
        </p:txBody>
      </p:sp>
      <p:sp>
        <p:nvSpPr>
          <p:cNvPr id="250" name="Google Shape;250;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Inheritance</a:t>
            </a:r>
          </a:p>
        </p:txBody>
      </p:sp>
      <p:sp>
        <p:nvSpPr>
          <p:cNvPr id="257" name="Google Shape;257;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22</a:t>
            </a:fld>
            <a:endParaRPr lang="en"/>
          </a:p>
        </p:txBody>
      </p:sp>
      <p:sp>
        <p:nvSpPr>
          <p:cNvPr id="258" name="Google Shape;258;p38"/>
          <p:cNvSpPr txBox="1"/>
          <p:nvPr/>
        </p:nvSpPr>
        <p:spPr>
          <a:xfrm>
            <a:off x="233775" y="3091224"/>
            <a:ext cx="6351750" cy="491850"/>
          </a:xfrm>
          <a:prstGeom prst="rect">
            <a:avLst/>
          </a:prstGeom>
          <a:solidFill>
            <a:srgbClr val="D6F0FF"/>
          </a:solidFill>
          <a:ln>
            <a:noFill/>
          </a:ln>
        </p:spPr>
        <p:txBody>
          <a:bodyPr spcFirstLastPara="1" wrap="square" lIns="68569" tIns="68569" rIns="68569" bIns="68569" anchor="ctr" anchorCtr="0">
            <a:noAutofit/>
          </a:bodyPr>
          <a:lstStyle/>
          <a:p>
            <a:r>
              <a:rPr lang="en" sz="1350">
                <a:solidFill>
                  <a:srgbClr val="3C4043"/>
                </a:solidFill>
                <a:latin typeface="Roboto"/>
                <a:ea typeface="Roboto"/>
                <a:cs typeface="Roboto"/>
                <a:sym typeface="Roboto"/>
              </a:rPr>
              <a:t>If you don't want to be limited by only inheriting a single class, you can define an interface since you can implement as many of those as you want.</a:t>
            </a:r>
            <a:endParaRPr sz="1350">
              <a:solidFill>
                <a:srgbClr val="3C4043"/>
              </a:solidFill>
              <a:latin typeface="Roboto"/>
              <a:ea typeface="Roboto"/>
              <a:cs typeface="Roboto"/>
              <a:sym typeface="Roboto"/>
            </a:endParaRPr>
          </a:p>
        </p:txBody>
      </p:sp>
      <p:sp>
        <p:nvSpPr>
          <p:cNvPr id="7" name="Google Shape;256;p38">
            <a:extLst>
              <a:ext uri="{FF2B5EF4-FFF2-40B4-BE49-F238E27FC236}">
                <a16:creationId xmlns:a16="http://schemas.microsoft.com/office/drawing/2014/main" id="{92B060FA-3822-EB3D-2E44-1F3F9617834E}"/>
              </a:ext>
            </a:extLst>
          </p:cNvPr>
          <p:cNvSpPr txBox="1">
            <a:spLocks noGrp="1"/>
          </p:cNvSpPr>
          <p:nvPr>
            <p:ph type="body" idx="4294967295"/>
          </p:nvPr>
        </p:nvSpPr>
        <p:spPr>
          <a:xfrm>
            <a:off x="233775" y="1327449"/>
            <a:ext cx="6351750" cy="15921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Kotlin has single-parent class inheritance</a:t>
            </a:r>
            <a:endParaRPr sz="1650"/>
          </a:p>
          <a:p>
            <a:pPr indent="-276225">
              <a:buSzPts val="2200"/>
              <a:buChar char="●"/>
            </a:pPr>
            <a:r>
              <a:rPr lang="en" sz="1650"/>
              <a:t>Each class has exactly one parent class, called a superclass</a:t>
            </a:r>
            <a:endParaRPr sz="1650"/>
          </a:p>
          <a:p>
            <a:pPr indent="-276225">
              <a:spcAft>
                <a:spcPts val="1200"/>
              </a:spcAft>
              <a:buSzPts val="2200"/>
              <a:buChar char="●"/>
            </a:pPr>
            <a:r>
              <a:rPr lang="en" sz="1650"/>
              <a:t>Each subclass inherits all members of its superclass including ones that the superclass itself has inherited</a:t>
            </a:r>
            <a:endParaRPr sz="16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Interfaces</a:t>
            </a:r>
          </a:p>
        </p:txBody>
      </p:sp>
      <p:sp>
        <p:nvSpPr>
          <p:cNvPr id="265" name="Google Shape;265;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sp>
        <p:nvSpPr>
          <p:cNvPr id="7" name="Google Shape;264;p39">
            <a:extLst>
              <a:ext uri="{FF2B5EF4-FFF2-40B4-BE49-F238E27FC236}">
                <a16:creationId xmlns:a16="http://schemas.microsoft.com/office/drawing/2014/main" id="{5ACD5242-0DF4-8D4E-DA5E-FC0108C85589}"/>
              </a:ext>
            </a:extLst>
          </p:cNvPr>
          <p:cNvSpPr txBox="1">
            <a:spLocks noGrp="1"/>
          </p:cNvSpPr>
          <p:nvPr>
            <p:ph type="body" idx="4294967295"/>
          </p:nvPr>
        </p:nvSpPr>
        <p:spPr>
          <a:xfrm>
            <a:off x="233775" y="1322606"/>
            <a:ext cx="6390450" cy="203737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Provide a contract all implementing classes must adhere to </a:t>
            </a:r>
            <a:endParaRPr sz="1650"/>
          </a:p>
          <a:p>
            <a:pPr indent="-276225">
              <a:spcBef>
                <a:spcPts val="1050"/>
              </a:spcBef>
              <a:buSzPts val="2200"/>
              <a:buChar char="●"/>
            </a:pPr>
            <a:r>
              <a:rPr lang="en" sz="1650"/>
              <a:t>Can contain method signatures and property names </a:t>
            </a:r>
            <a:endParaRPr sz="1650"/>
          </a:p>
          <a:p>
            <a:pPr indent="-276225">
              <a:spcBef>
                <a:spcPts val="1050"/>
              </a:spcBef>
              <a:buSzPts val="2200"/>
              <a:buChar char="●"/>
            </a:pPr>
            <a:r>
              <a:rPr lang="en" sz="1650"/>
              <a:t>Can derive from other interfaces </a:t>
            </a:r>
            <a:endParaRPr sz="1650"/>
          </a:p>
          <a:p>
            <a:pPr indent="0">
              <a:spcBef>
                <a:spcPts val="1500"/>
              </a:spcBef>
              <a:buNone/>
            </a:pPr>
            <a:r>
              <a:rPr lang="en" sz="1650" b="1"/>
              <a:t>Format:</a:t>
            </a:r>
            <a:r>
              <a:rPr lang="en" sz="1650"/>
              <a:t> </a:t>
            </a:r>
            <a:r>
              <a:rPr lang="en" sz="1650">
                <a:solidFill>
                  <a:srgbClr val="3F51B5"/>
                </a:solidFill>
                <a:latin typeface="Consolas"/>
                <a:ea typeface="Consolas"/>
                <a:cs typeface="Consolas"/>
                <a:sym typeface="Consolas"/>
              </a:rPr>
              <a:t>interface</a:t>
            </a:r>
            <a:r>
              <a:rPr lang="en" sz="1650">
                <a:latin typeface="Consolas"/>
                <a:ea typeface="Consolas"/>
                <a:cs typeface="Consolas"/>
                <a:sym typeface="Consolas"/>
              </a:rPr>
              <a:t> NameOfInterface { interfaceBody }</a:t>
            </a:r>
            <a:endParaRPr sz="165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Interface example</a:t>
            </a:r>
          </a:p>
        </p:txBody>
      </p:sp>
      <p:sp>
        <p:nvSpPr>
          <p:cNvPr id="272" name="Google Shape;272;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
        <p:nvSpPr>
          <p:cNvPr id="273" name="Google Shape;273;p40"/>
          <p:cNvSpPr txBox="1"/>
          <p:nvPr/>
        </p:nvSpPr>
        <p:spPr>
          <a:xfrm>
            <a:off x="219019" y="3142894"/>
            <a:ext cx="3849525" cy="2250000"/>
          </a:xfrm>
          <a:prstGeom prst="rect">
            <a:avLst/>
          </a:prstGeom>
          <a:noFill/>
          <a:ln>
            <a:noFill/>
          </a:ln>
        </p:spPr>
        <p:txBody>
          <a:bodyPr spcFirstLastPara="1" wrap="square" lIns="68569" tIns="68569" rIns="68569" bIns="68569" anchor="t" anchorCtr="0">
            <a:noAutofit/>
          </a:bodyPr>
          <a:lstStyle/>
          <a:p>
            <a:r>
              <a:rPr lang="en" sz="1350">
                <a:solidFill>
                  <a:schemeClr val="dk1"/>
                </a:solidFill>
                <a:latin typeface="Consolas"/>
                <a:ea typeface="Consolas"/>
                <a:cs typeface="Consolas"/>
                <a:sym typeface="Consolas"/>
              </a:rPr>
              <a:t>val c = Circle(3.0)</a:t>
            </a:r>
            <a:endParaRPr sz="1350">
              <a:solidFill>
                <a:schemeClr val="dk1"/>
              </a:solidFill>
              <a:latin typeface="Consolas"/>
              <a:ea typeface="Consolas"/>
              <a:cs typeface="Consolas"/>
              <a:sym typeface="Consolas"/>
            </a:endParaRPr>
          </a:p>
          <a:p>
            <a:r>
              <a:rPr lang="en" sz="1350">
                <a:solidFill>
                  <a:schemeClr val="dk1"/>
                </a:solidFill>
                <a:latin typeface="Consolas"/>
                <a:ea typeface="Consolas"/>
                <a:cs typeface="Consolas"/>
                <a:sym typeface="Consolas"/>
              </a:rPr>
              <a:t>println(c.computeArea())</a:t>
            </a:r>
            <a:endParaRPr sz="1350">
              <a:solidFill>
                <a:schemeClr val="dk1"/>
              </a:solidFill>
              <a:latin typeface="Consolas"/>
              <a:ea typeface="Consolas"/>
              <a:cs typeface="Consolas"/>
              <a:sym typeface="Consolas"/>
            </a:endParaRPr>
          </a:p>
          <a:p>
            <a:pPr>
              <a:spcBef>
                <a:spcPts val="446"/>
              </a:spcBef>
            </a:pPr>
            <a:r>
              <a:rPr lang="en" sz="1350">
                <a:solidFill>
                  <a:srgbClr val="1155CC"/>
                </a:solidFill>
                <a:latin typeface="Consolas"/>
                <a:ea typeface="Consolas"/>
                <a:cs typeface="Consolas"/>
                <a:sym typeface="Consolas"/>
              </a:rPr>
              <a:t>=&gt; 28.274333882308138</a:t>
            </a:r>
            <a:endParaRPr sz="1050"/>
          </a:p>
        </p:txBody>
      </p:sp>
      <p:sp>
        <p:nvSpPr>
          <p:cNvPr id="7" name="Google Shape;271;p40">
            <a:extLst>
              <a:ext uri="{FF2B5EF4-FFF2-40B4-BE49-F238E27FC236}">
                <a16:creationId xmlns:a16="http://schemas.microsoft.com/office/drawing/2014/main" id="{2F067BBA-A134-C280-AC9B-D113A2D49B85}"/>
              </a:ext>
            </a:extLst>
          </p:cNvPr>
          <p:cNvSpPr txBox="1">
            <a:spLocks noGrp="1"/>
          </p:cNvSpPr>
          <p:nvPr>
            <p:ph type="body" idx="4294967295"/>
          </p:nvPr>
        </p:nvSpPr>
        <p:spPr>
          <a:xfrm>
            <a:off x="233775" y="1468125"/>
            <a:ext cx="6390450" cy="271237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500" b="1">
                <a:solidFill>
                  <a:srgbClr val="3F51B5"/>
                </a:solidFill>
                <a:latin typeface="Consolas"/>
                <a:ea typeface="Consolas"/>
                <a:cs typeface="Consolas"/>
                <a:sym typeface="Consolas"/>
              </a:rPr>
              <a:t>interface</a:t>
            </a:r>
            <a:r>
              <a:rPr lang="en" sz="1350">
                <a:latin typeface="Consolas"/>
                <a:ea typeface="Consolas"/>
                <a:cs typeface="Consolas"/>
                <a:sym typeface="Consolas"/>
              </a:rPr>
              <a:t> Shape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computeArea() : Double</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1050"/>
              </a:spcBef>
              <a:buClr>
                <a:schemeClr val="dk1"/>
              </a:buClr>
              <a:buSzPts val="1100"/>
              <a:buNone/>
            </a:pP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 Circle(val radius:Double) </a:t>
            </a:r>
            <a:r>
              <a:rPr lang="en" sz="1350" b="1">
                <a:latin typeface="Consolas"/>
                <a:ea typeface="Consolas"/>
                <a:cs typeface="Consolas"/>
                <a:sym typeface="Consolas"/>
              </a:rPr>
              <a:t>: Shape </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override</a:t>
            </a: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computeArea() = Math.PI * radius * radius</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a:t>
            </a:r>
            <a:br>
              <a:rPr lang="en" sz="600">
                <a:latin typeface="Consolas"/>
                <a:ea typeface="Consolas"/>
                <a:cs typeface="Consolas"/>
                <a:sym typeface="Consolas"/>
              </a:rPr>
            </a:br>
            <a:endParaRPr sz="600">
              <a:latin typeface="Consolas"/>
              <a:ea typeface="Consolas"/>
              <a:cs typeface="Consolas"/>
              <a:sym typeface="Consolas"/>
            </a:endParaRPr>
          </a:p>
          <a:p>
            <a:pPr marL="0" indent="0">
              <a:lnSpc>
                <a:spcPct val="100000"/>
              </a:lnSpc>
              <a:spcBef>
                <a:spcPts val="1050"/>
              </a:spcBef>
              <a:buClr>
                <a:schemeClr val="dk1"/>
              </a:buClr>
              <a:buSzPts val="1100"/>
              <a:buNone/>
            </a:pPr>
            <a:endParaRPr sz="1350">
              <a:solidFill>
                <a:srgbClr val="1155CC"/>
              </a:solidFill>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Extending classes</a:t>
            </a:r>
          </a:p>
        </p:txBody>
      </p:sp>
      <p:sp>
        <p:nvSpPr>
          <p:cNvPr id="280" name="Google Shape;280;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sp>
        <p:nvSpPr>
          <p:cNvPr id="7" name="Google Shape;279;p41">
            <a:extLst>
              <a:ext uri="{FF2B5EF4-FFF2-40B4-BE49-F238E27FC236}">
                <a16:creationId xmlns:a16="http://schemas.microsoft.com/office/drawing/2014/main" id="{7A96D953-B46E-C072-CA88-6685C3D33E7E}"/>
              </a:ext>
            </a:extLst>
          </p:cNvPr>
          <p:cNvSpPr txBox="1">
            <a:spLocks/>
          </p:cNvSpPr>
          <p:nvPr/>
        </p:nvSpPr>
        <p:spPr>
          <a:xfrm>
            <a:off x="233775" y="1391129"/>
            <a:ext cx="6390450" cy="209092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0" indent="0">
              <a:spcBef>
                <a:spcPts val="0"/>
              </a:spcBef>
              <a:buFont typeface="Roboto"/>
              <a:buNone/>
            </a:pPr>
            <a:r>
              <a:rPr lang="en-US" sz="1650"/>
              <a:t>To extend a class: </a:t>
            </a:r>
          </a:p>
          <a:p>
            <a:pPr indent="-276225">
              <a:buSzPts val="2200"/>
              <a:buFont typeface="Roboto"/>
              <a:buChar char="●"/>
            </a:pPr>
            <a:r>
              <a:rPr lang="en-US" sz="1650"/>
              <a:t>Create a new class that uses an existing class as its core (subclass)</a:t>
            </a:r>
          </a:p>
          <a:p>
            <a:pPr indent="-276225">
              <a:spcAft>
                <a:spcPts val="750"/>
              </a:spcAft>
              <a:buSzPts val="2200"/>
              <a:buFont typeface="Roboto"/>
              <a:buChar char="●"/>
            </a:pPr>
            <a:r>
              <a:rPr lang="en-US" sz="1650"/>
              <a:t>Add functionality to a class without creating a new one (extension functions)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Creating a new class</a:t>
            </a:r>
          </a:p>
        </p:txBody>
      </p:sp>
      <p:sp>
        <p:nvSpPr>
          <p:cNvPr id="287" name="Google Shape;287;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26</a:t>
            </a:fld>
            <a:endParaRPr lang="en"/>
          </a:p>
        </p:txBody>
      </p:sp>
      <p:sp>
        <p:nvSpPr>
          <p:cNvPr id="7" name="Google Shape;286;p42">
            <a:extLst>
              <a:ext uri="{FF2B5EF4-FFF2-40B4-BE49-F238E27FC236}">
                <a16:creationId xmlns:a16="http://schemas.microsoft.com/office/drawing/2014/main" id="{A4443DF8-6D12-D607-BED7-4C26029CA93A}"/>
              </a:ext>
            </a:extLst>
          </p:cNvPr>
          <p:cNvSpPr txBox="1">
            <a:spLocks noGrp="1"/>
          </p:cNvSpPr>
          <p:nvPr>
            <p:ph type="body" idx="4294967295"/>
          </p:nvPr>
        </p:nvSpPr>
        <p:spPr>
          <a:xfrm>
            <a:off x="233775" y="1395899"/>
            <a:ext cx="6390450" cy="147757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Kotlin classes by default are not subclassable </a:t>
            </a:r>
            <a:endParaRPr sz="1650"/>
          </a:p>
          <a:p>
            <a:pPr indent="-276225">
              <a:spcBef>
                <a:spcPts val="1050"/>
              </a:spcBef>
              <a:buSzPts val="2200"/>
              <a:buChar char="●"/>
            </a:pPr>
            <a:r>
              <a:rPr lang="en" sz="1650"/>
              <a:t>Use </a:t>
            </a:r>
            <a:r>
              <a:rPr lang="en" sz="1650">
                <a:latin typeface="Courier New"/>
                <a:ea typeface="Courier New"/>
                <a:cs typeface="Courier New"/>
                <a:sym typeface="Courier New"/>
              </a:rPr>
              <a:t>open</a:t>
            </a:r>
            <a:r>
              <a:rPr lang="en" sz="1650"/>
              <a:t> keyword to allow subclassing </a:t>
            </a:r>
            <a:endParaRPr sz="1650"/>
          </a:p>
          <a:p>
            <a:pPr indent="-276225">
              <a:spcBef>
                <a:spcPts val="1050"/>
              </a:spcBef>
              <a:spcAft>
                <a:spcPts val="1050"/>
              </a:spcAft>
              <a:buSzPts val="2200"/>
              <a:buChar char="●"/>
            </a:pPr>
            <a:r>
              <a:rPr lang="en" sz="1650"/>
              <a:t>Properties and functions are redefined with the </a:t>
            </a:r>
            <a:r>
              <a:rPr lang="en" sz="1650">
                <a:latin typeface="Courier New"/>
                <a:ea typeface="Courier New"/>
                <a:cs typeface="Courier New"/>
                <a:sym typeface="Courier New"/>
              </a:rPr>
              <a:t>override</a:t>
            </a:r>
            <a:r>
              <a:rPr lang="en" sz="1650"/>
              <a:t> keyword </a:t>
            </a:r>
            <a:endParaRPr sz="16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Classes are final by default</a:t>
            </a:r>
          </a:p>
        </p:txBody>
      </p:sp>
      <p:sp>
        <p:nvSpPr>
          <p:cNvPr id="294" name="Google Shape;294;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27</a:t>
            </a:fld>
            <a:endParaRPr lang="en"/>
          </a:p>
        </p:txBody>
      </p:sp>
      <p:sp>
        <p:nvSpPr>
          <p:cNvPr id="296" name="Google Shape;296;p43"/>
          <p:cNvSpPr txBox="1"/>
          <p:nvPr/>
        </p:nvSpPr>
        <p:spPr>
          <a:xfrm>
            <a:off x="257175" y="3118650"/>
            <a:ext cx="4834575" cy="429525"/>
          </a:xfrm>
          <a:prstGeom prst="rect">
            <a:avLst/>
          </a:prstGeom>
          <a:noFill/>
          <a:ln>
            <a:noFill/>
          </a:ln>
        </p:spPr>
        <p:txBody>
          <a:bodyPr spcFirstLastPara="1" wrap="square" lIns="68569" tIns="68569" rIns="68569" bIns="68569" anchor="t" anchorCtr="0">
            <a:noAutofit/>
          </a:bodyPr>
          <a:lstStyle/>
          <a:p>
            <a:r>
              <a:rPr lang="en" sz="1350">
                <a:solidFill>
                  <a:srgbClr val="1155CC"/>
                </a:solidFill>
                <a:latin typeface="Consolas"/>
                <a:ea typeface="Consolas"/>
                <a:cs typeface="Consolas"/>
                <a:sym typeface="Consolas"/>
              </a:rPr>
              <a:t>=&gt;Error: A is final and cannot be inherited from</a:t>
            </a:r>
            <a:endParaRPr sz="1350">
              <a:solidFill>
                <a:srgbClr val="1155CC"/>
              </a:solidFill>
              <a:latin typeface="Consolas"/>
              <a:ea typeface="Consolas"/>
              <a:cs typeface="Consolas"/>
              <a:sym typeface="Consolas"/>
            </a:endParaRPr>
          </a:p>
        </p:txBody>
      </p:sp>
      <p:sp>
        <p:nvSpPr>
          <p:cNvPr id="13" name="Google Shape;293;p43">
            <a:extLst>
              <a:ext uri="{FF2B5EF4-FFF2-40B4-BE49-F238E27FC236}">
                <a16:creationId xmlns:a16="http://schemas.microsoft.com/office/drawing/2014/main" id="{79696AB4-EBCD-EF9A-C40E-4049220F95BA}"/>
              </a:ext>
            </a:extLst>
          </p:cNvPr>
          <p:cNvSpPr txBox="1">
            <a:spLocks noGrp="1"/>
          </p:cNvSpPr>
          <p:nvPr>
            <p:ph type="body" idx="4294967295"/>
          </p:nvPr>
        </p:nvSpPr>
        <p:spPr>
          <a:xfrm>
            <a:off x="257175" y="1450144"/>
            <a:ext cx="6367050" cy="836100"/>
          </a:xfrm>
          <a:prstGeom prst="rect">
            <a:avLst/>
          </a:prstGeom>
        </p:spPr>
        <p:txBody>
          <a:bodyPr spcFirstLastPara="1" wrap="square" lIns="68569" tIns="68569" rIns="68569" bIns="68569" anchor="t" anchorCtr="0">
            <a:noAutofit/>
          </a:bodyPr>
          <a:lstStyle/>
          <a:p>
            <a:pPr marL="0" indent="0">
              <a:buClr>
                <a:schemeClr val="dk1"/>
              </a:buClr>
              <a:buSzPts val="1100"/>
              <a:buNone/>
            </a:pPr>
            <a:r>
              <a:rPr lang="en-US" sz="1350"/>
              <a:t>Declare a class</a:t>
            </a:r>
          </a:p>
          <a:p>
            <a:pPr marL="0" indent="0">
              <a:buNone/>
            </a:pPr>
            <a:r>
              <a:rPr lang="en-US" sz="1350"/>
              <a:t>   </a:t>
            </a:r>
            <a:r>
              <a:rPr lang="en-US" sz="1350">
                <a:solidFill>
                  <a:srgbClr val="3F51B5"/>
                </a:solidFill>
                <a:latin typeface="Consolas"/>
                <a:ea typeface="Consolas"/>
                <a:cs typeface="Consolas"/>
                <a:sym typeface="Consolas"/>
              </a:rPr>
              <a:t>class</a:t>
            </a:r>
            <a:r>
              <a:rPr lang="en-US" sz="1350">
                <a:latin typeface="Consolas"/>
                <a:ea typeface="Consolas"/>
                <a:cs typeface="Consolas"/>
                <a:sym typeface="Consolas"/>
              </a:rPr>
              <a:t> A</a:t>
            </a:r>
          </a:p>
        </p:txBody>
      </p:sp>
      <p:sp>
        <p:nvSpPr>
          <p:cNvPr id="14" name="Google Shape;295;p43">
            <a:extLst>
              <a:ext uri="{FF2B5EF4-FFF2-40B4-BE49-F238E27FC236}">
                <a16:creationId xmlns:a16="http://schemas.microsoft.com/office/drawing/2014/main" id="{776C05B7-1D0C-2526-355A-CEB2A75AC7DE}"/>
              </a:ext>
            </a:extLst>
          </p:cNvPr>
          <p:cNvSpPr txBox="1">
            <a:spLocks/>
          </p:cNvSpPr>
          <p:nvPr/>
        </p:nvSpPr>
        <p:spPr>
          <a:xfrm>
            <a:off x="257175" y="2193094"/>
            <a:ext cx="6309900" cy="83610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0" indent="0">
              <a:buFont typeface="Roboto"/>
              <a:buNone/>
            </a:pPr>
            <a:r>
              <a:rPr lang="en-US" sz="1350"/>
              <a:t>Try to subclass </a:t>
            </a:r>
            <a:r>
              <a:rPr lang="en-US" sz="1350">
                <a:latin typeface="Consolas"/>
                <a:ea typeface="Consolas"/>
                <a:cs typeface="Consolas"/>
                <a:sym typeface="Consolas"/>
              </a:rPr>
              <a:t>A</a:t>
            </a:r>
          </a:p>
          <a:p>
            <a:pPr marL="0" indent="0">
              <a:buFont typeface="Roboto"/>
              <a:buNone/>
            </a:pPr>
            <a:r>
              <a:rPr lang="en-US" sz="1350"/>
              <a:t>   </a:t>
            </a:r>
            <a:r>
              <a:rPr lang="en-US" sz="1350">
                <a:solidFill>
                  <a:srgbClr val="3F51B5"/>
                </a:solidFill>
                <a:latin typeface="Consolas"/>
                <a:ea typeface="Consolas"/>
                <a:cs typeface="Consolas"/>
                <a:sym typeface="Consolas"/>
              </a:rPr>
              <a:t>class</a:t>
            </a:r>
            <a:r>
              <a:rPr lang="en-US" sz="1350">
                <a:latin typeface="Consolas"/>
                <a:ea typeface="Consolas"/>
                <a:cs typeface="Consolas"/>
                <a:sym typeface="Consolas"/>
              </a:rPr>
              <a:t> B : 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Use </a:t>
            </a:r>
            <a:r>
              <a:rPr lang="en-US">
                <a:sym typeface="Consolas"/>
              </a:rPr>
              <a:t>open</a:t>
            </a:r>
            <a:r>
              <a:rPr lang="en-US"/>
              <a:t> keyword</a:t>
            </a:r>
          </a:p>
        </p:txBody>
      </p:sp>
      <p:sp>
        <p:nvSpPr>
          <p:cNvPr id="303" name="Google Shape;303;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28</a:t>
            </a:fld>
            <a:endParaRPr lang="en"/>
          </a:p>
        </p:txBody>
      </p:sp>
      <p:sp>
        <p:nvSpPr>
          <p:cNvPr id="304" name="Google Shape;304;p44"/>
          <p:cNvSpPr txBox="1"/>
          <p:nvPr/>
        </p:nvSpPr>
        <p:spPr>
          <a:xfrm>
            <a:off x="257175" y="1485000"/>
            <a:ext cx="5467275" cy="348075"/>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Use </a:t>
            </a:r>
            <a:r>
              <a:rPr lang="en" sz="1350">
                <a:latin typeface="Courier New"/>
                <a:ea typeface="Courier New"/>
                <a:cs typeface="Courier New"/>
                <a:sym typeface="Courier New"/>
              </a:rPr>
              <a:t>open</a:t>
            </a:r>
            <a:r>
              <a:rPr lang="en" sz="1350">
                <a:latin typeface="Roboto"/>
                <a:ea typeface="Roboto"/>
                <a:cs typeface="Roboto"/>
                <a:sym typeface="Roboto"/>
              </a:rPr>
              <a:t> to declare a class so that it can be subclassed.</a:t>
            </a:r>
            <a:endParaRPr sz="1350">
              <a:latin typeface="Roboto"/>
              <a:ea typeface="Roboto"/>
              <a:cs typeface="Roboto"/>
              <a:sym typeface="Roboto"/>
            </a:endParaRPr>
          </a:p>
        </p:txBody>
      </p:sp>
      <p:sp>
        <p:nvSpPr>
          <p:cNvPr id="10" name="Google Shape;302;p44">
            <a:extLst>
              <a:ext uri="{FF2B5EF4-FFF2-40B4-BE49-F238E27FC236}">
                <a16:creationId xmlns:a16="http://schemas.microsoft.com/office/drawing/2014/main" id="{EB8F8CD8-1CFC-7601-3DFA-C7FFF347ED0D}"/>
              </a:ext>
            </a:extLst>
          </p:cNvPr>
          <p:cNvSpPr txBox="1">
            <a:spLocks noGrp="1"/>
          </p:cNvSpPr>
          <p:nvPr>
            <p:ph type="body" idx="4294967295"/>
          </p:nvPr>
        </p:nvSpPr>
        <p:spPr>
          <a:xfrm>
            <a:off x="257175" y="1907344"/>
            <a:ext cx="6367050" cy="1703925"/>
          </a:xfrm>
          <a:prstGeom prst="rect">
            <a:avLst/>
          </a:prstGeom>
        </p:spPr>
        <p:txBody>
          <a:bodyPr spcFirstLastPara="1" wrap="square" lIns="68569" tIns="68569" rIns="68569" bIns="68569" anchor="t" anchorCtr="0">
            <a:noAutofit/>
          </a:bodyPr>
          <a:lstStyle/>
          <a:p>
            <a:pPr marL="0" indent="0">
              <a:buClr>
                <a:schemeClr val="dk1"/>
              </a:buClr>
              <a:buSzPts val="1100"/>
              <a:buNone/>
            </a:pPr>
            <a:r>
              <a:rPr lang="en-US" sz="1350">
                <a:solidFill>
                  <a:schemeClr val="dk1"/>
                </a:solidFill>
              </a:rPr>
              <a:t>Declare a class</a:t>
            </a:r>
          </a:p>
          <a:p>
            <a:pPr marL="0" indent="0">
              <a:buClr>
                <a:schemeClr val="dk1"/>
              </a:buClr>
              <a:buSzPts val="1100"/>
              <a:buNone/>
            </a:pPr>
            <a:r>
              <a:rPr lang="en-US" sz="1575" b="1">
                <a:solidFill>
                  <a:schemeClr val="dk1"/>
                </a:solidFill>
                <a:latin typeface="Consolas"/>
                <a:ea typeface="Consolas"/>
                <a:cs typeface="Consolas"/>
                <a:sym typeface="Consolas"/>
              </a:rPr>
              <a:t> </a:t>
            </a:r>
            <a:r>
              <a:rPr lang="en-US" sz="1575" b="1">
                <a:solidFill>
                  <a:srgbClr val="3F51B5"/>
                </a:solidFill>
                <a:latin typeface="Consolas"/>
                <a:ea typeface="Consolas"/>
                <a:cs typeface="Consolas"/>
                <a:sym typeface="Consolas"/>
              </a:rPr>
              <a:t>open</a:t>
            </a:r>
            <a:r>
              <a:rPr lang="en-US" sz="1350">
                <a:solidFill>
                  <a:srgbClr val="3F51B5"/>
                </a:solidFill>
                <a:latin typeface="Consolas"/>
                <a:ea typeface="Consolas"/>
                <a:cs typeface="Consolas"/>
                <a:sym typeface="Consolas"/>
              </a:rPr>
              <a:t> class</a:t>
            </a:r>
            <a:r>
              <a:rPr lang="en-US" sz="1350">
                <a:solidFill>
                  <a:schemeClr val="dk1"/>
                </a:solidFill>
                <a:latin typeface="Consolas"/>
                <a:ea typeface="Consolas"/>
                <a:cs typeface="Consolas"/>
                <a:sym typeface="Consolas"/>
              </a:rPr>
              <a:t> C</a:t>
            </a:r>
          </a:p>
          <a:p>
            <a:pPr marL="0" indent="0">
              <a:spcBef>
                <a:spcPts val="0"/>
              </a:spcBef>
              <a:buClr>
                <a:schemeClr val="dk1"/>
              </a:buClr>
              <a:buSzPts val="1100"/>
              <a:buNone/>
            </a:pPr>
            <a:endParaRPr lang="en-US" sz="1350">
              <a:solidFill>
                <a:schemeClr val="dk1"/>
              </a:solidFill>
              <a:latin typeface="Courier New"/>
              <a:ea typeface="Courier New"/>
              <a:cs typeface="Courier New"/>
              <a:sym typeface="Courier New"/>
            </a:endParaRPr>
          </a:p>
          <a:p>
            <a:pPr marL="0" indent="0">
              <a:buClr>
                <a:schemeClr val="dk1"/>
              </a:buClr>
              <a:buSzPts val="1100"/>
              <a:buNone/>
            </a:pPr>
            <a:r>
              <a:rPr lang="en-US" sz="1350">
                <a:solidFill>
                  <a:schemeClr val="dk1"/>
                </a:solidFill>
              </a:rPr>
              <a:t>Subclass from C</a:t>
            </a:r>
          </a:p>
          <a:p>
            <a:pPr marL="0" indent="0">
              <a:buClr>
                <a:schemeClr val="dk1"/>
              </a:buClr>
              <a:buSzPts val="1100"/>
              <a:buNone/>
            </a:pPr>
            <a:r>
              <a:rPr lang="en-US" sz="1350">
                <a:solidFill>
                  <a:schemeClr val="dk1"/>
                </a:solidFill>
                <a:latin typeface="Courier New"/>
                <a:ea typeface="Courier New"/>
                <a:cs typeface="Courier New"/>
                <a:sym typeface="Courier New"/>
              </a:rPr>
              <a:t> </a:t>
            </a:r>
            <a:r>
              <a:rPr lang="en-US" sz="1350">
                <a:solidFill>
                  <a:srgbClr val="3F51B5"/>
                </a:solidFill>
                <a:latin typeface="Consolas"/>
                <a:ea typeface="Consolas"/>
                <a:cs typeface="Consolas"/>
                <a:sym typeface="Consolas"/>
              </a:rPr>
              <a:t>class</a:t>
            </a:r>
            <a:r>
              <a:rPr lang="en-US" sz="1350">
                <a:solidFill>
                  <a:schemeClr val="dk1"/>
                </a:solidFill>
                <a:latin typeface="Consolas"/>
                <a:ea typeface="Consolas"/>
                <a:cs typeface="Consolas"/>
                <a:sym typeface="Consolas"/>
              </a:rPr>
              <a:t> D : C()</a:t>
            </a:r>
            <a:endParaRPr lang="en-US" sz="135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Overriding</a:t>
            </a:r>
          </a:p>
        </p:txBody>
      </p:sp>
      <p:sp>
        <p:nvSpPr>
          <p:cNvPr id="311" name="Google Shape;311;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sp>
        <p:nvSpPr>
          <p:cNvPr id="7" name="Google Shape;310;p45">
            <a:extLst>
              <a:ext uri="{FF2B5EF4-FFF2-40B4-BE49-F238E27FC236}">
                <a16:creationId xmlns:a16="http://schemas.microsoft.com/office/drawing/2014/main" id="{09D4C744-9C07-23FA-8E18-BEE0E4671E63}"/>
              </a:ext>
            </a:extLst>
          </p:cNvPr>
          <p:cNvSpPr txBox="1">
            <a:spLocks noGrp="1"/>
          </p:cNvSpPr>
          <p:nvPr>
            <p:ph type="body" idx="4294967295"/>
          </p:nvPr>
        </p:nvSpPr>
        <p:spPr>
          <a:xfrm>
            <a:off x="233775" y="1419988"/>
            <a:ext cx="6390450" cy="1951200"/>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 sz="1500"/>
              <a:t>Must use </a:t>
            </a:r>
            <a:r>
              <a:rPr lang="en" sz="1500">
                <a:latin typeface="Courier New"/>
                <a:ea typeface="Courier New"/>
                <a:cs typeface="Courier New"/>
                <a:sym typeface="Courier New"/>
              </a:rPr>
              <a:t>open</a:t>
            </a:r>
            <a:r>
              <a:rPr lang="en" sz="1500"/>
              <a:t> for properties and methods that can be overridden (otherwise you get compiler error)</a:t>
            </a:r>
            <a:endParaRPr sz="1500"/>
          </a:p>
          <a:p>
            <a:pPr indent="-266700">
              <a:spcBef>
                <a:spcPts val="1050"/>
              </a:spcBef>
              <a:buSzPts val="2000"/>
              <a:buChar char="●"/>
            </a:pPr>
            <a:r>
              <a:rPr lang="en" sz="1500"/>
              <a:t>Must use </a:t>
            </a:r>
            <a:r>
              <a:rPr lang="en" sz="1500">
                <a:latin typeface="Courier New"/>
                <a:ea typeface="Courier New"/>
                <a:cs typeface="Courier New"/>
                <a:sym typeface="Courier New"/>
              </a:rPr>
              <a:t>override</a:t>
            </a:r>
            <a:r>
              <a:rPr lang="en" sz="1500"/>
              <a:t> when overriding properties and methods </a:t>
            </a:r>
            <a:endParaRPr sz="1500"/>
          </a:p>
          <a:p>
            <a:pPr indent="-266700">
              <a:spcBef>
                <a:spcPts val="1050"/>
              </a:spcBef>
              <a:spcAft>
                <a:spcPts val="1050"/>
              </a:spcAft>
              <a:buSzPts val="2000"/>
              <a:buChar char="●"/>
            </a:pPr>
            <a:r>
              <a:rPr lang="en" sz="1500"/>
              <a:t>Something marked </a:t>
            </a:r>
            <a:r>
              <a:rPr lang="en" sz="1500">
                <a:latin typeface="Courier New"/>
                <a:ea typeface="Courier New"/>
                <a:cs typeface="Courier New"/>
                <a:sym typeface="Courier New"/>
              </a:rPr>
              <a:t>override</a:t>
            </a:r>
            <a:r>
              <a:rPr lang="en" sz="1500"/>
              <a:t> can be overridden in subclasses (unless marked </a:t>
            </a:r>
            <a:r>
              <a:rPr lang="en" sz="1500">
                <a:latin typeface="Courier New"/>
                <a:ea typeface="Courier New"/>
                <a:cs typeface="Courier New"/>
                <a:sym typeface="Courier New"/>
              </a:rPr>
              <a:t>final</a:t>
            </a:r>
            <a:r>
              <a:rPr lang="en" sz="1500"/>
              <a: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Classes</a:t>
            </a:r>
          </a:p>
        </p:txBody>
      </p:sp>
      <p:sp>
        <p:nvSpPr>
          <p:cNvPr id="94" name="Google Shape;94;p1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Abstract classes</a:t>
            </a:r>
          </a:p>
        </p:txBody>
      </p:sp>
      <p:sp>
        <p:nvSpPr>
          <p:cNvPr id="317" name="Google Shape;317;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
        <p:nvSpPr>
          <p:cNvPr id="318" name="Google Shape;318;p46"/>
          <p:cNvSpPr txBox="1"/>
          <p:nvPr/>
        </p:nvSpPr>
        <p:spPr>
          <a:xfrm>
            <a:off x="233775" y="1326803"/>
            <a:ext cx="6390450" cy="2395350"/>
          </a:xfrm>
          <a:prstGeom prst="rect">
            <a:avLst/>
          </a:prstGeom>
          <a:noFill/>
          <a:ln>
            <a:noFill/>
          </a:ln>
        </p:spPr>
        <p:txBody>
          <a:bodyPr spcFirstLastPara="1" wrap="square" lIns="68569" tIns="68569" rIns="68569" bIns="68569" anchor="t" anchorCtr="0">
            <a:noAutofit/>
          </a:bodyPr>
          <a:lstStyle/>
          <a:p>
            <a:pPr marL="342900" indent="-276225">
              <a:lnSpc>
                <a:spcPct val="115000"/>
              </a:lnSpc>
              <a:buSzPts val="2200"/>
              <a:buFont typeface="Roboto"/>
              <a:buChar char="●"/>
            </a:pPr>
            <a:r>
              <a:rPr lang="en" sz="1650">
                <a:latin typeface="Roboto"/>
                <a:ea typeface="Roboto"/>
                <a:cs typeface="Roboto"/>
                <a:sym typeface="Roboto"/>
              </a:rPr>
              <a:t>Class is marked as </a:t>
            </a:r>
            <a:r>
              <a:rPr lang="en" sz="1650">
                <a:latin typeface="Courier New"/>
                <a:ea typeface="Courier New"/>
                <a:cs typeface="Courier New"/>
                <a:sym typeface="Courier New"/>
              </a:rPr>
              <a:t>abstract</a:t>
            </a:r>
            <a:endParaRPr sz="1650">
              <a:latin typeface="Courier New"/>
              <a:ea typeface="Courier New"/>
              <a:cs typeface="Courier New"/>
              <a:sym typeface="Courier New"/>
            </a:endParaRPr>
          </a:p>
          <a:p>
            <a:pPr marL="342900" indent="-276225">
              <a:lnSpc>
                <a:spcPct val="115000"/>
              </a:lnSpc>
              <a:spcBef>
                <a:spcPts val="750"/>
              </a:spcBef>
              <a:buSzPts val="2200"/>
              <a:buFont typeface="Roboto"/>
              <a:buChar char="●"/>
            </a:pPr>
            <a:r>
              <a:rPr lang="en" sz="1650">
                <a:latin typeface="Roboto"/>
                <a:ea typeface="Roboto"/>
                <a:cs typeface="Roboto"/>
                <a:sym typeface="Roboto"/>
              </a:rPr>
              <a:t>Cannot be instantiated, must be subclassed </a:t>
            </a:r>
            <a:endParaRPr sz="1650">
              <a:latin typeface="Roboto"/>
              <a:ea typeface="Roboto"/>
              <a:cs typeface="Roboto"/>
              <a:sym typeface="Roboto"/>
            </a:endParaRPr>
          </a:p>
          <a:p>
            <a:pPr marL="342900" indent="-276225">
              <a:lnSpc>
                <a:spcPct val="115000"/>
              </a:lnSpc>
              <a:spcBef>
                <a:spcPts val="750"/>
              </a:spcBef>
              <a:buSzPts val="2200"/>
              <a:buFont typeface="Roboto"/>
              <a:buChar char="●"/>
            </a:pPr>
            <a:r>
              <a:rPr lang="en" sz="1650">
                <a:latin typeface="Roboto"/>
                <a:ea typeface="Roboto"/>
                <a:cs typeface="Roboto"/>
                <a:sym typeface="Roboto"/>
              </a:rPr>
              <a:t>Similar to an interface with the added the ability to store state </a:t>
            </a:r>
            <a:endParaRPr sz="1650">
              <a:latin typeface="Roboto"/>
              <a:ea typeface="Roboto"/>
              <a:cs typeface="Roboto"/>
              <a:sym typeface="Roboto"/>
            </a:endParaRPr>
          </a:p>
          <a:p>
            <a:pPr marL="342900" indent="-276225">
              <a:lnSpc>
                <a:spcPct val="115000"/>
              </a:lnSpc>
              <a:spcBef>
                <a:spcPts val="750"/>
              </a:spcBef>
              <a:buSzPts val="2200"/>
              <a:buFont typeface="Roboto"/>
              <a:buChar char="●"/>
            </a:pPr>
            <a:r>
              <a:rPr lang="en" sz="1650">
                <a:latin typeface="Roboto"/>
                <a:ea typeface="Roboto"/>
                <a:cs typeface="Roboto"/>
                <a:sym typeface="Roboto"/>
              </a:rPr>
              <a:t>Properties and functions marked with </a:t>
            </a:r>
            <a:r>
              <a:rPr lang="en" sz="1650">
                <a:latin typeface="Courier New"/>
                <a:ea typeface="Courier New"/>
                <a:cs typeface="Courier New"/>
                <a:sym typeface="Courier New"/>
              </a:rPr>
              <a:t>abstract</a:t>
            </a:r>
            <a:r>
              <a:rPr lang="en" sz="1650">
                <a:latin typeface="Roboto"/>
                <a:ea typeface="Roboto"/>
                <a:cs typeface="Roboto"/>
                <a:sym typeface="Roboto"/>
              </a:rPr>
              <a:t> must be overridden </a:t>
            </a:r>
            <a:endParaRPr sz="1650">
              <a:latin typeface="Roboto"/>
              <a:ea typeface="Roboto"/>
              <a:cs typeface="Roboto"/>
              <a:sym typeface="Roboto"/>
            </a:endParaRPr>
          </a:p>
          <a:p>
            <a:pPr marL="342900" indent="-276225">
              <a:lnSpc>
                <a:spcPct val="115000"/>
              </a:lnSpc>
              <a:spcBef>
                <a:spcPts val="750"/>
              </a:spcBef>
              <a:spcAft>
                <a:spcPts val="750"/>
              </a:spcAft>
              <a:buSzPts val="2200"/>
              <a:buFont typeface="Roboto"/>
              <a:buChar char="●"/>
            </a:pPr>
            <a:r>
              <a:rPr lang="en" sz="1650">
                <a:latin typeface="Roboto"/>
                <a:ea typeface="Roboto"/>
                <a:cs typeface="Roboto"/>
                <a:sym typeface="Roboto"/>
              </a:rPr>
              <a:t>Can include non-abstract properties and functions </a:t>
            </a:r>
            <a:endParaRPr sz="165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abstract classes</a:t>
            </a:r>
          </a:p>
        </p:txBody>
      </p:sp>
      <p:sp>
        <p:nvSpPr>
          <p:cNvPr id="325" name="Google Shape;325;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7" name="Google Shape;324;p47">
            <a:extLst>
              <a:ext uri="{FF2B5EF4-FFF2-40B4-BE49-F238E27FC236}">
                <a16:creationId xmlns:a16="http://schemas.microsoft.com/office/drawing/2014/main" id="{A3B48243-6993-3FA4-87C0-17BB4285BA5F}"/>
              </a:ext>
            </a:extLst>
          </p:cNvPr>
          <p:cNvSpPr txBox="1">
            <a:spLocks noGrp="1"/>
          </p:cNvSpPr>
          <p:nvPr>
            <p:ph type="body" idx="4294967295"/>
          </p:nvPr>
        </p:nvSpPr>
        <p:spPr>
          <a:xfrm>
            <a:off x="233775" y="1438331"/>
            <a:ext cx="6390450" cy="2759175"/>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rgbClr val="3F51B5"/>
                </a:solidFill>
                <a:latin typeface="Roboto Mono"/>
                <a:ea typeface="Roboto Mono"/>
                <a:cs typeface="Roboto Mono"/>
                <a:sym typeface="Roboto Mono"/>
              </a:rPr>
              <a:t>abstract</a:t>
            </a: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class</a:t>
            </a:r>
            <a:r>
              <a:rPr lang="en" sz="1350">
                <a:solidFill>
                  <a:srgbClr val="37474F"/>
                </a:solidFill>
                <a:latin typeface="Roboto Mono"/>
                <a:ea typeface="Roboto Mono"/>
                <a:cs typeface="Roboto Mono"/>
                <a:sym typeface="Roboto Mono"/>
              </a:rPr>
              <a:t> Food {</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abstract</a:t>
            </a: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val</a:t>
            </a:r>
            <a:r>
              <a:rPr lang="en" sz="1350">
                <a:solidFill>
                  <a:srgbClr val="37474F"/>
                </a:solidFill>
                <a:latin typeface="Roboto Mono"/>
                <a:ea typeface="Roboto Mono"/>
                <a:cs typeface="Roboto Mono"/>
                <a:sym typeface="Roboto Mono"/>
              </a:rPr>
              <a:t> kcal : Int</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abstract</a:t>
            </a: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val</a:t>
            </a:r>
            <a:r>
              <a:rPr lang="en" sz="1350">
                <a:solidFill>
                  <a:srgbClr val="37474F"/>
                </a:solidFill>
                <a:latin typeface="Roboto Mono"/>
                <a:ea typeface="Roboto Mono"/>
                <a:cs typeface="Roboto Mono"/>
                <a:sym typeface="Roboto Mono"/>
              </a:rPr>
              <a:t> name : String</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fun</a:t>
            </a:r>
            <a:r>
              <a:rPr lang="en" sz="1350">
                <a:solidFill>
                  <a:srgbClr val="37474F"/>
                </a:solidFill>
                <a:latin typeface="Roboto Mono"/>
                <a:ea typeface="Roboto Mono"/>
                <a:cs typeface="Roboto Mono"/>
                <a:sym typeface="Roboto Mono"/>
              </a:rPr>
              <a:t> consume() = println(</a:t>
            </a:r>
            <a:r>
              <a:rPr lang="en" sz="1350">
                <a:solidFill>
                  <a:srgbClr val="388E3C"/>
                </a:solidFill>
                <a:latin typeface="Roboto Mono"/>
                <a:ea typeface="Roboto Mono"/>
                <a:cs typeface="Roboto Mono"/>
                <a:sym typeface="Roboto Mono"/>
              </a:rPr>
              <a:t>"I'm eating </a:t>
            </a:r>
            <a:r>
              <a:rPr lang="en" sz="1350">
                <a:solidFill>
                  <a:srgbClr val="C53929"/>
                </a:solidFill>
                <a:latin typeface="Roboto Mono"/>
                <a:ea typeface="Roboto Mono"/>
                <a:cs typeface="Roboto Mono"/>
                <a:sym typeface="Roboto Mono"/>
              </a:rPr>
              <a:t>${</a:t>
            </a:r>
            <a:r>
              <a:rPr lang="en" sz="1350">
                <a:solidFill>
                  <a:srgbClr val="388E3C"/>
                </a:solidFill>
                <a:latin typeface="Roboto Mono"/>
                <a:ea typeface="Roboto Mono"/>
                <a:cs typeface="Roboto Mono"/>
                <a:sym typeface="Roboto Mono"/>
              </a:rPr>
              <a:t>name</a:t>
            </a:r>
            <a:r>
              <a:rPr lang="en" sz="1350">
                <a:solidFill>
                  <a:srgbClr val="C53929"/>
                </a:solidFill>
                <a:latin typeface="Roboto Mono"/>
                <a:ea typeface="Roboto Mono"/>
                <a:cs typeface="Roboto Mono"/>
                <a:sym typeface="Roboto Mono"/>
              </a:rPr>
              <a:t>}</a:t>
            </a:r>
            <a:r>
              <a:rPr lang="en" sz="1350">
                <a:solidFill>
                  <a:srgbClr val="388E3C"/>
                </a:solidFill>
                <a:latin typeface="Roboto Mono"/>
                <a:ea typeface="Roboto Mono"/>
                <a:cs typeface="Roboto Mono"/>
                <a:sym typeface="Roboto Mono"/>
              </a:rPr>
              <a:t>"</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F51B5"/>
                </a:solidFill>
                <a:latin typeface="Roboto Mono"/>
                <a:ea typeface="Roboto Mono"/>
                <a:cs typeface="Roboto Mono"/>
                <a:sym typeface="Roboto Mono"/>
              </a:rPr>
              <a:t>class</a:t>
            </a:r>
            <a:r>
              <a:rPr lang="en" sz="1350">
                <a:solidFill>
                  <a:srgbClr val="37474F"/>
                </a:solidFill>
                <a:latin typeface="Roboto Mono"/>
                <a:ea typeface="Roboto Mono"/>
                <a:cs typeface="Roboto Mono"/>
                <a:sym typeface="Roboto Mono"/>
              </a:rPr>
              <a:t> Pizza() : Food() {</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override</a:t>
            </a: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val</a:t>
            </a:r>
            <a:r>
              <a:rPr lang="en" sz="1350">
                <a:solidFill>
                  <a:srgbClr val="37474F"/>
                </a:solidFill>
                <a:latin typeface="Roboto Mono"/>
                <a:ea typeface="Roboto Mono"/>
                <a:cs typeface="Roboto Mono"/>
                <a:sym typeface="Roboto Mono"/>
              </a:rPr>
              <a:t> kcal = </a:t>
            </a:r>
            <a:r>
              <a:rPr lang="en" sz="1350">
                <a:solidFill>
                  <a:srgbClr val="C53929"/>
                </a:solidFill>
                <a:latin typeface="Roboto Mono"/>
                <a:ea typeface="Roboto Mono"/>
                <a:cs typeface="Roboto Mono"/>
                <a:sym typeface="Roboto Mono"/>
              </a:rPr>
              <a:t>600</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override</a:t>
            </a: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val</a:t>
            </a:r>
            <a:r>
              <a:rPr lang="en" sz="1350">
                <a:solidFill>
                  <a:srgbClr val="37474F"/>
                </a:solidFill>
                <a:latin typeface="Roboto Mono"/>
                <a:ea typeface="Roboto Mono"/>
                <a:cs typeface="Roboto Mono"/>
                <a:sym typeface="Roboto Mono"/>
              </a:rPr>
              <a:t> name = </a:t>
            </a:r>
            <a:r>
              <a:rPr lang="en" sz="1350">
                <a:solidFill>
                  <a:srgbClr val="388E3C"/>
                </a:solidFill>
                <a:latin typeface="Roboto Mono"/>
                <a:ea typeface="Roboto Mono"/>
                <a:cs typeface="Roboto Mono"/>
                <a:sym typeface="Roboto Mono"/>
              </a:rPr>
              <a:t>"Pizza"</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F51B5"/>
                </a:solidFill>
                <a:latin typeface="Roboto Mono"/>
                <a:ea typeface="Roboto Mono"/>
                <a:cs typeface="Roboto Mono"/>
                <a:sym typeface="Roboto Mono"/>
              </a:rPr>
              <a:t>fun</a:t>
            </a:r>
            <a:r>
              <a:rPr lang="en" sz="1350">
                <a:solidFill>
                  <a:srgbClr val="37474F"/>
                </a:solidFill>
                <a:latin typeface="Roboto Mono"/>
                <a:ea typeface="Roboto Mono"/>
                <a:cs typeface="Roboto Mono"/>
                <a:sym typeface="Roboto Mono"/>
              </a:rPr>
              <a:t> main() {</a:t>
            </a:r>
            <a:endParaRPr sz="1350">
              <a:solidFill>
                <a:srgbClr val="37474F"/>
              </a:solidFill>
              <a:latin typeface="Roboto Mono"/>
              <a:ea typeface="Roboto Mono"/>
              <a:cs typeface="Roboto Mono"/>
              <a:sym typeface="Roboto Mono"/>
            </a:endParaRPr>
          </a:p>
          <a:p>
            <a:pPr marL="0" indent="0">
              <a:lnSpc>
                <a:spcPct val="100000"/>
              </a:lnSpc>
              <a:spcBef>
                <a:spcPts val="0"/>
              </a:spcBef>
              <a:buNone/>
            </a:pPr>
            <a:r>
              <a:rPr lang="en" sz="1350">
                <a:solidFill>
                  <a:srgbClr val="37474F"/>
                </a:solidFill>
                <a:latin typeface="Roboto Mono"/>
                <a:ea typeface="Roboto Mono"/>
                <a:cs typeface="Roboto Mono"/>
                <a:sym typeface="Roboto Mono"/>
              </a:rPr>
              <a:t>    Pizza().consume()    </a:t>
            </a:r>
            <a:r>
              <a:rPr lang="en" sz="1350">
                <a:solidFill>
                  <a:srgbClr val="D81B60"/>
                </a:solidFill>
                <a:latin typeface="Roboto Mono"/>
                <a:ea typeface="Roboto Mono"/>
                <a:cs typeface="Roboto Mono"/>
                <a:sym typeface="Roboto Mono"/>
              </a:rPr>
              <a:t>// "I'm eating Pizza"</a:t>
            </a:r>
            <a:endParaRPr sz="1350">
              <a:solidFill>
                <a:srgbClr val="37474F"/>
              </a:solidFill>
              <a:latin typeface="Roboto Mono"/>
              <a:ea typeface="Roboto Mono"/>
              <a:cs typeface="Roboto Mono"/>
              <a:sym typeface="Roboto Mono"/>
            </a:endParaRPr>
          </a:p>
          <a:p>
            <a:pPr marL="0" indent="0">
              <a:lnSpc>
                <a:spcPct val="150000"/>
              </a:lnSpc>
              <a:spcBef>
                <a:spcPts val="0"/>
              </a:spcBef>
              <a:buNone/>
            </a:pPr>
            <a:r>
              <a:rPr lang="en" sz="1350">
                <a:solidFill>
                  <a:srgbClr val="37474F"/>
                </a:solidFill>
                <a:latin typeface="Roboto Mono"/>
                <a:ea typeface="Roboto Mono"/>
                <a:cs typeface="Roboto Mono"/>
                <a:sym typeface="Roboto Mono"/>
              </a:rPr>
              <a:t>}</a:t>
            </a:r>
            <a:endParaRPr sz="135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When to use each</a:t>
            </a:r>
          </a:p>
        </p:txBody>
      </p:sp>
      <p:sp>
        <p:nvSpPr>
          <p:cNvPr id="332" name="Google Shape;332;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32</a:t>
            </a:fld>
            <a:endParaRPr lang="en"/>
          </a:p>
        </p:txBody>
      </p:sp>
      <p:sp>
        <p:nvSpPr>
          <p:cNvPr id="7" name="Google Shape;331;p48">
            <a:extLst>
              <a:ext uri="{FF2B5EF4-FFF2-40B4-BE49-F238E27FC236}">
                <a16:creationId xmlns:a16="http://schemas.microsoft.com/office/drawing/2014/main" id="{4F320627-26A3-081E-B9E9-634C1D0543C0}"/>
              </a:ext>
            </a:extLst>
          </p:cNvPr>
          <p:cNvSpPr txBox="1">
            <a:spLocks noGrp="1"/>
          </p:cNvSpPr>
          <p:nvPr>
            <p:ph type="body" idx="4294967295"/>
          </p:nvPr>
        </p:nvSpPr>
        <p:spPr>
          <a:xfrm>
            <a:off x="140287" y="1259937"/>
            <a:ext cx="6577425" cy="2544300"/>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 sz="1500"/>
              <a:t>Defining a broad spectrum of behavior or types? Consider an interface.</a:t>
            </a:r>
            <a:endParaRPr sz="1500"/>
          </a:p>
          <a:p>
            <a:pPr indent="-266700">
              <a:spcBef>
                <a:spcPts val="1050"/>
              </a:spcBef>
              <a:buSzPts val="2000"/>
              <a:buChar char="●"/>
            </a:pPr>
            <a:r>
              <a:rPr lang="en" sz="1500"/>
              <a:t>Will the behavior be specific to that type? Consider a class. </a:t>
            </a:r>
            <a:endParaRPr sz="1500"/>
          </a:p>
          <a:p>
            <a:pPr indent="-266700">
              <a:spcBef>
                <a:spcPts val="1050"/>
              </a:spcBef>
              <a:buSzPts val="2000"/>
              <a:buChar char="●"/>
            </a:pPr>
            <a:r>
              <a:rPr lang="en" sz="1500"/>
              <a:t>Need to inherit from multiple classes? Consider refactoring code to see if some behavior can be isolated into an interface.</a:t>
            </a:r>
            <a:endParaRPr sz="1500"/>
          </a:p>
          <a:p>
            <a:pPr indent="-266700">
              <a:spcBef>
                <a:spcPts val="1050"/>
              </a:spcBef>
              <a:buSzPts val="2000"/>
              <a:buChar char="●"/>
            </a:pPr>
            <a:r>
              <a:rPr lang="en" sz="1500"/>
              <a:t>Want to leave some properties / methods abstract to be defined by subclasses? Consider an abstract class.</a:t>
            </a:r>
            <a:endParaRPr sz="1500"/>
          </a:p>
          <a:p>
            <a:pPr indent="-266700">
              <a:spcBef>
                <a:spcPts val="1050"/>
              </a:spcBef>
              <a:spcAft>
                <a:spcPts val="1050"/>
              </a:spcAft>
              <a:buSzPts val="2000"/>
              <a:buChar char="●"/>
            </a:pPr>
            <a:r>
              <a:rPr lang="en" sz="1500"/>
              <a:t>You can extend only one class, but implement one or more interfaces.</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Extension functions</a:t>
            </a:r>
          </a:p>
        </p:txBody>
      </p:sp>
      <p:sp>
        <p:nvSpPr>
          <p:cNvPr id="338" name="Google Shape;338;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33</a:t>
            </a:fld>
            <a:endParaRPr lang="e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Extension functions</a:t>
            </a:r>
          </a:p>
        </p:txBody>
      </p:sp>
      <p:sp>
        <p:nvSpPr>
          <p:cNvPr id="345" name="Google Shape;345;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34</a:t>
            </a:fld>
            <a:endParaRPr lang="en"/>
          </a:p>
        </p:txBody>
      </p:sp>
      <p:sp>
        <p:nvSpPr>
          <p:cNvPr id="344" name="Google Shape;344;p50"/>
          <p:cNvSpPr txBox="1">
            <a:spLocks noGrp="1"/>
          </p:cNvSpPr>
          <p:nvPr>
            <p:ph type="body" idx="4294967295"/>
          </p:nvPr>
        </p:nvSpPr>
        <p:spPr>
          <a:xfrm>
            <a:off x="500063" y="1449388"/>
            <a:ext cx="6357937" cy="508000"/>
          </a:xfrm>
          <a:prstGeom prst="rect">
            <a:avLst/>
          </a:prstGeom>
        </p:spPr>
        <p:txBody>
          <a:bodyPr spcFirstLastPara="1" wrap="square" lIns="68569" tIns="68569" rIns="68569" bIns="68569" anchor="t" anchorCtr="0">
            <a:noAutofit/>
          </a:bodyPr>
          <a:lstStyle/>
          <a:p>
            <a:pPr marL="0" indent="0">
              <a:buNone/>
            </a:pPr>
            <a:r>
              <a:rPr lang="en-US" sz="1650"/>
              <a:t>Add functions to an existing class that you cannot modify directly.</a:t>
            </a:r>
          </a:p>
        </p:txBody>
      </p:sp>
      <p:sp>
        <p:nvSpPr>
          <p:cNvPr id="346" name="Google Shape;346;p50"/>
          <p:cNvSpPr txBox="1"/>
          <p:nvPr/>
        </p:nvSpPr>
        <p:spPr>
          <a:xfrm>
            <a:off x="267075" y="1582875"/>
            <a:ext cx="6357150" cy="1634850"/>
          </a:xfrm>
          <a:prstGeom prst="rect">
            <a:avLst/>
          </a:prstGeom>
          <a:noFill/>
          <a:ln>
            <a:noFill/>
          </a:ln>
        </p:spPr>
        <p:txBody>
          <a:bodyPr spcFirstLastPara="1" wrap="square" lIns="68569" tIns="68569" rIns="68569" bIns="68569" anchor="t" anchorCtr="0">
            <a:noAutofit/>
          </a:bodyPr>
          <a:lstStyle/>
          <a:p>
            <a:pPr marL="342900">
              <a:lnSpc>
                <a:spcPct val="115000"/>
              </a:lnSpc>
            </a:pPr>
            <a:endParaRPr sz="1650">
              <a:latin typeface="Roboto"/>
              <a:ea typeface="Roboto"/>
              <a:cs typeface="Roboto"/>
              <a:sym typeface="Roboto"/>
            </a:endParaRPr>
          </a:p>
          <a:p>
            <a:pPr marL="342900" indent="-276225">
              <a:lnSpc>
                <a:spcPct val="115000"/>
              </a:lnSpc>
              <a:spcBef>
                <a:spcPts val="1050"/>
              </a:spcBef>
              <a:buSzPts val="2200"/>
              <a:buFont typeface="Roboto"/>
              <a:buChar char="●"/>
            </a:pPr>
            <a:r>
              <a:rPr lang="en" sz="1650">
                <a:latin typeface="Roboto"/>
                <a:ea typeface="Roboto"/>
                <a:cs typeface="Roboto"/>
                <a:sym typeface="Roboto"/>
              </a:rPr>
              <a:t>Appears as if the implementer added it</a:t>
            </a:r>
            <a:endParaRPr sz="1650">
              <a:latin typeface="Roboto"/>
              <a:ea typeface="Roboto"/>
              <a:cs typeface="Roboto"/>
              <a:sym typeface="Roboto"/>
            </a:endParaRPr>
          </a:p>
          <a:p>
            <a:pPr marL="342900" indent="-276225">
              <a:lnSpc>
                <a:spcPct val="115000"/>
              </a:lnSpc>
              <a:spcBef>
                <a:spcPts val="1050"/>
              </a:spcBef>
              <a:buSzPts val="2200"/>
              <a:buFont typeface="Roboto"/>
              <a:buChar char="●"/>
            </a:pPr>
            <a:r>
              <a:rPr lang="en" sz="1650">
                <a:latin typeface="Roboto"/>
                <a:ea typeface="Roboto"/>
                <a:cs typeface="Roboto"/>
                <a:sym typeface="Roboto"/>
              </a:rPr>
              <a:t>Not actually modifying the existing class</a:t>
            </a:r>
            <a:endParaRPr sz="1650">
              <a:latin typeface="Roboto"/>
              <a:ea typeface="Roboto"/>
              <a:cs typeface="Roboto"/>
              <a:sym typeface="Roboto"/>
            </a:endParaRPr>
          </a:p>
          <a:p>
            <a:pPr marL="342900" indent="-276225">
              <a:lnSpc>
                <a:spcPct val="115000"/>
              </a:lnSpc>
              <a:spcBef>
                <a:spcPts val="1050"/>
              </a:spcBef>
              <a:spcAft>
                <a:spcPts val="1050"/>
              </a:spcAft>
              <a:buSzPts val="2200"/>
              <a:buFont typeface="Roboto"/>
              <a:buChar char="●"/>
            </a:pPr>
            <a:r>
              <a:rPr lang="en" sz="1650">
                <a:latin typeface="Roboto"/>
                <a:ea typeface="Roboto"/>
                <a:cs typeface="Roboto"/>
                <a:sym typeface="Roboto"/>
              </a:rPr>
              <a:t>Cannot access private instance variables</a:t>
            </a:r>
            <a:endParaRPr sz="1650">
              <a:latin typeface="Roboto"/>
              <a:ea typeface="Roboto"/>
              <a:cs typeface="Roboto"/>
              <a:sym typeface="Roboto"/>
            </a:endParaRPr>
          </a:p>
        </p:txBody>
      </p:sp>
      <p:sp>
        <p:nvSpPr>
          <p:cNvPr id="19" name="Google Shape;347;p50">
            <a:extLst>
              <a:ext uri="{FF2B5EF4-FFF2-40B4-BE49-F238E27FC236}">
                <a16:creationId xmlns:a16="http://schemas.microsoft.com/office/drawing/2014/main" id="{4051EA22-00D5-A696-68F4-C6C07D498E3A}"/>
              </a:ext>
            </a:extLst>
          </p:cNvPr>
          <p:cNvSpPr txBox="1">
            <a:spLocks noGrp="1"/>
          </p:cNvSpPr>
          <p:nvPr>
            <p:ph type="body" idx="4294967295"/>
          </p:nvPr>
        </p:nvSpPr>
        <p:spPr>
          <a:xfrm>
            <a:off x="279225" y="3417656"/>
            <a:ext cx="6390450" cy="295200"/>
          </a:xfrm>
          <a:prstGeom prst="rect">
            <a:avLst/>
          </a:prstGeom>
        </p:spPr>
        <p:txBody>
          <a:bodyPr spcFirstLastPara="1" wrap="square" lIns="68569" tIns="68569" rIns="68569" bIns="68569" anchor="t" anchorCtr="0">
            <a:noAutofit/>
          </a:bodyPr>
          <a:lstStyle/>
          <a:p>
            <a:pPr marL="0" indent="0">
              <a:spcBef>
                <a:spcPts val="0"/>
              </a:spcBef>
              <a:buNone/>
            </a:pPr>
            <a:r>
              <a:rPr lang="en-US" sz="1650" b="1"/>
              <a:t>Format:</a:t>
            </a:r>
            <a:r>
              <a:rPr lang="en-US" sz="1650"/>
              <a:t> </a:t>
            </a:r>
            <a:r>
              <a:rPr lang="en-US" sz="1650">
                <a:solidFill>
                  <a:srgbClr val="3F51B5"/>
                </a:solidFill>
                <a:latin typeface="Consolas"/>
                <a:ea typeface="Consolas"/>
                <a:cs typeface="Consolas"/>
                <a:sym typeface="Consolas"/>
              </a:rPr>
              <a:t>fun</a:t>
            </a:r>
            <a:r>
              <a:rPr lang="en-US" sz="1650">
                <a:latin typeface="Consolas"/>
                <a:ea typeface="Consolas"/>
                <a:cs typeface="Consolas"/>
                <a:sym typeface="Consolas"/>
              </a:rPr>
              <a:t> ClassName.functionName( params ) { body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Why use extension functions?</a:t>
            </a:r>
          </a:p>
        </p:txBody>
      </p:sp>
      <p:sp>
        <p:nvSpPr>
          <p:cNvPr id="354" name="Google Shape;354;p5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35</a:t>
            </a:fld>
            <a:endParaRPr lang="en"/>
          </a:p>
        </p:txBody>
      </p:sp>
      <p:sp>
        <p:nvSpPr>
          <p:cNvPr id="355" name="Google Shape;355;p51"/>
          <p:cNvSpPr txBox="1"/>
          <p:nvPr/>
        </p:nvSpPr>
        <p:spPr>
          <a:xfrm>
            <a:off x="257175" y="3398831"/>
            <a:ext cx="6367050" cy="530100"/>
          </a:xfrm>
          <a:prstGeom prst="rect">
            <a:avLst/>
          </a:prstGeom>
          <a:solidFill>
            <a:srgbClr val="D6F0FF"/>
          </a:solidFill>
          <a:ln>
            <a:noFill/>
          </a:ln>
        </p:spPr>
        <p:txBody>
          <a:bodyPr spcFirstLastPara="1" wrap="square" lIns="68569" tIns="68569" rIns="68569" bIns="68569" anchor="t" anchorCtr="0">
            <a:noAutofit/>
          </a:bodyPr>
          <a:lstStyle/>
          <a:p>
            <a:r>
              <a:rPr lang="en" sz="1350">
                <a:solidFill>
                  <a:srgbClr val="3C4043"/>
                </a:solidFill>
                <a:latin typeface="Roboto"/>
                <a:ea typeface="Roboto"/>
                <a:cs typeface="Roboto"/>
                <a:sym typeface="Roboto"/>
              </a:rPr>
              <a:t>Define extension functions in an easily discoverable place such as in the same file as the class, or a well-named function.</a:t>
            </a:r>
            <a:endParaRPr sz="1350">
              <a:solidFill>
                <a:srgbClr val="3C4043"/>
              </a:solidFill>
              <a:latin typeface="Roboto"/>
              <a:ea typeface="Roboto"/>
              <a:cs typeface="Roboto"/>
              <a:sym typeface="Roboto"/>
            </a:endParaRPr>
          </a:p>
        </p:txBody>
      </p:sp>
      <p:sp>
        <p:nvSpPr>
          <p:cNvPr id="7" name="Google Shape;353;p51">
            <a:extLst>
              <a:ext uri="{FF2B5EF4-FFF2-40B4-BE49-F238E27FC236}">
                <a16:creationId xmlns:a16="http://schemas.microsoft.com/office/drawing/2014/main" id="{1C97C13A-DB7A-7C6E-82A5-129CE52ECF0F}"/>
              </a:ext>
            </a:extLst>
          </p:cNvPr>
          <p:cNvSpPr txBox="1">
            <a:spLocks/>
          </p:cNvSpPr>
          <p:nvPr/>
        </p:nvSpPr>
        <p:spPr>
          <a:xfrm>
            <a:off x="257175" y="1596375"/>
            <a:ext cx="6367050" cy="160785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indent="-276225">
              <a:spcBef>
                <a:spcPts val="0"/>
              </a:spcBef>
              <a:buSzPts val="2200"/>
              <a:buFont typeface="Roboto"/>
              <a:buChar char="●"/>
            </a:pPr>
            <a:r>
              <a:rPr lang="en-US" sz="1650"/>
              <a:t>Add functionality to classes that are not </a:t>
            </a:r>
            <a:r>
              <a:rPr lang="en-US" sz="1650">
                <a:latin typeface="Consolas"/>
                <a:ea typeface="Consolas"/>
                <a:cs typeface="Consolas"/>
                <a:sym typeface="Consolas"/>
              </a:rPr>
              <a:t>open</a:t>
            </a:r>
          </a:p>
          <a:p>
            <a:pPr indent="-276225">
              <a:spcBef>
                <a:spcPts val="1050"/>
              </a:spcBef>
              <a:buSzPts val="2200"/>
              <a:buFont typeface="Roboto"/>
              <a:buChar char="●"/>
            </a:pPr>
            <a:r>
              <a:rPr lang="en-US" sz="1650"/>
              <a:t>Add functionality to classes you don’t own </a:t>
            </a:r>
          </a:p>
          <a:p>
            <a:pPr indent="-276225">
              <a:spcBef>
                <a:spcPts val="1050"/>
              </a:spcBef>
              <a:spcAft>
                <a:spcPts val="1050"/>
              </a:spcAft>
              <a:buSzPts val="2200"/>
              <a:buFont typeface="Roboto"/>
              <a:buChar char="●"/>
            </a:pPr>
            <a:r>
              <a:rPr lang="en-US" sz="1650"/>
              <a:t>Separate out core API from helper methods for classes you own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Extension function example</a:t>
            </a:r>
          </a:p>
        </p:txBody>
      </p:sp>
      <p:sp>
        <p:nvSpPr>
          <p:cNvPr id="361" name="Google Shape;361;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36</a:t>
            </a:fld>
            <a:endParaRPr lang="en"/>
          </a:p>
        </p:txBody>
      </p:sp>
      <p:sp>
        <p:nvSpPr>
          <p:cNvPr id="362" name="Google Shape;362;p52"/>
          <p:cNvSpPr txBox="1"/>
          <p:nvPr/>
        </p:nvSpPr>
        <p:spPr>
          <a:xfrm>
            <a:off x="245775" y="2028863"/>
            <a:ext cx="4947525" cy="429525"/>
          </a:xfrm>
          <a:prstGeom prst="rect">
            <a:avLst/>
          </a:prstGeom>
          <a:noFill/>
          <a:ln>
            <a:noFill/>
          </a:ln>
        </p:spPr>
        <p:txBody>
          <a:bodyPr spcFirstLastPara="1" wrap="square" lIns="68569" tIns="68569" rIns="68569" bIns="68569" anchor="t" anchorCtr="0">
            <a:noAutofit/>
          </a:bodyPr>
          <a:lstStyle/>
          <a:p>
            <a:endParaRPr sz="1050">
              <a:latin typeface="Roboto"/>
              <a:ea typeface="Roboto"/>
              <a:cs typeface="Roboto"/>
              <a:sym typeface="Roboto"/>
            </a:endParaRPr>
          </a:p>
        </p:txBody>
      </p:sp>
      <p:sp>
        <p:nvSpPr>
          <p:cNvPr id="363" name="Google Shape;363;p52"/>
          <p:cNvSpPr txBox="1"/>
          <p:nvPr/>
        </p:nvSpPr>
        <p:spPr>
          <a:xfrm>
            <a:off x="257250" y="1611169"/>
            <a:ext cx="6367050"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Add </a:t>
            </a:r>
            <a:r>
              <a:rPr lang="en" sz="1350">
                <a:latin typeface="Courier New"/>
                <a:ea typeface="Courier New"/>
                <a:cs typeface="Courier New"/>
                <a:sym typeface="Courier New"/>
              </a:rPr>
              <a:t>isOdd()</a:t>
            </a:r>
            <a:r>
              <a:rPr lang="en" sz="1350">
                <a:latin typeface="Roboto"/>
                <a:ea typeface="Roboto"/>
                <a:cs typeface="Roboto"/>
                <a:sym typeface="Roboto"/>
              </a:rPr>
              <a:t> to </a:t>
            </a:r>
            <a:r>
              <a:rPr lang="en" sz="1350">
                <a:latin typeface="Courier New"/>
                <a:ea typeface="Courier New"/>
                <a:cs typeface="Courier New"/>
                <a:sym typeface="Courier New"/>
              </a:rPr>
              <a:t>Int</a:t>
            </a:r>
            <a:r>
              <a:rPr lang="en" sz="1350">
                <a:latin typeface="Roboto"/>
                <a:ea typeface="Roboto"/>
                <a:cs typeface="Roboto"/>
                <a:sym typeface="Roboto"/>
              </a:rPr>
              <a:t> class:</a:t>
            </a:r>
            <a:endParaRPr sz="1350">
              <a:latin typeface="Roboto"/>
              <a:ea typeface="Roboto"/>
              <a:cs typeface="Roboto"/>
              <a:sym typeface="Roboto"/>
            </a:endParaRPr>
          </a:p>
        </p:txBody>
      </p:sp>
      <p:sp>
        <p:nvSpPr>
          <p:cNvPr id="364" name="Google Shape;364;p52"/>
          <p:cNvSpPr txBox="1"/>
          <p:nvPr/>
        </p:nvSpPr>
        <p:spPr>
          <a:xfrm>
            <a:off x="257250" y="1974488"/>
            <a:ext cx="6097050" cy="342000"/>
          </a:xfrm>
          <a:prstGeom prst="rect">
            <a:avLst/>
          </a:prstGeom>
          <a:noFill/>
          <a:ln>
            <a:noFill/>
          </a:ln>
        </p:spPr>
        <p:txBody>
          <a:bodyPr spcFirstLastPara="1" wrap="square" lIns="68569" tIns="68569" rIns="68569" bIns="68569" anchor="t" anchorCtr="0">
            <a:noAutofit/>
          </a:bodyPr>
          <a:lstStyle/>
          <a:p>
            <a:pPr>
              <a:lnSpc>
                <a:spcPct val="150000"/>
              </a:lnSpc>
            </a:pP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Int.isOdd(): Boolean { </a:t>
            </a:r>
            <a:r>
              <a:rPr lang="en" sz="1350">
                <a:solidFill>
                  <a:srgbClr val="3F51B5"/>
                </a:solidFill>
                <a:latin typeface="Consolas"/>
                <a:ea typeface="Consolas"/>
                <a:cs typeface="Consolas"/>
                <a:sym typeface="Consolas"/>
              </a:rPr>
              <a:t>return</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this</a:t>
            </a:r>
            <a:r>
              <a:rPr lang="en" sz="1350">
                <a:solidFill>
                  <a:srgbClr val="37474F"/>
                </a:solidFill>
                <a:latin typeface="Consolas"/>
                <a:ea typeface="Consolas"/>
                <a:cs typeface="Consolas"/>
                <a:sym typeface="Consolas"/>
              </a:rPr>
              <a:t> % </a:t>
            </a:r>
            <a:r>
              <a:rPr lang="en" sz="1350">
                <a:solidFill>
                  <a:srgbClr val="C53929"/>
                </a:solidFill>
                <a:latin typeface="Consolas"/>
                <a:ea typeface="Consolas"/>
                <a:cs typeface="Consolas"/>
                <a:sym typeface="Consolas"/>
              </a:rPr>
              <a:t>2</a:t>
            </a:r>
            <a:r>
              <a:rPr lang="en" sz="1350">
                <a:solidFill>
                  <a:srgbClr val="37474F"/>
                </a:solidFill>
                <a:latin typeface="Consolas"/>
                <a:ea typeface="Consolas"/>
                <a:cs typeface="Consolas"/>
                <a:sym typeface="Consolas"/>
              </a:rPr>
              <a:t> == </a:t>
            </a:r>
            <a:r>
              <a:rPr lang="en" sz="1350">
                <a:solidFill>
                  <a:srgbClr val="C53929"/>
                </a:solidFill>
                <a:latin typeface="Consolas"/>
                <a:ea typeface="Consolas"/>
                <a:cs typeface="Consolas"/>
                <a:sym typeface="Consolas"/>
              </a:rPr>
              <a:t>1</a:t>
            </a:r>
            <a:r>
              <a:rPr lang="en" sz="1350">
                <a:solidFill>
                  <a:srgbClr val="37474F"/>
                </a:solidFill>
                <a:latin typeface="Consolas"/>
                <a:ea typeface="Consolas"/>
                <a:cs typeface="Consolas"/>
                <a:sym typeface="Consolas"/>
              </a:rPr>
              <a:t> }</a:t>
            </a:r>
            <a:endParaRPr sz="1350">
              <a:latin typeface="Consolas"/>
              <a:ea typeface="Consolas"/>
              <a:cs typeface="Consolas"/>
              <a:sym typeface="Consolas"/>
            </a:endParaRPr>
          </a:p>
        </p:txBody>
      </p:sp>
      <p:sp>
        <p:nvSpPr>
          <p:cNvPr id="365" name="Google Shape;365;p52"/>
          <p:cNvSpPr txBox="1"/>
          <p:nvPr/>
        </p:nvSpPr>
        <p:spPr>
          <a:xfrm>
            <a:off x="257250" y="2630531"/>
            <a:ext cx="6004800" cy="3420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Call </a:t>
            </a:r>
            <a:r>
              <a:rPr lang="en" sz="1350">
                <a:latin typeface="Courier New"/>
                <a:ea typeface="Courier New"/>
                <a:cs typeface="Courier New"/>
                <a:sym typeface="Courier New"/>
              </a:rPr>
              <a:t>isOdd()</a:t>
            </a:r>
            <a:r>
              <a:rPr lang="en" sz="1350">
                <a:latin typeface="Roboto"/>
                <a:ea typeface="Roboto"/>
                <a:cs typeface="Roboto"/>
                <a:sym typeface="Roboto"/>
              </a:rPr>
              <a:t> on an </a:t>
            </a:r>
            <a:r>
              <a:rPr lang="en" sz="1350">
                <a:latin typeface="Courier New"/>
                <a:ea typeface="Courier New"/>
                <a:cs typeface="Courier New"/>
                <a:sym typeface="Courier New"/>
              </a:rPr>
              <a:t>Int:</a:t>
            </a:r>
            <a:endParaRPr sz="1350">
              <a:latin typeface="Courier New"/>
              <a:ea typeface="Courier New"/>
              <a:cs typeface="Courier New"/>
              <a:sym typeface="Courier New"/>
            </a:endParaRPr>
          </a:p>
        </p:txBody>
      </p:sp>
      <p:sp>
        <p:nvSpPr>
          <p:cNvPr id="366" name="Google Shape;366;p52"/>
          <p:cNvSpPr txBox="1"/>
          <p:nvPr/>
        </p:nvSpPr>
        <p:spPr>
          <a:xfrm>
            <a:off x="257250" y="2986875"/>
            <a:ext cx="3942225" cy="342000"/>
          </a:xfrm>
          <a:prstGeom prst="rect">
            <a:avLst/>
          </a:prstGeom>
          <a:noFill/>
          <a:ln>
            <a:noFill/>
          </a:ln>
        </p:spPr>
        <p:txBody>
          <a:bodyPr spcFirstLastPara="1" wrap="square" lIns="68569" tIns="68569" rIns="68569" bIns="68569" anchor="t" anchorCtr="0">
            <a:noAutofit/>
          </a:bodyPr>
          <a:lstStyle/>
          <a:p>
            <a:r>
              <a:rPr lang="en" sz="1350">
                <a:solidFill>
                  <a:srgbClr val="C53929"/>
                </a:solidFill>
                <a:latin typeface="Consolas"/>
                <a:ea typeface="Consolas"/>
                <a:cs typeface="Consolas"/>
                <a:sym typeface="Consolas"/>
              </a:rPr>
              <a:t>3</a:t>
            </a:r>
            <a:r>
              <a:rPr lang="en" sz="1350">
                <a:latin typeface="Consolas"/>
                <a:ea typeface="Consolas"/>
                <a:cs typeface="Consolas"/>
                <a:sym typeface="Consolas"/>
              </a:rPr>
              <a:t>.isOdd()</a:t>
            </a:r>
            <a:endParaRPr sz="1350">
              <a:latin typeface="Consolas"/>
              <a:ea typeface="Consolas"/>
              <a:cs typeface="Consolas"/>
              <a:sym typeface="Consolas"/>
            </a:endParaRPr>
          </a:p>
        </p:txBody>
      </p:sp>
      <p:sp>
        <p:nvSpPr>
          <p:cNvPr id="367" name="Google Shape;367;p52"/>
          <p:cNvSpPr txBox="1"/>
          <p:nvPr/>
        </p:nvSpPr>
        <p:spPr>
          <a:xfrm>
            <a:off x="257175" y="3614625"/>
            <a:ext cx="5931000"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Extension functions are very powerful in Kotlin!</a:t>
            </a:r>
            <a:endParaRPr sz="135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Special classes</a:t>
            </a:r>
          </a:p>
        </p:txBody>
      </p:sp>
      <p:sp>
        <p:nvSpPr>
          <p:cNvPr id="373" name="Google Shape;373;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37</a:t>
            </a:fld>
            <a:endParaRPr lang="e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Data class</a:t>
            </a:r>
          </a:p>
        </p:txBody>
      </p:sp>
      <p:sp>
        <p:nvSpPr>
          <p:cNvPr id="380" name="Google Shape;380;p5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38</a:t>
            </a:fld>
            <a:endParaRPr lang="en"/>
          </a:p>
        </p:txBody>
      </p:sp>
      <p:sp>
        <p:nvSpPr>
          <p:cNvPr id="12" name="Google Shape;379;p54">
            <a:extLst>
              <a:ext uri="{FF2B5EF4-FFF2-40B4-BE49-F238E27FC236}">
                <a16:creationId xmlns:a16="http://schemas.microsoft.com/office/drawing/2014/main" id="{F7241E4B-22FD-8C5D-18F5-3728895885E8}"/>
              </a:ext>
            </a:extLst>
          </p:cNvPr>
          <p:cNvSpPr txBox="1">
            <a:spLocks noGrp="1"/>
          </p:cNvSpPr>
          <p:nvPr>
            <p:ph type="body" idx="4294967295"/>
          </p:nvPr>
        </p:nvSpPr>
        <p:spPr>
          <a:xfrm>
            <a:off x="257175" y="1276312"/>
            <a:ext cx="6367050" cy="259087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US" sz="1650"/>
              <a:t>Special class that exists just to store a set of data </a:t>
            </a:r>
          </a:p>
          <a:p>
            <a:pPr indent="-276225">
              <a:spcBef>
                <a:spcPts val="1050"/>
              </a:spcBef>
              <a:buSzPts val="2200"/>
              <a:buChar char="●"/>
            </a:pPr>
            <a:r>
              <a:rPr lang="en-US" sz="1650"/>
              <a:t>Mark the class with the </a:t>
            </a:r>
            <a:r>
              <a:rPr lang="en-US" sz="1650">
                <a:latin typeface="Courier New"/>
                <a:ea typeface="Courier New"/>
                <a:cs typeface="Courier New"/>
                <a:sym typeface="Courier New"/>
              </a:rPr>
              <a:t>data</a:t>
            </a:r>
            <a:r>
              <a:rPr lang="en-US" sz="1650"/>
              <a:t> keyword</a:t>
            </a:r>
          </a:p>
          <a:p>
            <a:pPr indent="-276225">
              <a:spcBef>
                <a:spcPts val="1050"/>
              </a:spcBef>
              <a:buSzPts val="2200"/>
              <a:buChar char="●"/>
            </a:pPr>
            <a:r>
              <a:rPr lang="en-US" sz="1650"/>
              <a:t>Generates getters for each property (and setters for vars too)</a:t>
            </a:r>
          </a:p>
          <a:p>
            <a:pPr indent="-276225">
              <a:spcBef>
                <a:spcPts val="1050"/>
              </a:spcBef>
              <a:buSzPts val="2200"/>
              <a:buChar char="●"/>
            </a:pPr>
            <a:r>
              <a:rPr lang="en-US" sz="1650"/>
              <a:t>Generates </a:t>
            </a:r>
            <a:r>
              <a:rPr lang="en-US" sz="1650">
                <a:latin typeface="Courier New"/>
                <a:ea typeface="Courier New"/>
                <a:cs typeface="Courier New"/>
                <a:sym typeface="Courier New"/>
              </a:rPr>
              <a:t>toString()</a:t>
            </a:r>
            <a:r>
              <a:rPr lang="en-US" sz="1650"/>
              <a:t>, </a:t>
            </a:r>
            <a:r>
              <a:rPr lang="en-US" sz="1650">
                <a:latin typeface="Courier New"/>
                <a:ea typeface="Courier New"/>
                <a:cs typeface="Courier New"/>
                <a:sym typeface="Courier New"/>
              </a:rPr>
              <a:t>equals()</a:t>
            </a:r>
            <a:r>
              <a:rPr lang="en-US" sz="1650"/>
              <a:t>, </a:t>
            </a:r>
            <a:r>
              <a:rPr lang="en-US" sz="1650">
                <a:latin typeface="Courier New"/>
                <a:ea typeface="Courier New"/>
                <a:cs typeface="Courier New"/>
                <a:sym typeface="Courier New"/>
              </a:rPr>
              <a:t>hashCode()</a:t>
            </a:r>
            <a:r>
              <a:rPr lang="en-US" sz="1650"/>
              <a:t>, </a:t>
            </a:r>
            <a:r>
              <a:rPr lang="en-US" sz="1650">
                <a:latin typeface="Courier New"/>
                <a:ea typeface="Courier New"/>
                <a:cs typeface="Courier New"/>
                <a:sym typeface="Courier New"/>
              </a:rPr>
              <a:t>copy()</a:t>
            </a:r>
            <a:r>
              <a:rPr lang="en-US" sz="1650"/>
              <a:t> methods, and destructuring operators</a:t>
            </a:r>
          </a:p>
          <a:p>
            <a:pPr indent="0">
              <a:spcBef>
                <a:spcPts val="1050"/>
              </a:spcBef>
              <a:spcAft>
                <a:spcPts val="1050"/>
              </a:spcAft>
              <a:buNone/>
            </a:pPr>
            <a:r>
              <a:rPr lang="en-US" sz="1650" b="1"/>
              <a:t>Format:</a:t>
            </a:r>
            <a:r>
              <a:rPr lang="en-US" sz="1650">
                <a:latin typeface="Consolas"/>
                <a:ea typeface="Consolas"/>
                <a:cs typeface="Consolas"/>
                <a:sym typeface="Consolas"/>
              </a:rPr>
              <a:t> </a:t>
            </a:r>
            <a:r>
              <a:rPr lang="en-US" sz="1650">
                <a:solidFill>
                  <a:srgbClr val="3F51B5"/>
                </a:solidFill>
                <a:latin typeface="Consolas"/>
                <a:ea typeface="Consolas"/>
                <a:cs typeface="Consolas"/>
                <a:sym typeface="Consolas"/>
              </a:rPr>
              <a:t>data class</a:t>
            </a:r>
            <a:r>
              <a:rPr lang="en-US" sz="1650">
                <a:latin typeface="Consolas"/>
                <a:ea typeface="Consolas"/>
                <a:cs typeface="Consolas"/>
                <a:sym typeface="Consolas"/>
              </a:rPr>
              <a:t> &lt;NameOfClass&gt;( parameterList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Data class example</a:t>
            </a:r>
          </a:p>
        </p:txBody>
      </p:sp>
      <p:sp>
        <p:nvSpPr>
          <p:cNvPr id="387" name="Google Shape;387;p5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39</a:t>
            </a:fld>
            <a:endParaRPr lang="en"/>
          </a:p>
        </p:txBody>
      </p:sp>
      <p:sp>
        <p:nvSpPr>
          <p:cNvPr id="388" name="Google Shape;388;p55"/>
          <p:cNvSpPr txBox="1"/>
          <p:nvPr/>
        </p:nvSpPr>
        <p:spPr>
          <a:xfrm>
            <a:off x="257175" y="1493138"/>
            <a:ext cx="5652225" cy="64125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latin typeface="Roboto"/>
                <a:ea typeface="Roboto"/>
                <a:cs typeface="Roboto"/>
                <a:sym typeface="Roboto"/>
              </a:rPr>
              <a:t>Define the data class:</a:t>
            </a:r>
            <a:endParaRPr sz="1350">
              <a:latin typeface="Roboto"/>
              <a:ea typeface="Roboto"/>
              <a:cs typeface="Roboto"/>
              <a:sym typeface="Roboto"/>
            </a:endParaRPr>
          </a:p>
          <a:p>
            <a:pPr>
              <a:lnSpc>
                <a:spcPct val="150000"/>
              </a:lnSpc>
              <a:spcBef>
                <a:spcPts val="750"/>
              </a:spcBef>
              <a:buClr>
                <a:schemeClr val="dk1"/>
              </a:buClr>
              <a:buSzPts val="1100"/>
            </a:pPr>
            <a:r>
              <a:rPr lang="en" sz="1350" b="1">
                <a:solidFill>
                  <a:srgbClr val="3F51B5"/>
                </a:solidFill>
                <a:latin typeface="Consolas"/>
                <a:ea typeface="Consolas"/>
                <a:cs typeface="Consolas"/>
                <a:sym typeface="Consolas"/>
              </a:rPr>
              <a:t>data</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class</a:t>
            </a:r>
            <a:r>
              <a:rPr lang="en" sz="1350">
                <a:solidFill>
                  <a:srgbClr val="37474F"/>
                </a:solidFill>
                <a:latin typeface="Consolas"/>
                <a:ea typeface="Consolas"/>
                <a:cs typeface="Consolas"/>
                <a:sym typeface="Consolas"/>
              </a:rPr>
              <a:t> Player(</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name: String,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score: Int)</a:t>
            </a:r>
            <a:endParaRPr sz="1500" b="1">
              <a:latin typeface="Consolas"/>
              <a:ea typeface="Consolas"/>
              <a:cs typeface="Consolas"/>
              <a:sym typeface="Consolas"/>
            </a:endParaRPr>
          </a:p>
          <a:p>
            <a:pPr>
              <a:buClr>
                <a:schemeClr val="dk1"/>
              </a:buClr>
              <a:buSzPts val="1100"/>
            </a:pPr>
            <a:endParaRPr sz="1350">
              <a:latin typeface="Roboto"/>
              <a:ea typeface="Roboto"/>
              <a:cs typeface="Roboto"/>
              <a:sym typeface="Roboto"/>
            </a:endParaRPr>
          </a:p>
        </p:txBody>
      </p:sp>
      <p:sp>
        <p:nvSpPr>
          <p:cNvPr id="389" name="Google Shape;389;p55"/>
          <p:cNvSpPr txBox="1"/>
          <p:nvPr/>
        </p:nvSpPr>
        <p:spPr>
          <a:xfrm>
            <a:off x="257175" y="2326650"/>
            <a:ext cx="5715675" cy="1250325"/>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latin typeface="Roboto"/>
                <a:ea typeface="Roboto"/>
                <a:cs typeface="Roboto"/>
                <a:sym typeface="Roboto"/>
              </a:rPr>
              <a:t>Use the data class:</a:t>
            </a:r>
            <a:endParaRPr sz="1350">
              <a:latin typeface="Roboto"/>
              <a:ea typeface="Roboto"/>
              <a:cs typeface="Roboto"/>
              <a:sym typeface="Roboto"/>
            </a:endParaRPr>
          </a:p>
          <a:p>
            <a:pPr>
              <a:lnSpc>
                <a:spcPct val="115000"/>
              </a:lnSpc>
              <a:spcBef>
                <a:spcPts val="750"/>
              </a:spcBef>
              <a:buClr>
                <a:schemeClr val="dk1"/>
              </a:buClr>
              <a:buSzPts val="1100"/>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firstPlayer = Player(</a:t>
            </a:r>
            <a:r>
              <a:rPr lang="en" sz="1350">
                <a:solidFill>
                  <a:srgbClr val="388E3C"/>
                </a:solidFill>
                <a:latin typeface="Consolas"/>
                <a:ea typeface="Consolas"/>
                <a:cs typeface="Consolas"/>
                <a:sym typeface="Consolas"/>
              </a:rPr>
              <a:t>"Lauren"</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10</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50000"/>
              </a:lnSpc>
              <a:buClr>
                <a:schemeClr val="dk1"/>
              </a:buClr>
              <a:buSzPts val="1100"/>
            </a:pPr>
            <a:r>
              <a:rPr lang="en" sz="1350">
                <a:solidFill>
                  <a:srgbClr val="37474F"/>
                </a:solidFill>
                <a:latin typeface="Consolas"/>
                <a:ea typeface="Consolas"/>
                <a:cs typeface="Consolas"/>
                <a:sym typeface="Consolas"/>
              </a:rPr>
              <a:t>println(firstPlayer)</a:t>
            </a:r>
            <a:endParaRPr sz="1350">
              <a:latin typeface="Consolas"/>
              <a:ea typeface="Consolas"/>
              <a:cs typeface="Consolas"/>
              <a:sym typeface="Consolas"/>
            </a:endParaRPr>
          </a:p>
          <a:p>
            <a:pPr>
              <a:lnSpc>
                <a:spcPct val="115000"/>
              </a:lnSpc>
              <a:buClr>
                <a:schemeClr val="dk1"/>
              </a:buClr>
              <a:buSzPts val="1100"/>
            </a:pPr>
            <a:r>
              <a:rPr lang="en" sz="1350">
                <a:solidFill>
                  <a:srgbClr val="1155CC"/>
                </a:solidFill>
                <a:latin typeface="Consolas"/>
                <a:ea typeface="Consolas"/>
                <a:cs typeface="Consolas"/>
                <a:sym typeface="Consolas"/>
              </a:rPr>
              <a:t>=&gt; Player(name=Lauren, score=10)</a:t>
            </a:r>
            <a:endParaRPr sz="1350">
              <a:solidFill>
                <a:srgbClr val="1155CC"/>
              </a:solidFill>
              <a:latin typeface="Consolas"/>
              <a:ea typeface="Consolas"/>
              <a:cs typeface="Consolas"/>
              <a:sym typeface="Consolas"/>
            </a:endParaRPr>
          </a:p>
          <a:p>
            <a:pPr>
              <a:lnSpc>
                <a:spcPct val="115000"/>
              </a:lnSpc>
              <a:buClr>
                <a:schemeClr val="dk1"/>
              </a:buClr>
              <a:buSzPts val="1100"/>
            </a:pPr>
            <a:endParaRPr sz="1350">
              <a:latin typeface="Roboto"/>
              <a:ea typeface="Roboto"/>
              <a:cs typeface="Roboto"/>
              <a:sym typeface="Roboto"/>
            </a:endParaRPr>
          </a:p>
          <a:p>
            <a:pPr>
              <a:lnSpc>
                <a:spcPct val="115000"/>
              </a:lnSpc>
            </a:pPr>
            <a:endParaRPr sz="1350">
              <a:latin typeface="Roboto"/>
              <a:ea typeface="Roboto"/>
              <a:cs typeface="Roboto"/>
              <a:sym typeface="Roboto"/>
            </a:endParaRPr>
          </a:p>
        </p:txBody>
      </p:sp>
      <p:sp>
        <p:nvSpPr>
          <p:cNvPr id="13" name="Google Shape;386;p55">
            <a:extLst>
              <a:ext uri="{FF2B5EF4-FFF2-40B4-BE49-F238E27FC236}">
                <a16:creationId xmlns:a16="http://schemas.microsoft.com/office/drawing/2014/main" id="{98B32CC0-46F8-EBE1-E816-71B725D4776B}"/>
              </a:ext>
            </a:extLst>
          </p:cNvPr>
          <p:cNvSpPr txBox="1">
            <a:spLocks noGrp="1"/>
          </p:cNvSpPr>
          <p:nvPr>
            <p:ph type="body" idx="4294967295"/>
          </p:nvPr>
        </p:nvSpPr>
        <p:spPr>
          <a:xfrm>
            <a:off x="266831" y="3689419"/>
            <a:ext cx="6367050" cy="378900"/>
          </a:xfrm>
          <a:prstGeom prst="rect">
            <a:avLst/>
          </a:prstGeom>
        </p:spPr>
        <p:txBody>
          <a:bodyPr spcFirstLastPara="1" wrap="square" lIns="68569" tIns="68569" rIns="68569" bIns="68569" anchor="t" anchorCtr="0">
            <a:noAutofit/>
          </a:bodyPr>
          <a:lstStyle/>
          <a:p>
            <a:pPr marL="0" indent="0">
              <a:spcBef>
                <a:spcPts val="0"/>
              </a:spcBef>
              <a:buNone/>
            </a:pPr>
            <a:r>
              <a:rPr lang="en-US" sz="1350"/>
              <a:t>Data classes make your code much more concise!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Class</a:t>
            </a:r>
          </a:p>
        </p:txBody>
      </p:sp>
      <p:sp>
        <p:nvSpPr>
          <p:cNvPr id="100" name="Google Shape;100;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pic>
        <p:nvPicPr>
          <p:cNvPr id="101" name="Google Shape;101;p20"/>
          <p:cNvPicPr preferRelativeResize="0"/>
          <p:nvPr/>
        </p:nvPicPr>
        <p:blipFill rotWithShape="1">
          <a:blip r:embed="rId3">
            <a:alphaModFix/>
          </a:blip>
          <a:srcRect l="28318" t="11657" r="32317" b="11649"/>
          <a:stretch/>
        </p:blipFill>
        <p:spPr>
          <a:xfrm>
            <a:off x="5585888" y="1531650"/>
            <a:ext cx="997049" cy="2410387"/>
          </a:xfrm>
          <a:prstGeom prst="rect">
            <a:avLst/>
          </a:prstGeom>
          <a:noFill/>
          <a:ln>
            <a:noFill/>
          </a:ln>
        </p:spPr>
      </p:pic>
      <p:cxnSp>
        <p:nvCxnSpPr>
          <p:cNvPr id="102" name="Google Shape;102;p20"/>
          <p:cNvCxnSpPr/>
          <p:nvPr/>
        </p:nvCxnSpPr>
        <p:spPr>
          <a:xfrm rot="10800000" flipH="1">
            <a:off x="4806038" y="1818431"/>
            <a:ext cx="593550" cy="174375"/>
          </a:xfrm>
          <a:prstGeom prst="straightConnector1">
            <a:avLst/>
          </a:prstGeom>
          <a:noFill/>
          <a:ln w="28575" cap="flat" cmpd="sng">
            <a:solidFill>
              <a:srgbClr val="4CAF50"/>
            </a:solidFill>
            <a:prstDash val="solid"/>
            <a:round/>
            <a:headEnd type="none" w="med" len="med"/>
            <a:tailEnd type="triangle" w="med" len="med"/>
          </a:ln>
        </p:spPr>
      </p:cxnSp>
      <p:cxnSp>
        <p:nvCxnSpPr>
          <p:cNvPr id="103" name="Google Shape;103;p20"/>
          <p:cNvCxnSpPr/>
          <p:nvPr/>
        </p:nvCxnSpPr>
        <p:spPr>
          <a:xfrm>
            <a:off x="4832363" y="2376825"/>
            <a:ext cx="558450" cy="11700"/>
          </a:xfrm>
          <a:prstGeom prst="straightConnector1">
            <a:avLst/>
          </a:prstGeom>
          <a:noFill/>
          <a:ln w="28575" cap="flat" cmpd="sng">
            <a:solidFill>
              <a:srgbClr val="4CAF50"/>
            </a:solidFill>
            <a:prstDash val="solid"/>
            <a:round/>
            <a:headEnd type="none" w="med" len="med"/>
            <a:tailEnd type="triangle" w="med" len="med"/>
          </a:ln>
        </p:spPr>
      </p:cxnSp>
      <p:cxnSp>
        <p:nvCxnSpPr>
          <p:cNvPr id="104" name="Google Shape;104;p20"/>
          <p:cNvCxnSpPr/>
          <p:nvPr/>
        </p:nvCxnSpPr>
        <p:spPr>
          <a:xfrm>
            <a:off x="4826400" y="2705447"/>
            <a:ext cx="552825" cy="319950"/>
          </a:xfrm>
          <a:prstGeom prst="straightConnector1">
            <a:avLst/>
          </a:prstGeom>
          <a:noFill/>
          <a:ln w="28575" cap="flat" cmpd="sng">
            <a:solidFill>
              <a:srgbClr val="4CAF50"/>
            </a:solidFill>
            <a:prstDash val="solid"/>
            <a:round/>
            <a:headEnd type="none" w="med" len="med"/>
            <a:tailEnd type="triangle" w="med" len="med"/>
          </a:ln>
        </p:spPr>
      </p:cxnSp>
      <p:sp>
        <p:nvSpPr>
          <p:cNvPr id="105" name="Google Shape;105;p20"/>
          <p:cNvSpPr txBox="1"/>
          <p:nvPr/>
        </p:nvSpPr>
        <p:spPr>
          <a:xfrm>
            <a:off x="3661916" y="1997350"/>
            <a:ext cx="1167075" cy="270225"/>
          </a:xfrm>
          <a:prstGeom prst="rect">
            <a:avLst/>
          </a:prstGeom>
          <a:noFill/>
          <a:ln>
            <a:noFill/>
          </a:ln>
        </p:spPr>
        <p:txBody>
          <a:bodyPr spcFirstLastPara="1" wrap="square" lIns="68569" tIns="68569" rIns="68569" bIns="68569" anchor="t" anchorCtr="0">
            <a:noAutofit/>
          </a:bodyPr>
          <a:lstStyle/>
          <a:p>
            <a:pPr algn="ctr"/>
            <a:r>
              <a:rPr lang="en" sz="1350" b="1">
                <a:latin typeface="Roboto"/>
                <a:ea typeface="Roboto"/>
                <a:cs typeface="Roboto"/>
                <a:sym typeface="Roboto"/>
              </a:rPr>
              <a:t>Object instances</a:t>
            </a:r>
            <a:endParaRPr sz="1350" b="1">
              <a:latin typeface="Roboto"/>
              <a:ea typeface="Roboto"/>
              <a:cs typeface="Roboto"/>
              <a:sym typeface="Roboto"/>
            </a:endParaRPr>
          </a:p>
        </p:txBody>
      </p:sp>
      <p:cxnSp>
        <p:nvCxnSpPr>
          <p:cNvPr id="106" name="Google Shape;106;p20"/>
          <p:cNvCxnSpPr/>
          <p:nvPr/>
        </p:nvCxnSpPr>
        <p:spPr>
          <a:xfrm>
            <a:off x="4775906" y="3651075"/>
            <a:ext cx="565425" cy="0"/>
          </a:xfrm>
          <a:prstGeom prst="straightConnector1">
            <a:avLst/>
          </a:prstGeom>
          <a:noFill/>
          <a:ln w="28575" cap="flat" cmpd="sng">
            <a:solidFill>
              <a:srgbClr val="4CAF50"/>
            </a:solidFill>
            <a:prstDash val="solid"/>
            <a:round/>
            <a:headEnd type="none" w="med" len="med"/>
            <a:tailEnd type="triangle" w="med" len="med"/>
          </a:ln>
        </p:spPr>
      </p:cxnSp>
      <p:sp>
        <p:nvSpPr>
          <p:cNvPr id="107" name="Google Shape;107;p20"/>
          <p:cNvSpPr txBox="1"/>
          <p:nvPr/>
        </p:nvSpPr>
        <p:spPr>
          <a:xfrm>
            <a:off x="4117103" y="3463294"/>
            <a:ext cx="1167075" cy="270225"/>
          </a:xfrm>
          <a:prstGeom prst="rect">
            <a:avLst/>
          </a:prstGeom>
          <a:noFill/>
          <a:ln>
            <a:noFill/>
          </a:ln>
        </p:spPr>
        <p:txBody>
          <a:bodyPr spcFirstLastPara="1" wrap="square" lIns="68569" tIns="68569" rIns="68569" bIns="68569" anchor="t" anchorCtr="0">
            <a:noAutofit/>
          </a:bodyPr>
          <a:lstStyle/>
          <a:p>
            <a:r>
              <a:rPr lang="en" sz="1350" b="1">
                <a:latin typeface="Roboto"/>
                <a:ea typeface="Roboto"/>
                <a:cs typeface="Roboto"/>
                <a:sym typeface="Roboto"/>
              </a:rPr>
              <a:t>Class</a:t>
            </a:r>
            <a:endParaRPr sz="1350" b="1">
              <a:latin typeface="Roboto"/>
              <a:ea typeface="Roboto"/>
              <a:cs typeface="Roboto"/>
              <a:sym typeface="Roboto"/>
            </a:endParaRPr>
          </a:p>
        </p:txBody>
      </p:sp>
      <p:sp>
        <p:nvSpPr>
          <p:cNvPr id="108" name="Google Shape;108;p20"/>
          <p:cNvSpPr txBox="1"/>
          <p:nvPr/>
        </p:nvSpPr>
        <p:spPr>
          <a:xfrm>
            <a:off x="257175" y="2092538"/>
            <a:ext cx="3443400" cy="1120050"/>
          </a:xfrm>
          <a:prstGeom prst="rect">
            <a:avLst/>
          </a:prstGeom>
          <a:noFill/>
          <a:ln>
            <a:noFill/>
          </a:ln>
        </p:spPr>
        <p:txBody>
          <a:bodyPr spcFirstLastPara="1" wrap="square" lIns="68569" tIns="68569" rIns="68569" bIns="68569" anchor="t" anchorCtr="0">
            <a:noAutofit/>
          </a:bodyPr>
          <a:lstStyle/>
          <a:p>
            <a:pPr marL="342900" indent="-257175">
              <a:lnSpc>
                <a:spcPct val="115000"/>
              </a:lnSpc>
              <a:buSzPts val="1800"/>
              <a:buFont typeface="Roboto"/>
              <a:buChar char="●"/>
            </a:pPr>
            <a:r>
              <a:rPr lang="en" sz="1350">
                <a:latin typeface="Roboto"/>
                <a:ea typeface="Roboto"/>
                <a:cs typeface="Roboto"/>
                <a:sym typeface="Roboto"/>
              </a:rPr>
              <a:t>Classes are blueprints for objects</a:t>
            </a:r>
            <a:endParaRPr sz="1350">
              <a:latin typeface="Roboto"/>
              <a:ea typeface="Roboto"/>
              <a:cs typeface="Roboto"/>
              <a:sym typeface="Roboto"/>
            </a:endParaRPr>
          </a:p>
          <a:p>
            <a:pPr marL="342900" indent="-257175">
              <a:lnSpc>
                <a:spcPct val="115000"/>
              </a:lnSpc>
              <a:spcBef>
                <a:spcPts val="750"/>
              </a:spcBef>
              <a:buSzPts val="1800"/>
              <a:buFont typeface="Roboto"/>
              <a:buChar char="●"/>
            </a:pPr>
            <a:r>
              <a:rPr lang="en" sz="1350">
                <a:latin typeface="Roboto"/>
                <a:ea typeface="Roboto"/>
                <a:cs typeface="Roboto"/>
                <a:sym typeface="Roboto"/>
              </a:rPr>
              <a:t>Classes define methods that operate on their object instances</a:t>
            </a:r>
            <a:endParaRPr sz="135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Pair and Triple</a:t>
            </a:r>
          </a:p>
        </p:txBody>
      </p:sp>
      <p:sp>
        <p:nvSpPr>
          <p:cNvPr id="396" name="Google Shape;396;p5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40</a:t>
            </a:fld>
            <a:endParaRPr lang="en"/>
          </a:p>
        </p:txBody>
      </p:sp>
      <p:sp>
        <p:nvSpPr>
          <p:cNvPr id="7" name="Google Shape;395;p56">
            <a:extLst>
              <a:ext uri="{FF2B5EF4-FFF2-40B4-BE49-F238E27FC236}">
                <a16:creationId xmlns:a16="http://schemas.microsoft.com/office/drawing/2014/main" id="{49CCA321-FA72-2555-C76C-128D664986E6}"/>
              </a:ext>
            </a:extLst>
          </p:cNvPr>
          <p:cNvSpPr txBox="1">
            <a:spLocks noGrp="1"/>
          </p:cNvSpPr>
          <p:nvPr>
            <p:ph type="body" idx="4294967295"/>
          </p:nvPr>
        </p:nvSpPr>
        <p:spPr>
          <a:xfrm>
            <a:off x="250206" y="1389765"/>
            <a:ext cx="6367050" cy="205155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latin typeface="Courier New"/>
                <a:ea typeface="Courier New"/>
                <a:cs typeface="Courier New"/>
                <a:sym typeface="Courier New"/>
              </a:rPr>
              <a:t>Pair</a:t>
            </a:r>
            <a:r>
              <a:rPr lang="en" sz="1650"/>
              <a:t> and </a:t>
            </a:r>
            <a:r>
              <a:rPr lang="en" sz="1650">
                <a:latin typeface="Courier New"/>
                <a:ea typeface="Courier New"/>
                <a:cs typeface="Courier New"/>
                <a:sym typeface="Courier New"/>
              </a:rPr>
              <a:t>Triple</a:t>
            </a:r>
            <a:r>
              <a:rPr lang="en" sz="1650"/>
              <a:t> are predefined data classes that store</a:t>
            </a:r>
            <a:br>
              <a:rPr lang="en" sz="1650"/>
            </a:br>
            <a:r>
              <a:rPr lang="en" sz="1650"/>
              <a:t>2 or 3 pieces of data respectively</a:t>
            </a:r>
            <a:endParaRPr sz="1650"/>
          </a:p>
          <a:p>
            <a:pPr indent="-276225">
              <a:spcBef>
                <a:spcPts val="1050"/>
              </a:spcBef>
              <a:buSzPts val="2200"/>
              <a:buChar char="●"/>
            </a:pPr>
            <a:r>
              <a:rPr lang="en" sz="1650"/>
              <a:t>Access variables with </a:t>
            </a:r>
            <a:r>
              <a:rPr lang="en" sz="1650">
                <a:latin typeface="Courier New"/>
                <a:ea typeface="Courier New"/>
                <a:cs typeface="Courier New"/>
                <a:sym typeface="Courier New"/>
              </a:rPr>
              <a:t>.first</a:t>
            </a:r>
            <a:r>
              <a:rPr lang="en" sz="1650"/>
              <a:t>, </a:t>
            </a:r>
            <a:r>
              <a:rPr lang="en" sz="1650">
                <a:latin typeface="Courier New"/>
                <a:ea typeface="Courier New"/>
                <a:cs typeface="Courier New"/>
                <a:sym typeface="Courier New"/>
              </a:rPr>
              <a:t>.second</a:t>
            </a:r>
            <a:r>
              <a:rPr lang="en" sz="1650"/>
              <a:t>, </a:t>
            </a:r>
            <a:r>
              <a:rPr lang="en" sz="1650">
                <a:latin typeface="Courier New"/>
                <a:ea typeface="Courier New"/>
                <a:cs typeface="Courier New"/>
                <a:sym typeface="Courier New"/>
              </a:rPr>
              <a:t>.third</a:t>
            </a:r>
            <a:r>
              <a:rPr lang="en" sz="1650"/>
              <a:t> respectively </a:t>
            </a:r>
            <a:endParaRPr sz="1650"/>
          </a:p>
          <a:p>
            <a:pPr indent="-276225">
              <a:spcBef>
                <a:spcPts val="1050"/>
              </a:spcBef>
              <a:spcAft>
                <a:spcPts val="1050"/>
              </a:spcAft>
              <a:buSzPts val="2200"/>
              <a:buChar char="●"/>
            </a:pPr>
            <a:r>
              <a:rPr lang="en" sz="1650"/>
              <a:t>Usually named </a:t>
            </a:r>
            <a:r>
              <a:rPr lang="en" sz="1650">
                <a:latin typeface="Courier New"/>
                <a:ea typeface="Courier New"/>
                <a:cs typeface="Courier New"/>
                <a:sym typeface="Courier New"/>
              </a:rPr>
              <a:t>data</a:t>
            </a:r>
            <a:r>
              <a:rPr lang="en" sz="1650"/>
              <a:t> classes are a better option</a:t>
            </a:r>
            <a:br>
              <a:rPr lang="en" sz="1650"/>
            </a:br>
            <a:r>
              <a:rPr lang="en" sz="1650"/>
              <a:t>(more meaningful names for your use case)</a:t>
            </a:r>
            <a:endParaRPr sz="165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Pair and Triple examples</a:t>
            </a:r>
          </a:p>
        </p:txBody>
      </p:sp>
      <p:sp>
        <p:nvSpPr>
          <p:cNvPr id="403" name="Google Shape;403;p5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41</a:t>
            </a:fld>
            <a:endParaRPr lang="en"/>
          </a:p>
        </p:txBody>
      </p:sp>
      <p:sp>
        <p:nvSpPr>
          <p:cNvPr id="20" name="Google Shape;402;p57">
            <a:extLst>
              <a:ext uri="{FF2B5EF4-FFF2-40B4-BE49-F238E27FC236}">
                <a16:creationId xmlns:a16="http://schemas.microsoft.com/office/drawing/2014/main" id="{6137D33A-C2E6-324C-00AB-FB6D173773B8}"/>
              </a:ext>
            </a:extLst>
          </p:cNvPr>
          <p:cNvSpPr txBox="1">
            <a:spLocks noGrp="1"/>
          </p:cNvSpPr>
          <p:nvPr>
            <p:ph type="body" idx="4294967295"/>
          </p:nvPr>
        </p:nvSpPr>
        <p:spPr>
          <a:xfrm>
            <a:off x="257175" y="1507294"/>
            <a:ext cx="6367050" cy="860625"/>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US" sz="1350">
                <a:solidFill>
                  <a:srgbClr val="3F51B5"/>
                </a:solidFill>
                <a:latin typeface="Consolas"/>
                <a:ea typeface="Consolas"/>
                <a:cs typeface="Consolas"/>
                <a:sym typeface="Consolas"/>
              </a:rPr>
              <a:t>val</a:t>
            </a:r>
            <a:r>
              <a:rPr lang="en-US" sz="1350">
                <a:solidFill>
                  <a:srgbClr val="37474F"/>
                </a:solidFill>
                <a:latin typeface="Consolas"/>
                <a:ea typeface="Consolas"/>
                <a:cs typeface="Consolas"/>
                <a:sym typeface="Consolas"/>
              </a:rPr>
              <a:t> bookAuthor = </a:t>
            </a:r>
            <a:r>
              <a:rPr lang="en-US" sz="1350" b="1">
                <a:solidFill>
                  <a:srgbClr val="37474F"/>
                </a:solidFill>
                <a:latin typeface="Consolas"/>
                <a:ea typeface="Consolas"/>
                <a:cs typeface="Consolas"/>
                <a:sym typeface="Consolas"/>
              </a:rPr>
              <a:t>Pair</a:t>
            </a:r>
            <a:r>
              <a:rPr lang="en-US" sz="1350">
                <a:solidFill>
                  <a:srgbClr val="37474F"/>
                </a:solidFill>
                <a:latin typeface="Consolas"/>
                <a:ea typeface="Consolas"/>
                <a:cs typeface="Consolas"/>
                <a:sym typeface="Consolas"/>
              </a:rPr>
              <a:t>(</a:t>
            </a:r>
            <a:r>
              <a:rPr lang="en-US" sz="1350">
                <a:solidFill>
                  <a:srgbClr val="388E3C"/>
                </a:solidFill>
                <a:latin typeface="Consolas"/>
                <a:ea typeface="Consolas"/>
                <a:cs typeface="Consolas"/>
                <a:sym typeface="Consolas"/>
              </a:rPr>
              <a:t>"Harry Potter"</a:t>
            </a:r>
            <a:r>
              <a:rPr lang="en-US" sz="1350">
                <a:solidFill>
                  <a:srgbClr val="37474F"/>
                </a:solidFill>
                <a:latin typeface="Consolas"/>
                <a:ea typeface="Consolas"/>
                <a:cs typeface="Consolas"/>
                <a:sym typeface="Consolas"/>
              </a:rPr>
              <a:t>, </a:t>
            </a:r>
            <a:r>
              <a:rPr lang="en-US" sz="1350">
                <a:solidFill>
                  <a:srgbClr val="388E3C"/>
                </a:solidFill>
                <a:latin typeface="Consolas"/>
                <a:ea typeface="Consolas"/>
                <a:cs typeface="Consolas"/>
                <a:sym typeface="Consolas"/>
              </a:rPr>
              <a:t>"J.K. Rowling"</a:t>
            </a:r>
            <a:r>
              <a:rPr lang="en-US" sz="1350">
                <a:solidFill>
                  <a:srgbClr val="37474F"/>
                </a:solidFill>
                <a:latin typeface="Consolas"/>
                <a:ea typeface="Consolas"/>
                <a:cs typeface="Consolas"/>
                <a:sym typeface="Consolas"/>
              </a:rPr>
              <a:t>)</a:t>
            </a:r>
          </a:p>
          <a:p>
            <a:pPr marL="0" indent="0">
              <a:lnSpc>
                <a:spcPct val="150000"/>
              </a:lnSpc>
              <a:spcBef>
                <a:spcPts val="300"/>
              </a:spcBef>
              <a:buClr>
                <a:schemeClr val="dk1"/>
              </a:buClr>
              <a:buSzPts val="1100"/>
              <a:buNone/>
            </a:pPr>
            <a:r>
              <a:rPr lang="en-US" sz="1350">
                <a:solidFill>
                  <a:srgbClr val="37474F"/>
                </a:solidFill>
                <a:latin typeface="Consolas"/>
                <a:ea typeface="Consolas"/>
                <a:cs typeface="Consolas"/>
                <a:sym typeface="Consolas"/>
              </a:rPr>
              <a:t>println(bookAuthor)</a:t>
            </a:r>
            <a:endParaRPr lang="en-US" sz="1350">
              <a:latin typeface="Consolas"/>
              <a:ea typeface="Consolas"/>
              <a:cs typeface="Consolas"/>
              <a:sym typeface="Consolas"/>
            </a:endParaRPr>
          </a:p>
          <a:p>
            <a:pPr marL="0" indent="0">
              <a:spcBef>
                <a:spcPts val="0"/>
              </a:spcBef>
              <a:spcAft>
                <a:spcPts val="300"/>
              </a:spcAft>
              <a:buClr>
                <a:schemeClr val="dk1"/>
              </a:buClr>
              <a:buSzPts val="1100"/>
              <a:buNone/>
            </a:pPr>
            <a:r>
              <a:rPr lang="en-US" sz="1350">
                <a:solidFill>
                  <a:srgbClr val="1155CC"/>
                </a:solidFill>
                <a:latin typeface="Consolas"/>
                <a:ea typeface="Consolas"/>
                <a:cs typeface="Consolas"/>
                <a:sym typeface="Consolas"/>
              </a:rPr>
              <a:t>=&gt; (Harry Potter, J.K. Rowling)</a:t>
            </a:r>
          </a:p>
        </p:txBody>
      </p:sp>
      <p:sp>
        <p:nvSpPr>
          <p:cNvPr id="21" name="Google Shape;404;p57">
            <a:extLst>
              <a:ext uri="{FF2B5EF4-FFF2-40B4-BE49-F238E27FC236}">
                <a16:creationId xmlns:a16="http://schemas.microsoft.com/office/drawing/2014/main" id="{F76A245B-2D21-384A-B70E-0A7F59A092EA}"/>
              </a:ext>
            </a:extLst>
          </p:cNvPr>
          <p:cNvSpPr txBox="1">
            <a:spLocks/>
          </p:cNvSpPr>
          <p:nvPr/>
        </p:nvSpPr>
        <p:spPr>
          <a:xfrm>
            <a:off x="257175" y="2535994"/>
            <a:ext cx="6481350" cy="1452825"/>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0" indent="0">
              <a:spcBef>
                <a:spcPts val="0"/>
              </a:spcBef>
              <a:buFont typeface="Roboto"/>
              <a:buNone/>
            </a:pPr>
            <a:r>
              <a:rPr lang="en-US" sz="1350">
                <a:solidFill>
                  <a:srgbClr val="3F51B5"/>
                </a:solidFill>
                <a:latin typeface="Consolas"/>
                <a:ea typeface="Consolas"/>
                <a:cs typeface="Consolas"/>
                <a:sym typeface="Consolas"/>
              </a:rPr>
              <a:t>val</a:t>
            </a:r>
            <a:r>
              <a:rPr lang="en-US" sz="1350">
                <a:solidFill>
                  <a:srgbClr val="37474F"/>
                </a:solidFill>
                <a:latin typeface="Consolas"/>
                <a:ea typeface="Consolas"/>
                <a:cs typeface="Consolas"/>
                <a:sym typeface="Consolas"/>
              </a:rPr>
              <a:t> bookAuthorYear = </a:t>
            </a:r>
            <a:r>
              <a:rPr lang="en-US" sz="1350" b="1">
                <a:solidFill>
                  <a:srgbClr val="37474F"/>
                </a:solidFill>
                <a:latin typeface="Consolas"/>
                <a:ea typeface="Consolas"/>
                <a:cs typeface="Consolas"/>
                <a:sym typeface="Consolas"/>
              </a:rPr>
              <a:t>Triple</a:t>
            </a:r>
            <a:r>
              <a:rPr lang="en-US" sz="1350">
                <a:solidFill>
                  <a:srgbClr val="37474F"/>
                </a:solidFill>
                <a:latin typeface="Consolas"/>
                <a:ea typeface="Consolas"/>
                <a:cs typeface="Consolas"/>
                <a:sym typeface="Consolas"/>
              </a:rPr>
              <a:t>(</a:t>
            </a:r>
            <a:r>
              <a:rPr lang="en-US" sz="1350">
                <a:solidFill>
                  <a:srgbClr val="388E3C"/>
                </a:solidFill>
                <a:latin typeface="Consolas"/>
                <a:ea typeface="Consolas"/>
                <a:cs typeface="Consolas"/>
                <a:sym typeface="Consolas"/>
              </a:rPr>
              <a:t>"Harry Potter"</a:t>
            </a:r>
            <a:r>
              <a:rPr lang="en-US" sz="1350">
                <a:solidFill>
                  <a:srgbClr val="37474F"/>
                </a:solidFill>
                <a:latin typeface="Consolas"/>
                <a:ea typeface="Consolas"/>
                <a:cs typeface="Consolas"/>
                <a:sym typeface="Consolas"/>
              </a:rPr>
              <a:t>, </a:t>
            </a:r>
            <a:r>
              <a:rPr lang="en-US" sz="1350">
                <a:solidFill>
                  <a:srgbClr val="388E3C"/>
                </a:solidFill>
                <a:latin typeface="Consolas"/>
                <a:ea typeface="Consolas"/>
                <a:cs typeface="Consolas"/>
                <a:sym typeface="Consolas"/>
              </a:rPr>
              <a:t>"J.K. Rowling"</a:t>
            </a:r>
            <a:r>
              <a:rPr lang="en-US" sz="1350">
                <a:solidFill>
                  <a:srgbClr val="37474F"/>
                </a:solidFill>
                <a:latin typeface="Consolas"/>
                <a:ea typeface="Consolas"/>
                <a:cs typeface="Consolas"/>
                <a:sym typeface="Consolas"/>
              </a:rPr>
              <a:t>, </a:t>
            </a:r>
            <a:r>
              <a:rPr lang="en-US" sz="1350">
                <a:solidFill>
                  <a:srgbClr val="C53929"/>
                </a:solidFill>
                <a:latin typeface="Consolas"/>
                <a:ea typeface="Consolas"/>
                <a:cs typeface="Consolas"/>
                <a:sym typeface="Consolas"/>
              </a:rPr>
              <a:t>1997</a:t>
            </a:r>
            <a:r>
              <a:rPr lang="en-US" sz="1350">
                <a:solidFill>
                  <a:srgbClr val="37474F"/>
                </a:solidFill>
                <a:latin typeface="Consolas"/>
                <a:ea typeface="Consolas"/>
                <a:cs typeface="Consolas"/>
                <a:sym typeface="Consolas"/>
              </a:rPr>
              <a:t>)</a:t>
            </a:r>
          </a:p>
          <a:p>
            <a:pPr marL="0" indent="0">
              <a:spcBef>
                <a:spcPts val="300"/>
              </a:spcBef>
              <a:buFont typeface="Roboto"/>
              <a:buNone/>
            </a:pPr>
            <a:r>
              <a:rPr lang="en-US" sz="1350">
                <a:solidFill>
                  <a:srgbClr val="37474F"/>
                </a:solidFill>
                <a:latin typeface="Consolas"/>
                <a:ea typeface="Consolas"/>
                <a:cs typeface="Consolas"/>
                <a:sym typeface="Consolas"/>
              </a:rPr>
              <a:t>println(bookAuthorYear)</a:t>
            </a:r>
          </a:p>
          <a:p>
            <a:pPr marL="0" indent="0">
              <a:lnSpc>
                <a:spcPct val="150000"/>
              </a:lnSpc>
              <a:spcBef>
                <a:spcPts val="300"/>
              </a:spcBef>
              <a:buFont typeface="Roboto"/>
              <a:buNone/>
            </a:pPr>
            <a:r>
              <a:rPr lang="en-US" sz="1350">
                <a:solidFill>
                  <a:srgbClr val="37474F"/>
                </a:solidFill>
                <a:latin typeface="Consolas"/>
                <a:ea typeface="Consolas"/>
                <a:cs typeface="Consolas"/>
                <a:sym typeface="Consolas"/>
              </a:rPr>
              <a:t>println(bookAuthorYear.third)</a:t>
            </a:r>
            <a:endParaRPr lang="en-US" sz="1350">
              <a:latin typeface="Consolas"/>
              <a:ea typeface="Consolas"/>
              <a:cs typeface="Consolas"/>
              <a:sym typeface="Consolas"/>
            </a:endParaRPr>
          </a:p>
          <a:p>
            <a:pPr marL="0" indent="0">
              <a:spcBef>
                <a:spcPts val="0"/>
              </a:spcBef>
              <a:buFont typeface="Roboto"/>
              <a:buNone/>
            </a:pPr>
            <a:r>
              <a:rPr lang="en-US" sz="1350">
                <a:solidFill>
                  <a:srgbClr val="1155CC"/>
                </a:solidFill>
                <a:latin typeface="Consolas"/>
                <a:ea typeface="Consolas"/>
                <a:cs typeface="Consolas"/>
                <a:sym typeface="Consolas"/>
              </a:rPr>
              <a:t>=&gt; (Harry Potter, J.K. Rowling, 1997)</a:t>
            </a:r>
          </a:p>
          <a:p>
            <a:pPr marL="0" indent="0">
              <a:spcBef>
                <a:spcPts val="300"/>
              </a:spcBef>
              <a:buFont typeface="Roboto"/>
              <a:buNone/>
            </a:pPr>
            <a:r>
              <a:rPr lang="en-US" sz="1350">
                <a:solidFill>
                  <a:srgbClr val="1155CC"/>
                </a:solidFill>
                <a:latin typeface="Consolas"/>
                <a:ea typeface="Consolas"/>
                <a:cs typeface="Consolas"/>
                <a:sym typeface="Consolas"/>
              </a:rPr>
              <a:t>    1997</a:t>
            </a:r>
          </a:p>
          <a:p>
            <a:pPr marL="0" indent="0">
              <a:spcBef>
                <a:spcPts val="300"/>
              </a:spcBef>
              <a:buFont typeface="Roboto"/>
              <a:buNone/>
            </a:pPr>
            <a:endParaRPr lang="en-US" sz="1350">
              <a:latin typeface="Consolas"/>
              <a:ea typeface="Consolas"/>
              <a:cs typeface="Consolas"/>
              <a:sym typeface="Consolas"/>
            </a:endParaRPr>
          </a:p>
          <a:p>
            <a:pPr marL="0" indent="0">
              <a:spcBef>
                <a:spcPts val="450"/>
              </a:spcBef>
              <a:spcAft>
                <a:spcPts val="450"/>
              </a:spcAft>
              <a:buFont typeface="Roboto"/>
              <a:buNone/>
            </a:pPr>
            <a:endParaRPr lang="en-US" sz="135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Pair </a:t>
            </a:r>
            <a:r>
              <a:rPr lang="en-US">
                <a:sym typeface="Consolas"/>
              </a:rPr>
              <a:t>to</a:t>
            </a:r>
          </a:p>
        </p:txBody>
      </p:sp>
      <p:sp>
        <p:nvSpPr>
          <p:cNvPr id="411" name="Google Shape;411;p5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42</a:t>
            </a:fld>
            <a:endParaRPr lang="en"/>
          </a:p>
        </p:txBody>
      </p:sp>
      <p:sp>
        <p:nvSpPr>
          <p:cNvPr id="412" name="Google Shape;412;p58"/>
          <p:cNvSpPr txBox="1"/>
          <p:nvPr/>
        </p:nvSpPr>
        <p:spPr>
          <a:xfrm>
            <a:off x="267150" y="1842525"/>
            <a:ext cx="6367050" cy="3420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It allows for more readable code</a:t>
            </a:r>
            <a:endParaRPr sz="1350">
              <a:latin typeface="Roboto"/>
              <a:ea typeface="Roboto"/>
              <a:cs typeface="Roboto"/>
              <a:sym typeface="Roboto"/>
            </a:endParaRPr>
          </a:p>
        </p:txBody>
      </p:sp>
      <p:sp>
        <p:nvSpPr>
          <p:cNvPr id="413" name="Google Shape;413;p58"/>
          <p:cNvSpPr txBox="1"/>
          <p:nvPr/>
        </p:nvSpPr>
        <p:spPr>
          <a:xfrm>
            <a:off x="267150" y="2985525"/>
            <a:ext cx="6367050" cy="3420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Also used in collections like Map and HashMap</a:t>
            </a:r>
            <a:endParaRPr sz="1350">
              <a:latin typeface="Roboto"/>
              <a:ea typeface="Roboto"/>
              <a:cs typeface="Roboto"/>
              <a:sym typeface="Roboto"/>
            </a:endParaRPr>
          </a:p>
        </p:txBody>
      </p:sp>
      <p:sp>
        <p:nvSpPr>
          <p:cNvPr id="414" name="Google Shape;414;p58"/>
          <p:cNvSpPr txBox="1"/>
          <p:nvPr/>
        </p:nvSpPr>
        <p:spPr>
          <a:xfrm>
            <a:off x="257119" y="2091563"/>
            <a:ext cx="6367050" cy="779625"/>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bookAuth1 = </a:t>
            </a:r>
            <a:r>
              <a:rPr lang="en" sz="1350">
                <a:solidFill>
                  <a:srgbClr val="388E3C"/>
                </a:solidFill>
                <a:latin typeface="Consolas"/>
                <a:ea typeface="Consolas"/>
                <a:cs typeface="Consolas"/>
                <a:sym typeface="Consolas"/>
              </a:rPr>
              <a:t>"Harry Potter"</a:t>
            </a:r>
            <a:r>
              <a:rPr lang="en" sz="1350">
                <a:solidFill>
                  <a:srgbClr val="37474F"/>
                </a:solidFill>
                <a:latin typeface="Consolas"/>
                <a:ea typeface="Consolas"/>
                <a:cs typeface="Consolas"/>
                <a:sym typeface="Consolas"/>
              </a:rPr>
              <a:t>.to(</a:t>
            </a:r>
            <a:r>
              <a:rPr lang="en" sz="1350">
                <a:solidFill>
                  <a:srgbClr val="388E3C"/>
                </a:solidFill>
                <a:latin typeface="Consolas"/>
                <a:ea typeface="Consolas"/>
                <a:cs typeface="Consolas"/>
                <a:sym typeface="Consolas"/>
              </a:rPr>
              <a:t>"J. K. Rowling"</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50000"/>
              </a:lnSpc>
              <a:buClr>
                <a:schemeClr val="dk1"/>
              </a:buClr>
              <a:buSzPts val="1100"/>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bookAuth2 = </a:t>
            </a:r>
            <a:r>
              <a:rPr lang="en" sz="1350">
                <a:solidFill>
                  <a:srgbClr val="388E3C"/>
                </a:solidFill>
                <a:latin typeface="Consolas"/>
                <a:ea typeface="Consolas"/>
                <a:cs typeface="Consolas"/>
                <a:sym typeface="Consolas"/>
              </a:rPr>
              <a:t>"Harry Potter"</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to</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"J. K. Rowling"</a:t>
            </a:r>
            <a:endParaRPr sz="1350">
              <a:latin typeface="Consolas"/>
              <a:ea typeface="Consolas"/>
              <a:cs typeface="Consolas"/>
              <a:sym typeface="Consolas"/>
            </a:endParaRPr>
          </a:p>
          <a:p>
            <a:pPr>
              <a:lnSpc>
                <a:spcPct val="115000"/>
              </a:lnSpc>
            </a:pPr>
            <a:r>
              <a:rPr lang="en" sz="1350">
                <a:solidFill>
                  <a:srgbClr val="1155CC"/>
                </a:solidFill>
                <a:latin typeface="Consolas"/>
                <a:ea typeface="Consolas"/>
                <a:cs typeface="Consolas"/>
                <a:sym typeface="Consolas"/>
              </a:rPr>
              <a:t>=&gt; bookAuth1 and bookAuth2 are Pair (Harry Potter, J. K. Rowling)</a:t>
            </a:r>
            <a:endParaRPr sz="1350">
              <a:latin typeface="Consolas"/>
              <a:ea typeface="Consolas"/>
              <a:cs typeface="Consolas"/>
              <a:sym typeface="Consolas"/>
            </a:endParaRPr>
          </a:p>
        </p:txBody>
      </p:sp>
      <p:sp>
        <p:nvSpPr>
          <p:cNvPr id="415" name="Google Shape;415;p58"/>
          <p:cNvSpPr txBox="1"/>
          <p:nvPr/>
        </p:nvSpPr>
        <p:spPr>
          <a:xfrm>
            <a:off x="257119" y="3270413"/>
            <a:ext cx="5898600" cy="555750"/>
          </a:xfrm>
          <a:prstGeom prst="rect">
            <a:avLst/>
          </a:prstGeom>
          <a:noFill/>
          <a:ln>
            <a:noFill/>
          </a:ln>
        </p:spPr>
        <p:txBody>
          <a:bodyPr spcFirstLastPara="1" wrap="square" lIns="68569" tIns="68569" rIns="68569" bIns="68569" anchor="t" anchorCtr="0">
            <a:noAutofit/>
          </a:bodyPr>
          <a:lstStyle/>
          <a:p>
            <a:pPr>
              <a:lnSpc>
                <a:spcPct val="150000"/>
              </a:lnSpc>
              <a:buClr>
                <a:schemeClr val="dk1"/>
              </a:buClr>
              <a:buSzPts val="1100"/>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map = mapOf(</a:t>
            </a:r>
            <a:r>
              <a:rPr lang="en" sz="1350">
                <a:solidFill>
                  <a:srgbClr val="C53929"/>
                </a:solidFill>
                <a:latin typeface="Consolas"/>
                <a:ea typeface="Consolas"/>
                <a:cs typeface="Consolas"/>
                <a:sym typeface="Consolas"/>
              </a:rPr>
              <a:t>1</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to</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"x"</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2</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to</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"y"</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3</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to</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"zz"</a:t>
            </a: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a:p>
            <a:pPr>
              <a:lnSpc>
                <a:spcPct val="115000"/>
              </a:lnSpc>
              <a:buClr>
                <a:schemeClr val="dk1"/>
              </a:buClr>
              <a:buSzPts val="1100"/>
            </a:pPr>
            <a:r>
              <a:rPr lang="en" sz="1350">
                <a:solidFill>
                  <a:srgbClr val="1155CC"/>
                </a:solidFill>
                <a:latin typeface="Consolas"/>
                <a:ea typeface="Consolas"/>
                <a:cs typeface="Consolas"/>
                <a:sym typeface="Consolas"/>
              </a:rPr>
              <a:t>=&gt; map of Int to String {1=x, 2=y, 3=zz}</a:t>
            </a:r>
            <a:endParaRPr sz="1350">
              <a:solidFill>
                <a:srgbClr val="1155CC"/>
              </a:solidFill>
              <a:latin typeface="Consolas"/>
              <a:ea typeface="Consolas"/>
              <a:cs typeface="Consolas"/>
              <a:sym typeface="Consolas"/>
            </a:endParaRPr>
          </a:p>
          <a:p>
            <a:pPr>
              <a:lnSpc>
                <a:spcPct val="115000"/>
              </a:lnSpc>
              <a:buClr>
                <a:schemeClr val="dk1"/>
              </a:buClr>
              <a:buSzPts val="1100"/>
            </a:pPr>
            <a:endParaRPr sz="1350">
              <a:latin typeface="Consolas"/>
              <a:ea typeface="Consolas"/>
              <a:cs typeface="Consolas"/>
              <a:sym typeface="Consolas"/>
            </a:endParaRPr>
          </a:p>
          <a:p>
            <a:pPr>
              <a:lnSpc>
                <a:spcPct val="115000"/>
              </a:lnSpc>
            </a:pPr>
            <a:endParaRPr sz="1350">
              <a:latin typeface="Consolas"/>
              <a:ea typeface="Consolas"/>
              <a:cs typeface="Consolas"/>
              <a:sym typeface="Consolas"/>
            </a:endParaRPr>
          </a:p>
        </p:txBody>
      </p:sp>
      <p:sp>
        <p:nvSpPr>
          <p:cNvPr id="13" name="Google Shape;410;p58">
            <a:extLst>
              <a:ext uri="{FF2B5EF4-FFF2-40B4-BE49-F238E27FC236}">
                <a16:creationId xmlns:a16="http://schemas.microsoft.com/office/drawing/2014/main" id="{C04E92D5-9BB1-8E7C-EE9F-110DD026F27F}"/>
              </a:ext>
            </a:extLst>
          </p:cNvPr>
          <p:cNvSpPr txBox="1">
            <a:spLocks noGrp="1"/>
          </p:cNvSpPr>
          <p:nvPr>
            <p:ph type="body" idx="4294967295"/>
          </p:nvPr>
        </p:nvSpPr>
        <p:spPr>
          <a:xfrm>
            <a:off x="257175" y="1416975"/>
            <a:ext cx="6367050" cy="342000"/>
          </a:xfrm>
          <a:prstGeom prst="rect">
            <a:avLst/>
          </a:prstGeom>
        </p:spPr>
        <p:txBody>
          <a:bodyPr spcFirstLastPara="1" wrap="square" lIns="68569" tIns="68569" rIns="68569" bIns="68569" anchor="t" anchorCtr="0">
            <a:noAutofit/>
          </a:bodyPr>
          <a:lstStyle/>
          <a:p>
            <a:pPr marL="0" indent="0">
              <a:spcBef>
                <a:spcPts val="0"/>
              </a:spcBef>
              <a:buNone/>
            </a:pPr>
            <a:r>
              <a:rPr lang="en-US" sz="1350">
                <a:latin typeface="Courier New"/>
                <a:ea typeface="Courier New"/>
                <a:cs typeface="Courier New"/>
                <a:sym typeface="Courier New"/>
              </a:rPr>
              <a:t>Pair'</a:t>
            </a:r>
            <a:r>
              <a:rPr lang="en-US" sz="1350"/>
              <a:t>s special </a:t>
            </a:r>
            <a:r>
              <a:rPr lang="en-US" sz="1350">
                <a:latin typeface="Courier New"/>
                <a:ea typeface="Courier New"/>
                <a:cs typeface="Courier New"/>
                <a:sym typeface="Courier New"/>
              </a:rPr>
              <a:t>to</a:t>
            </a:r>
            <a:r>
              <a:rPr lang="en-US" sz="1350"/>
              <a:t> variant lets you omit parentheses and periods (infix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1000"/>
                                        <p:tgtEl>
                                          <p:spTgt spid="412"/>
                                        </p:tgtEl>
                                      </p:cBhvr>
                                    </p:animEffect>
                                  </p:childTnLst>
                                </p:cTn>
                              </p:par>
                              <p:par>
                                <p:cTn id="8" presetID="10" presetClass="entr" presetSubtype="0" fill="hold" nodeType="withEffect">
                                  <p:stCondLst>
                                    <p:cond delay="0"/>
                                  </p:stCondLst>
                                  <p:childTnLst>
                                    <p:set>
                                      <p:cBhvr>
                                        <p:cTn id="9" dur="1" fill="hold">
                                          <p:stCondLst>
                                            <p:cond delay="0"/>
                                          </p:stCondLst>
                                        </p:cTn>
                                        <p:tgtEl>
                                          <p:spTgt spid="414"/>
                                        </p:tgtEl>
                                        <p:attrNameLst>
                                          <p:attrName>style.visibility</p:attrName>
                                        </p:attrNameLst>
                                      </p:cBhvr>
                                      <p:to>
                                        <p:strVal val="visible"/>
                                      </p:to>
                                    </p:set>
                                    <p:animEffect transition="in" filter="fade">
                                      <p:cBhvr>
                                        <p:cTn id="10" dur="1000"/>
                                        <p:tgtEl>
                                          <p:spTgt spid="4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3"/>
                                        </p:tgtEl>
                                        <p:attrNameLst>
                                          <p:attrName>style.visibility</p:attrName>
                                        </p:attrNameLst>
                                      </p:cBhvr>
                                      <p:to>
                                        <p:strVal val="visible"/>
                                      </p:to>
                                    </p:set>
                                    <p:animEffect transition="in" filter="fade">
                                      <p:cBhvr>
                                        <p:cTn id="15" dur="1000"/>
                                        <p:tgtEl>
                                          <p:spTgt spid="413"/>
                                        </p:tgtEl>
                                      </p:cBhvr>
                                    </p:animEffect>
                                  </p:childTnLst>
                                </p:cTn>
                              </p:par>
                              <p:par>
                                <p:cTn id="16" presetID="10" presetClass="entr" presetSubtype="0" fill="hold" nodeType="withEffect">
                                  <p:stCondLst>
                                    <p:cond delay="0"/>
                                  </p:stCondLst>
                                  <p:childTnLst>
                                    <p:set>
                                      <p:cBhvr>
                                        <p:cTn id="17" dur="1" fill="hold">
                                          <p:stCondLst>
                                            <p:cond delay="0"/>
                                          </p:stCondLst>
                                        </p:cTn>
                                        <p:tgtEl>
                                          <p:spTgt spid="415"/>
                                        </p:tgtEl>
                                        <p:attrNameLst>
                                          <p:attrName>style.visibility</p:attrName>
                                        </p:attrNameLst>
                                      </p:cBhvr>
                                      <p:to>
                                        <p:strVal val="visible"/>
                                      </p:to>
                                    </p:set>
                                    <p:animEffect transition="in" filter="fade">
                                      <p:cBhvr>
                                        <p:cTn id="18" dur="1000"/>
                                        <p:tgtEl>
                                          <p:spTgt spid="415"/>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Enum class</a:t>
            </a:r>
          </a:p>
        </p:txBody>
      </p:sp>
      <p:sp>
        <p:nvSpPr>
          <p:cNvPr id="422" name="Google Shape;422;p5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43</a:t>
            </a:fld>
            <a:endParaRPr lang="en"/>
          </a:p>
        </p:txBody>
      </p:sp>
      <p:sp>
        <p:nvSpPr>
          <p:cNvPr id="423" name="Google Shape;423;p59"/>
          <p:cNvSpPr txBox="1"/>
          <p:nvPr/>
        </p:nvSpPr>
        <p:spPr>
          <a:xfrm>
            <a:off x="277725" y="1900163"/>
            <a:ext cx="6346350" cy="897525"/>
          </a:xfrm>
          <a:prstGeom prst="rect">
            <a:avLst/>
          </a:prstGeom>
          <a:noFill/>
          <a:ln>
            <a:noFill/>
          </a:ln>
        </p:spPr>
        <p:txBody>
          <a:bodyPr spcFirstLastPara="1" wrap="square" lIns="68569" tIns="68569" rIns="68569" bIns="68569" anchor="t" anchorCtr="0">
            <a:noAutofit/>
          </a:bodyPr>
          <a:lstStyle/>
          <a:p>
            <a:pPr marL="342900" indent="-261938">
              <a:lnSpc>
                <a:spcPct val="115000"/>
              </a:lnSpc>
              <a:buSzPts val="1900"/>
              <a:buFont typeface="Roboto"/>
              <a:buChar char="●"/>
            </a:pPr>
            <a:r>
              <a:rPr lang="en" sz="1425">
                <a:latin typeface="Roboto"/>
                <a:ea typeface="Roboto"/>
                <a:cs typeface="Roboto"/>
                <a:sym typeface="Roboto"/>
              </a:rPr>
              <a:t>Use </a:t>
            </a:r>
            <a:r>
              <a:rPr lang="en" sz="1425">
                <a:latin typeface="Courier New"/>
                <a:ea typeface="Courier New"/>
                <a:cs typeface="Courier New"/>
                <a:sym typeface="Courier New"/>
              </a:rPr>
              <a:t>this</a:t>
            </a:r>
            <a:r>
              <a:rPr lang="en" sz="1425">
                <a:latin typeface="Roboto"/>
                <a:ea typeface="Roboto"/>
                <a:cs typeface="Roboto"/>
                <a:sym typeface="Roboto"/>
              </a:rPr>
              <a:t> to require instances be one of several constant values </a:t>
            </a:r>
            <a:endParaRPr sz="1425">
              <a:latin typeface="Roboto"/>
              <a:ea typeface="Roboto"/>
              <a:cs typeface="Roboto"/>
              <a:sym typeface="Roboto"/>
            </a:endParaRPr>
          </a:p>
          <a:p>
            <a:pPr marL="342900" indent="-261938">
              <a:lnSpc>
                <a:spcPct val="115000"/>
              </a:lnSpc>
              <a:spcBef>
                <a:spcPts val="750"/>
              </a:spcBef>
              <a:buSzPts val="1900"/>
              <a:buFont typeface="Roboto"/>
              <a:buChar char="●"/>
            </a:pPr>
            <a:r>
              <a:rPr lang="en" sz="1425">
                <a:latin typeface="Roboto"/>
                <a:ea typeface="Roboto"/>
                <a:cs typeface="Roboto"/>
                <a:sym typeface="Roboto"/>
              </a:rPr>
              <a:t>The constant value is, by default, not visible to you </a:t>
            </a:r>
            <a:endParaRPr sz="1425">
              <a:latin typeface="Roboto"/>
              <a:ea typeface="Roboto"/>
              <a:cs typeface="Roboto"/>
              <a:sym typeface="Roboto"/>
            </a:endParaRPr>
          </a:p>
          <a:p>
            <a:pPr marL="342900" indent="-261938">
              <a:lnSpc>
                <a:spcPct val="115000"/>
              </a:lnSpc>
              <a:spcBef>
                <a:spcPts val="750"/>
              </a:spcBef>
              <a:spcAft>
                <a:spcPts val="750"/>
              </a:spcAft>
              <a:buSzPts val="1900"/>
              <a:buFont typeface="Roboto"/>
              <a:buChar char="●"/>
            </a:pPr>
            <a:r>
              <a:rPr lang="en" sz="1425">
                <a:latin typeface="Roboto"/>
                <a:ea typeface="Roboto"/>
                <a:cs typeface="Roboto"/>
                <a:sym typeface="Roboto"/>
              </a:rPr>
              <a:t>Use </a:t>
            </a:r>
            <a:r>
              <a:rPr lang="en" sz="1425">
                <a:latin typeface="Courier New"/>
                <a:ea typeface="Courier New"/>
                <a:cs typeface="Courier New"/>
                <a:sym typeface="Courier New"/>
              </a:rPr>
              <a:t>enum</a:t>
            </a:r>
            <a:r>
              <a:rPr lang="en" sz="1425">
                <a:latin typeface="Roboto"/>
                <a:ea typeface="Roboto"/>
                <a:cs typeface="Roboto"/>
                <a:sym typeface="Roboto"/>
              </a:rPr>
              <a:t> before the </a:t>
            </a:r>
            <a:r>
              <a:rPr lang="en" sz="1425">
                <a:latin typeface="Courier New"/>
                <a:ea typeface="Courier New"/>
                <a:cs typeface="Courier New"/>
                <a:sym typeface="Courier New"/>
              </a:rPr>
              <a:t>class</a:t>
            </a:r>
            <a:r>
              <a:rPr lang="en" sz="1425">
                <a:latin typeface="Roboto"/>
                <a:ea typeface="Roboto"/>
                <a:cs typeface="Roboto"/>
                <a:sym typeface="Roboto"/>
              </a:rPr>
              <a:t> keyword</a:t>
            </a:r>
            <a:endParaRPr sz="1425">
              <a:latin typeface="Roboto"/>
              <a:ea typeface="Roboto"/>
              <a:cs typeface="Roboto"/>
              <a:sym typeface="Roboto"/>
            </a:endParaRPr>
          </a:p>
        </p:txBody>
      </p:sp>
      <p:sp>
        <p:nvSpPr>
          <p:cNvPr id="424" name="Google Shape;424;p59"/>
          <p:cNvSpPr txBox="1"/>
          <p:nvPr/>
        </p:nvSpPr>
        <p:spPr>
          <a:xfrm>
            <a:off x="277950" y="3140194"/>
            <a:ext cx="6346350" cy="8442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425" b="1">
                <a:latin typeface="Roboto"/>
                <a:ea typeface="Roboto"/>
                <a:cs typeface="Roboto"/>
                <a:sym typeface="Roboto"/>
              </a:rPr>
              <a:t>Format:</a:t>
            </a:r>
            <a:r>
              <a:rPr lang="en" sz="1425">
                <a:latin typeface="Roboto"/>
                <a:ea typeface="Roboto"/>
                <a:cs typeface="Roboto"/>
                <a:sym typeface="Roboto"/>
              </a:rPr>
              <a:t> </a:t>
            </a:r>
            <a:r>
              <a:rPr lang="en" sz="1425">
                <a:solidFill>
                  <a:srgbClr val="3F51B5"/>
                </a:solidFill>
                <a:latin typeface="Consolas"/>
                <a:ea typeface="Consolas"/>
                <a:cs typeface="Consolas"/>
                <a:sym typeface="Consolas"/>
              </a:rPr>
              <a:t>enum</a:t>
            </a:r>
            <a:r>
              <a:rPr lang="en" sz="1425">
                <a:latin typeface="Consolas"/>
                <a:ea typeface="Consolas"/>
                <a:cs typeface="Consolas"/>
                <a:sym typeface="Consolas"/>
              </a:rPr>
              <a:t> </a:t>
            </a:r>
            <a:r>
              <a:rPr lang="en" sz="1425">
                <a:solidFill>
                  <a:srgbClr val="3F51B5"/>
                </a:solidFill>
                <a:latin typeface="Consolas"/>
                <a:ea typeface="Consolas"/>
                <a:cs typeface="Consolas"/>
                <a:sym typeface="Consolas"/>
              </a:rPr>
              <a:t>class</a:t>
            </a:r>
            <a:r>
              <a:rPr lang="en" sz="1425">
                <a:latin typeface="Consolas"/>
                <a:ea typeface="Consolas"/>
                <a:cs typeface="Consolas"/>
                <a:sym typeface="Consolas"/>
              </a:rPr>
              <a:t> EnumName { NAME1, NAME2, … NAMEn }</a:t>
            </a:r>
            <a:r>
              <a:rPr lang="en" sz="1425">
                <a:latin typeface="Roboto"/>
                <a:ea typeface="Roboto"/>
                <a:cs typeface="Roboto"/>
                <a:sym typeface="Roboto"/>
              </a:rPr>
              <a:t> </a:t>
            </a:r>
            <a:endParaRPr sz="1425">
              <a:latin typeface="Roboto"/>
              <a:ea typeface="Roboto"/>
              <a:cs typeface="Roboto"/>
              <a:sym typeface="Roboto"/>
            </a:endParaRPr>
          </a:p>
          <a:p>
            <a:pPr>
              <a:lnSpc>
                <a:spcPct val="115000"/>
              </a:lnSpc>
              <a:spcBef>
                <a:spcPts val="750"/>
              </a:spcBef>
              <a:buClr>
                <a:schemeClr val="dk1"/>
              </a:buClr>
              <a:buSzPts val="1100"/>
            </a:pPr>
            <a:r>
              <a:rPr lang="en" sz="1425">
                <a:latin typeface="Roboto"/>
                <a:ea typeface="Roboto"/>
                <a:cs typeface="Roboto"/>
                <a:sym typeface="Roboto"/>
              </a:rPr>
              <a:t>Referenced via </a:t>
            </a:r>
            <a:r>
              <a:rPr lang="en" sz="1425">
                <a:latin typeface="Consolas"/>
                <a:ea typeface="Consolas"/>
                <a:cs typeface="Consolas"/>
                <a:sym typeface="Consolas"/>
              </a:rPr>
              <a:t>EnumName.&lt;ConstantName&gt;</a:t>
            </a:r>
            <a:r>
              <a:rPr lang="en" sz="1425">
                <a:latin typeface="Roboto"/>
                <a:ea typeface="Roboto"/>
                <a:cs typeface="Roboto"/>
                <a:sym typeface="Roboto"/>
              </a:rPr>
              <a:t> </a:t>
            </a:r>
            <a:endParaRPr sz="1425">
              <a:latin typeface="Roboto"/>
              <a:ea typeface="Roboto"/>
              <a:cs typeface="Roboto"/>
              <a:sym typeface="Roboto"/>
            </a:endParaRPr>
          </a:p>
          <a:p>
            <a:pPr>
              <a:lnSpc>
                <a:spcPct val="115000"/>
              </a:lnSpc>
              <a:spcBef>
                <a:spcPts val="750"/>
              </a:spcBef>
              <a:spcAft>
                <a:spcPts val="750"/>
              </a:spcAft>
            </a:pPr>
            <a:endParaRPr sz="1425">
              <a:latin typeface="Roboto"/>
              <a:ea typeface="Roboto"/>
              <a:cs typeface="Roboto"/>
              <a:sym typeface="Roboto"/>
            </a:endParaRPr>
          </a:p>
        </p:txBody>
      </p:sp>
      <p:sp>
        <p:nvSpPr>
          <p:cNvPr id="7" name="Google Shape;421;p59">
            <a:extLst>
              <a:ext uri="{FF2B5EF4-FFF2-40B4-BE49-F238E27FC236}">
                <a16:creationId xmlns:a16="http://schemas.microsoft.com/office/drawing/2014/main" id="{CD9521C9-2E81-C65E-F8AE-E3C10C49CA3C}"/>
              </a:ext>
            </a:extLst>
          </p:cNvPr>
          <p:cNvSpPr txBox="1">
            <a:spLocks noGrp="1"/>
          </p:cNvSpPr>
          <p:nvPr>
            <p:ph type="body" idx="4294967295"/>
          </p:nvPr>
        </p:nvSpPr>
        <p:spPr>
          <a:xfrm>
            <a:off x="277875" y="1507294"/>
            <a:ext cx="6346350" cy="295200"/>
          </a:xfrm>
          <a:prstGeom prst="rect">
            <a:avLst/>
          </a:prstGeom>
        </p:spPr>
        <p:txBody>
          <a:bodyPr spcFirstLastPara="1" wrap="square" lIns="68569" tIns="68569" rIns="68569" bIns="68569" anchor="t" anchorCtr="0">
            <a:noAutofit/>
          </a:bodyPr>
          <a:lstStyle/>
          <a:p>
            <a:pPr marL="0" indent="0">
              <a:spcBef>
                <a:spcPts val="0"/>
              </a:spcBef>
              <a:buNone/>
            </a:pPr>
            <a:r>
              <a:rPr lang="en" sz="1425"/>
              <a:t>User-defined data type for a set of named values</a:t>
            </a:r>
            <a:endParaRPr sz="1425"/>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Enum class example</a:t>
            </a:r>
          </a:p>
        </p:txBody>
      </p:sp>
      <p:sp>
        <p:nvSpPr>
          <p:cNvPr id="431" name="Google Shape;431;p6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44</a:t>
            </a:fld>
            <a:endParaRPr lang="en"/>
          </a:p>
        </p:txBody>
      </p:sp>
      <p:sp>
        <p:nvSpPr>
          <p:cNvPr id="432" name="Google Shape;432;p60"/>
          <p:cNvSpPr txBox="1"/>
          <p:nvPr/>
        </p:nvSpPr>
        <p:spPr>
          <a:xfrm>
            <a:off x="267150" y="2056725"/>
            <a:ext cx="6357150" cy="1656225"/>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b="1">
                <a:solidFill>
                  <a:srgbClr val="3F51B5"/>
                </a:solidFill>
                <a:latin typeface="Consolas"/>
                <a:ea typeface="Consolas"/>
                <a:cs typeface="Consolas"/>
                <a:sym typeface="Consolas"/>
              </a:rPr>
              <a:t>enum</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class</a:t>
            </a:r>
            <a:r>
              <a:rPr lang="en" sz="1350">
                <a:solidFill>
                  <a:srgbClr val="37474F"/>
                </a:solidFill>
                <a:latin typeface="Consolas"/>
                <a:ea typeface="Consolas"/>
                <a:cs typeface="Consolas"/>
                <a:sym typeface="Consolas"/>
              </a:rPr>
              <a:t> Color(</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r: Int,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g: Int,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b: Int) {</a:t>
            </a:r>
            <a:endParaRPr sz="1350">
              <a:solidFill>
                <a:srgbClr val="37474F"/>
              </a:solidFill>
              <a:latin typeface="Consolas"/>
              <a:ea typeface="Consolas"/>
              <a:cs typeface="Consolas"/>
              <a:sym typeface="Consolas"/>
            </a:endParaRPr>
          </a:p>
          <a:p>
            <a:pPr>
              <a:lnSpc>
                <a:spcPct val="115000"/>
              </a:lnSpc>
              <a:buClr>
                <a:schemeClr val="dk1"/>
              </a:buClr>
              <a:buSzPts val="1100"/>
            </a:pPr>
            <a:r>
              <a:rPr lang="en" sz="1350">
                <a:solidFill>
                  <a:srgbClr val="37474F"/>
                </a:solidFill>
                <a:latin typeface="Consolas"/>
                <a:ea typeface="Consolas"/>
                <a:cs typeface="Consolas"/>
                <a:sym typeface="Consolas"/>
              </a:rPr>
              <a:t>   RED(</a:t>
            </a:r>
            <a:r>
              <a:rPr lang="en" sz="1350">
                <a:solidFill>
                  <a:srgbClr val="C53929"/>
                </a:solidFill>
                <a:latin typeface="Consolas"/>
                <a:ea typeface="Consolas"/>
                <a:cs typeface="Consolas"/>
                <a:sym typeface="Consolas"/>
              </a:rPr>
              <a:t>255</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0</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0</a:t>
            </a:r>
            <a:r>
              <a:rPr lang="en" sz="1350">
                <a:solidFill>
                  <a:srgbClr val="37474F"/>
                </a:solidFill>
                <a:latin typeface="Consolas"/>
                <a:ea typeface="Consolas"/>
                <a:cs typeface="Consolas"/>
                <a:sym typeface="Consolas"/>
              </a:rPr>
              <a:t>), GREEN(</a:t>
            </a:r>
            <a:r>
              <a:rPr lang="en" sz="1350">
                <a:solidFill>
                  <a:srgbClr val="C53929"/>
                </a:solidFill>
                <a:latin typeface="Consolas"/>
                <a:ea typeface="Consolas"/>
                <a:cs typeface="Consolas"/>
                <a:sym typeface="Consolas"/>
              </a:rPr>
              <a:t>0</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255</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0</a:t>
            </a:r>
            <a:r>
              <a:rPr lang="en" sz="1350">
                <a:solidFill>
                  <a:srgbClr val="37474F"/>
                </a:solidFill>
                <a:latin typeface="Consolas"/>
                <a:ea typeface="Consolas"/>
                <a:cs typeface="Consolas"/>
                <a:sym typeface="Consolas"/>
              </a:rPr>
              <a:t>), BLUE(</a:t>
            </a:r>
            <a:r>
              <a:rPr lang="en" sz="1350">
                <a:solidFill>
                  <a:srgbClr val="C53929"/>
                </a:solidFill>
                <a:latin typeface="Consolas"/>
                <a:ea typeface="Consolas"/>
                <a:cs typeface="Consolas"/>
                <a:sym typeface="Consolas"/>
              </a:rPr>
              <a:t>0</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0</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255</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15000"/>
              </a:lnSpc>
              <a:buClr>
                <a:schemeClr val="dk1"/>
              </a:buClr>
              <a:buSzPts val="1100"/>
            </a:pP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15000"/>
              </a:lnSpc>
              <a:buClr>
                <a:schemeClr val="dk1"/>
              </a:buClr>
              <a:buSzPts val="1100"/>
            </a:pPr>
            <a:endParaRPr sz="1350">
              <a:solidFill>
                <a:srgbClr val="37474F"/>
              </a:solidFill>
              <a:latin typeface="Consolas"/>
              <a:ea typeface="Consolas"/>
              <a:cs typeface="Consolas"/>
              <a:sym typeface="Consolas"/>
            </a:endParaRPr>
          </a:p>
          <a:p>
            <a:pPr>
              <a:lnSpc>
                <a:spcPct val="150000"/>
              </a:lnSpc>
              <a:buClr>
                <a:schemeClr val="dk1"/>
              </a:buClr>
              <a:buSzPts val="1100"/>
            </a:pPr>
            <a:r>
              <a:rPr lang="en" sz="1350">
                <a:solidFill>
                  <a:srgbClr val="37474F"/>
                </a:solidFill>
                <a:latin typeface="Consolas"/>
                <a:ea typeface="Consolas"/>
                <a:cs typeface="Consolas"/>
                <a:sym typeface="Consolas"/>
              </a:rPr>
              <a:t>println(</a:t>
            </a:r>
            <a:r>
              <a:rPr lang="en" sz="1350">
                <a:solidFill>
                  <a:srgbClr val="388E3C"/>
                </a:solidFill>
                <a:latin typeface="Consolas"/>
                <a:ea typeface="Consolas"/>
                <a:cs typeface="Consolas"/>
                <a:sym typeface="Consolas"/>
              </a:rPr>
              <a:t>""</a:t>
            </a:r>
            <a:r>
              <a:rPr lang="en" sz="1350">
                <a:solidFill>
                  <a:srgbClr val="37474F"/>
                </a:solidFill>
                <a:latin typeface="Consolas"/>
                <a:ea typeface="Consolas"/>
                <a:cs typeface="Consolas"/>
                <a:sym typeface="Consolas"/>
              </a:rPr>
              <a:t> + Color.RED.r + </a:t>
            </a:r>
            <a:r>
              <a:rPr lang="en" sz="1350">
                <a:solidFill>
                  <a:srgbClr val="388E3C"/>
                </a:solidFill>
                <a:latin typeface="Consolas"/>
                <a:ea typeface="Consolas"/>
                <a:cs typeface="Consolas"/>
                <a:sym typeface="Consolas"/>
              </a:rPr>
              <a:t>" "</a:t>
            </a:r>
            <a:r>
              <a:rPr lang="en" sz="1350">
                <a:solidFill>
                  <a:srgbClr val="37474F"/>
                </a:solidFill>
                <a:latin typeface="Consolas"/>
                <a:ea typeface="Consolas"/>
                <a:cs typeface="Consolas"/>
                <a:sym typeface="Consolas"/>
              </a:rPr>
              <a:t> + Color.RED.g + </a:t>
            </a:r>
            <a:r>
              <a:rPr lang="en" sz="1350">
                <a:solidFill>
                  <a:srgbClr val="388E3C"/>
                </a:solidFill>
                <a:latin typeface="Consolas"/>
                <a:ea typeface="Consolas"/>
                <a:cs typeface="Consolas"/>
                <a:sym typeface="Consolas"/>
              </a:rPr>
              <a:t>" "</a:t>
            </a:r>
            <a:r>
              <a:rPr lang="en" sz="1350">
                <a:solidFill>
                  <a:srgbClr val="37474F"/>
                </a:solidFill>
                <a:latin typeface="Consolas"/>
                <a:ea typeface="Consolas"/>
                <a:cs typeface="Consolas"/>
                <a:sym typeface="Consolas"/>
              </a:rPr>
              <a:t> + Color.RED.b)</a:t>
            </a:r>
            <a:endParaRPr sz="1350" b="1">
              <a:latin typeface="Consolas"/>
              <a:ea typeface="Consolas"/>
              <a:cs typeface="Consolas"/>
              <a:sym typeface="Consolas"/>
            </a:endParaRPr>
          </a:p>
          <a:p>
            <a:pPr>
              <a:lnSpc>
                <a:spcPct val="115000"/>
              </a:lnSpc>
            </a:pPr>
            <a:r>
              <a:rPr lang="en" sz="1350">
                <a:solidFill>
                  <a:srgbClr val="1155CC"/>
                </a:solidFill>
                <a:latin typeface="Consolas"/>
                <a:ea typeface="Consolas"/>
                <a:cs typeface="Consolas"/>
                <a:sym typeface="Consolas"/>
              </a:rPr>
              <a:t>=&gt; 255 0 0</a:t>
            </a:r>
            <a:endParaRPr sz="1350">
              <a:solidFill>
                <a:srgbClr val="1155CC"/>
              </a:solidFill>
              <a:latin typeface="Consolas"/>
              <a:ea typeface="Consolas"/>
              <a:cs typeface="Consolas"/>
              <a:sym typeface="Consolas"/>
            </a:endParaRPr>
          </a:p>
        </p:txBody>
      </p:sp>
      <p:sp>
        <p:nvSpPr>
          <p:cNvPr id="7" name="Google Shape;430;p60">
            <a:extLst>
              <a:ext uri="{FF2B5EF4-FFF2-40B4-BE49-F238E27FC236}">
                <a16:creationId xmlns:a16="http://schemas.microsoft.com/office/drawing/2014/main" id="{D3B8A3C1-C79C-ED88-637E-6763C8C50661}"/>
              </a:ext>
            </a:extLst>
          </p:cNvPr>
          <p:cNvSpPr txBox="1">
            <a:spLocks/>
          </p:cNvSpPr>
          <p:nvPr/>
        </p:nvSpPr>
        <p:spPr>
          <a:xfrm>
            <a:off x="267075" y="1450144"/>
            <a:ext cx="6357150" cy="47520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0" indent="0">
              <a:buFont typeface="Roboto"/>
              <a:buNone/>
            </a:pPr>
            <a:r>
              <a:rPr lang="en-US" sz="1350"/>
              <a:t>Define an </a:t>
            </a:r>
            <a:r>
              <a:rPr lang="en-US" sz="1350">
                <a:latin typeface="Courier New"/>
                <a:ea typeface="Courier New"/>
                <a:cs typeface="Courier New"/>
                <a:sym typeface="Courier New"/>
              </a:rPr>
              <a:t>enum</a:t>
            </a:r>
            <a:r>
              <a:rPr lang="en-US" sz="1350"/>
              <a:t> with red, green, and blue colors.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Object/singleton</a:t>
            </a:r>
          </a:p>
        </p:txBody>
      </p:sp>
      <p:sp>
        <p:nvSpPr>
          <p:cNvPr id="439" name="Google Shape;439;p6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45</a:t>
            </a:fld>
            <a:endParaRPr lang="en"/>
          </a:p>
        </p:txBody>
      </p:sp>
      <p:sp>
        <p:nvSpPr>
          <p:cNvPr id="438" name="Google Shape;438;p61"/>
          <p:cNvSpPr txBox="1">
            <a:spLocks noGrp="1"/>
          </p:cNvSpPr>
          <p:nvPr>
            <p:ph type="body" idx="4294967295"/>
          </p:nvPr>
        </p:nvSpPr>
        <p:spPr>
          <a:xfrm>
            <a:off x="245269" y="1498465"/>
            <a:ext cx="6367462" cy="129857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Sometimes you </a:t>
            </a:r>
            <a:r>
              <a:rPr lang="en" sz="1650">
                <a:solidFill>
                  <a:schemeClr val="dk1"/>
                </a:solidFill>
              </a:rPr>
              <a:t>only </a:t>
            </a:r>
            <a:r>
              <a:rPr lang="en" sz="1650"/>
              <a:t>want one instance of a class to ever exist </a:t>
            </a:r>
            <a:endParaRPr sz="1650"/>
          </a:p>
          <a:p>
            <a:pPr indent="-276225">
              <a:spcBef>
                <a:spcPts val="1050"/>
              </a:spcBef>
              <a:buSzPts val="2200"/>
              <a:buChar char="●"/>
            </a:pPr>
            <a:r>
              <a:rPr lang="en" sz="1650"/>
              <a:t>Use the </a:t>
            </a:r>
            <a:r>
              <a:rPr lang="en" sz="1650">
                <a:latin typeface="Courier New"/>
                <a:ea typeface="Courier New"/>
                <a:cs typeface="Courier New"/>
                <a:sym typeface="Courier New"/>
              </a:rPr>
              <a:t>object</a:t>
            </a:r>
            <a:r>
              <a:rPr lang="en" sz="1650"/>
              <a:t> keyword instead of the </a:t>
            </a:r>
            <a:r>
              <a:rPr lang="en" sz="1650">
                <a:latin typeface="Courier New"/>
                <a:ea typeface="Courier New"/>
                <a:cs typeface="Courier New"/>
                <a:sym typeface="Courier New"/>
              </a:rPr>
              <a:t>class</a:t>
            </a:r>
            <a:r>
              <a:rPr lang="en" sz="1650"/>
              <a:t> keyword</a:t>
            </a:r>
            <a:endParaRPr sz="1650"/>
          </a:p>
          <a:p>
            <a:pPr indent="-276225">
              <a:spcBef>
                <a:spcPts val="1050"/>
              </a:spcBef>
              <a:spcAft>
                <a:spcPts val="1050"/>
              </a:spcAft>
              <a:buSzPts val="2200"/>
              <a:buChar char="●"/>
            </a:pPr>
            <a:r>
              <a:rPr lang="en" sz="1650"/>
              <a:t>Accessed with </a:t>
            </a:r>
            <a:r>
              <a:rPr lang="en" sz="1650">
                <a:latin typeface="Courier New"/>
                <a:ea typeface="Courier New"/>
                <a:cs typeface="Courier New"/>
                <a:sym typeface="Courier New"/>
              </a:rPr>
              <a:t>NameOfObject.&lt;function or variable&gt;</a:t>
            </a:r>
            <a:r>
              <a:rPr lang="en" sz="1650"/>
              <a:t> </a:t>
            </a:r>
            <a:endParaRPr sz="16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Object/singleton example</a:t>
            </a:r>
          </a:p>
        </p:txBody>
      </p:sp>
      <p:sp>
        <p:nvSpPr>
          <p:cNvPr id="446" name="Google Shape;446;p6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46</a:t>
            </a:fld>
            <a:endParaRPr lang="en"/>
          </a:p>
        </p:txBody>
      </p:sp>
      <p:sp>
        <p:nvSpPr>
          <p:cNvPr id="445" name="Google Shape;445;p62"/>
          <p:cNvSpPr txBox="1">
            <a:spLocks noGrp="1"/>
          </p:cNvSpPr>
          <p:nvPr>
            <p:ph type="body" idx="4294967295"/>
          </p:nvPr>
        </p:nvSpPr>
        <p:spPr>
          <a:xfrm>
            <a:off x="490538" y="1563688"/>
            <a:ext cx="6367462" cy="2395537"/>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b="1">
                <a:solidFill>
                  <a:srgbClr val="3F51B5"/>
                </a:solidFill>
                <a:latin typeface="Consolas"/>
                <a:ea typeface="Consolas"/>
                <a:cs typeface="Consolas"/>
                <a:sym typeface="Consolas"/>
              </a:rPr>
              <a:t>object</a:t>
            </a:r>
            <a:r>
              <a:rPr lang="en" sz="1350">
                <a:solidFill>
                  <a:srgbClr val="37474F"/>
                </a:solidFill>
                <a:latin typeface="Consolas"/>
                <a:ea typeface="Consolas"/>
                <a:cs typeface="Consolas"/>
                <a:sym typeface="Consolas"/>
              </a:rPr>
              <a:t> Calculator {</a:t>
            </a:r>
            <a:endParaRPr sz="1350">
              <a:solidFill>
                <a:srgbClr val="37474F"/>
              </a:solidFill>
              <a:latin typeface="Consolas"/>
              <a:ea typeface="Consolas"/>
              <a:cs typeface="Consolas"/>
              <a:sym typeface="Consolas"/>
            </a:endParaRPr>
          </a:p>
          <a:p>
            <a:pPr marL="0" indent="0">
              <a:lnSpc>
                <a:spcPct val="100000"/>
              </a:lnSpc>
              <a:spcBef>
                <a:spcPts val="375"/>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add(n1: Int, n2: Int): Int {</a:t>
            </a:r>
            <a:endParaRPr sz="1350">
              <a:solidFill>
                <a:srgbClr val="37474F"/>
              </a:solidFill>
              <a:latin typeface="Consolas"/>
              <a:ea typeface="Consolas"/>
              <a:cs typeface="Consolas"/>
              <a:sym typeface="Consolas"/>
            </a:endParaRPr>
          </a:p>
          <a:p>
            <a:pPr marL="0" indent="0">
              <a:lnSpc>
                <a:spcPct val="100000"/>
              </a:lnSpc>
              <a:spcBef>
                <a:spcPts val="375"/>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return</a:t>
            </a:r>
            <a:r>
              <a:rPr lang="en" sz="1350">
                <a:solidFill>
                  <a:srgbClr val="37474F"/>
                </a:solidFill>
                <a:latin typeface="Consolas"/>
                <a:ea typeface="Consolas"/>
                <a:cs typeface="Consolas"/>
                <a:sym typeface="Consolas"/>
              </a:rPr>
              <a:t> n1 + n2</a:t>
            </a:r>
            <a:endParaRPr sz="1350">
              <a:solidFill>
                <a:srgbClr val="37474F"/>
              </a:solidFill>
              <a:latin typeface="Consolas"/>
              <a:ea typeface="Consolas"/>
              <a:cs typeface="Consolas"/>
              <a:sym typeface="Consolas"/>
            </a:endParaRPr>
          </a:p>
          <a:p>
            <a:pPr marL="0" indent="0">
              <a:lnSpc>
                <a:spcPct val="100000"/>
              </a:lnSpc>
              <a:spcBef>
                <a:spcPts val="375"/>
              </a:spcBef>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375"/>
              </a:spcBef>
              <a:buNone/>
            </a:pP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lnSpc>
                <a:spcPct val="100000"/>
              </a:lnSpc>
              <a:spcBef>
                <a:spcPts val="375"/>
              </a:spcBef>
              <a:buNone/>
            </a:pPr>
            <a:endParaRPr sz="1350">
              <a:solidFill>
                <a:srgbClr val="37474F"/>
              </a:solidFill>
              <a:latin typeface="Consolas"/>
              <a:ea typeface="Consolas"/>
              <a:cs typeface="Consolas"/>
              <a:sym typeface="Consolas"/>
            </a:endParaRPr>
          </a:p>
          <a:p>
            <a:pPr marL="0" indent="0">
              <a:lnSpc>
                <a:spcPct val="150000"/>
              </a:lnSpc>
              <a:spcBef>
                <a:spcPts val="375"/>
              </a:spcBef>
              <a:buNone/>
            </a:pPr>
            <a:r>
              <a:rPr lang="en" sz="1350">
                <a:solidFill>
                  <a:srgbClr val="37474F"/>
                </a:solidFill>
                <a:latin typeface="Consolas"/>
                <a:ea typeface="Consolas"/>
                <a:cs typeface="Consolas"/>
                <a:sym typeface="Consolas"/>
              </a:rPr>
              <a:t>println(Calculator.add(</a:t>
            </a:r>
            <a:r>
              <a:rPr lang="en" sz="1350">
                <a:solidFill>
                  <a:srgbClr val="C53929"/>
                </a:solidFill>
                <a:latin typeface="Consolas"/>
                <a:ea typeface="Consolas"/>
                <a:cs typeface="Consolas"/>
                <a:sym typeface="Consolas"/>
              </a:rPr>
              <a:t>2</a:t>
            </a:r>
            <a:r>
              <a:rPr lang="en" sz="1350">
                <a:solidFill>
                  <a:srgbClr val="37474F"/>
                </a:solidFill>
                <a:latin typeface="Consolas"/>
                <a:ea typeface="Consolas"/>
                <a:cs typeface="Consolas"/>
                <a:sym typeface="Consolas"/>
              </a:rPr>
              <a:t>,</a:t>
            </a:r>
            <a:r>
              <a:rPr lang="en" sz="1350">
                <a:solidFill>
                  <a:srgbClr val="C53929"/>
                </a:solidFill>
                <a:latin typeface="Consolas"/>
                <a:ea typeface="Consolas"/>
                <a:cs typeface="Consolas"/>
                <a:sym typeface="Consolas"/>
              </a:rPr>
              <a:t>4</a:t>
            </a:r>
            <a:r>
              <a:rPr lang="en" sz="1350">
                <a:solidFill>
                  <a:srgbClr val="37474F"/>
                </a:solidFill>
                <a:latin typeface="Consolas"/>
                <a:ea typeface="Consolas"/>
                <a:cs typeface="Consolas"/>
                <a:sym typeface="Consolas"/>
              </a:rPr>
              <a:t>))</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1155CC"/>
                </a:solidFill>
                <a:latin typeface="Consolas"/>
                <a:ea typeface="Consolas"/>
                <a:cs typeface="Consolas"/>
                <a:sym typeface="Consolas"/>
              </a:rPr>
              <a:t>=&gt; 6</a:t>
            </a:r>
            <a:endParaRPr sz="1350">
              <a:solidFill>
                <a:srgbClr val="1155CC"/>
              </a:solidFill>
              <a:latin typeface="Consolas"/>
              <a:ea typeface="Consolas"/>
              <a:cs typeface="Consolas"/>
              <a:sym typeface="Consolas"/>
            </a:endParaRPr>
          </a:p>
          <a:p>
            <a:pPr marL="0" indent="0">
              <a:spcBef>
                <a:spcPts val="375"/>
              </a:spcBef>
              <a:spcAft>
                <a:spcPts val="750"/>
              </a:spcAft>
              <a:buNone/>
            </a:pPr>
            <a:endParaRPr sz="1350">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Companion objects</a:t>
            </a:r>
          </a:p>
        </p:txBody>
      </p:sp>
      <p:sp>
        <p:nvSpPr>
          <p:cNvPr id="453" name="Google Shape;453;p6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47</a:t>
            </a:fld>
            <a:endParaRPr lang="en"/>
          </a:p>
        </p:txBody>
      </p:sp>
      <p:sp>
        <p:nvSpPr>
          <p:cNvPr id="452" name="Google Shape;452;p63"/>
          <p:cNvSpPr txBox="1">
            <a:spLocks noGrp="1"/>
          </p:cNvSpPr>
          <p:nvPr>
            <p:ph type="body" idx="4294967295"/>
          </p:nvPr>
        </p:nvSpPr>
        <p:spPr>
          <a:xfrm>
            <a:off x="249794" y="1425172"/>
            <a:ext cx="6367462" cy="153352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Lets all instances of a class share a single instance of a set of variables or functions </a:t>
            </a:r>
            <a:endParaRPr sz="1650"/>
          </a:p>
          <a:p>
            <a:pPr indent="-276225">
              <a:spcBef>
                <a:spcPts val="1050"/>
              </a:spcBef>
              <a:buSzPts val="2200"/>
              <a:buChar char="●"/>
            </a:pPr>
            <a:r>
              <a:rPr lang="en" sz="1650"/>
              <a:t>Use </a:t>
            </a:r>
            <a:r>
              <a:rPr lang="en" sz="1650">
                <a:latin typeface="Courier New"/>
                <a:ea typeface="Courier New"/>
                <a:cs typeface="Courier New"/>
                <a:sym typeface="Courier New"/>
              </a:rPr>
              <a:t>companion</a:t>
            </a:r>
            <a:r>
              <a:rPr lang="en" sz="1650"/>
              <a:t> keyword</a:t>
            </a:r>
            <a:endParaRPr sz="1650"/>
          </a:p>
          <a:p>
            <a:pPr indent="-276225">
              <a:spcBef>
                <a:spcPts val="1050"/>
              </a:spcBef>
              <a:spcAft>
                <a:spcPts val="1050"/>
              </a:spcAft>
              <a:buSzPts val="2200"/>
              <a:buChar char="●"/>
            </a:pPr>
            <a:r>
              <a:rPr lang="en" sz="1650"/>
              <a:t>Referenced via </a:t>
            </a:r>
            <a:r>
              <a:rPr lang="en" sz="1650">
                <a:latin typeface="Courier New"/>
                <a:ea typeface="Courier New"/>
                <a:cs typeface="Courier New"/>
                <a:sym typeface="Courier New"/>
              </a:rPr>
              <a:t>ClassName.PropertyOrFunction</a:t>
            </a:r>
            <a:r>
              <a:rPr lang="en" sz="1650"/>
              <a:t> </a:t>
            </a:r>
            <a:endParaRPr sz="165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Companion object example</a:t>
            </a:r>
          </a:p>
        </p:txBody>
      </p:sp>
      <p:sp>
        <p:nvSpPr>
          <p:cNvPr id="460" name="Google Shape;460;p6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48</a:t>
            </a:fld>
            <a:endParaRPr lang="en"/>
          </a:p>
        </p:txBody>
      </p:sp>
      <p:sp>
        <p:nvSpPr>
          <p:cNvPr id="459" name="Google Shape;459;p64"/>
          <p:cNvSpPr txBox="1">
            <a:spLocks noGrp="1"/>
          </p:cNvSpPr>
          <p:nvPr>
            <p:ph type="body" idx="4294967295"/>
          </p:nvPr>
        </p:nvSpPr>
        <p:spPr>
          <a:xfrm>
            <a:off x="490538" y="1392238"/>
            <a:ext cx="6367462" cy="270192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class</a:t>
            </a:r>
            <a:r>
              <a:rPr lang="en" sz="1350">
                <a:solidFill>
                  <a:srgbClr val="37474F"/>
                </a:solidFill>
                <a:latin typeface="Consolas"/>
                <a:ea typeface="Consolas"/>
                <a:cs typeface="Consolas"/>
                <a:sym typeface="Consolas"/>
              </a:rPr>
              <a:t> PhysicsSystem {</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r>
              <a:rPr lang="en" sz="1350" b="1">
                <a:solidFill>
                  <a:srgbClr val="3F51B5"/>
                </a:solidFill>
                <a:latin typeface="Consolas"/>
                <a:ea typeface="Consolas"/>
                <a:cs typeface="Consolas"/>
                <a:sym typeface="Consolas"/>
              </a:rPr>
              <a:t>companion</a:t>
            </a:r>
            <a:r>
              <a:rPr lang="en" sz="1350" b="1">
                <a:solidFill>
                  <a:srgbClr val="37474F"/>
                </a:solidFill>
                <a:latin typeface="Consolas"/>
                <a:ea typeface="Consolas"/>
                <a:cs typeface="Consolas"/>
                <a:sym typeface="Consolas"/>
              </a:rPr>
              <a:t> </a:t>
            </a:r>
            <a:r>
              <a:rPr lang="en" sz="1350" b="1">
                <a:solidFill>
                  <a:srgbClr val="3F51B5"/>
                </a:solidFill>
                <a:latin typeface="Consolas"/>
                <a:ea typeface="Consolas"/>
                <a:cs typeface="Consolas"/>
                <a:sym typeface="Consolas"/>
              </a:rPr>
              <a:t>object</a:t>
            </a:r>
            <a:r>
              <a:rPr lang="en" sz="1350">
                <a:solidFill>
                  <a:srgbClr val="37474F"/>
                </a:solidFill>
                <a:latin typeface="Consolas"/>
                <a:ea typeface="Consolas"/>
                <a:cs typeface="Consolas"/>
                <a:sym typeface="Consolas"/>
              </a:rPr>
              <a:t> WorldConstants {</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gravity = </a:t>
            </a:r>
            <a:r>
              <a:rPr lang="en" sz="1350">
                <a:solidFill>
                  <a:srgbClr val="C53929"/>
                </a:solidFill>
                <a:latin typeface="Consolas"/>
                <a:ea typeface="Consolas"/>
                <a:cs typeface="Consolas"/>
                <a:sym typeface="Consolas"/>
              </a:rPr>
              <a:t>9.8</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unit = </a:t>
            </a:r>
            <a:r>
              <a:rPr lang="en" sz="1350">
                <a:solidFill>
                  <a:srgbClr val="388E3C"/>
                </a:solidFill>
                <a:latin typeface="Consolas"/>
                <a:ea typeface="Consolas"/>
                <a:cs typeface="Consolas"/>
                <a:sym typeface="Consolas"/>
              </a:rPr>
              <a:t>"metric"</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computeForce(mass: Double, accel: Double): Double {</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return</a:t>
            </a:r>
            <a:r>
              <a:rPr lang="en" sz="1350">
                <a:solidFill>
                  <a:srgbClr val="37474F"/>
                </a:solidFill>
                <a:latin typeface="Consolas"/>
                <a:ea typeface="Consolas"/>
                <a:cs typeface="Consolas"/>
                <a:sym typeface="Consolas"/>
              </a:rPr>
              <a:t> mass * accel</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println(PhysicsSystem.WorldConstants.gravity)</a:t>
            </a:r>
            <a:endParaRPr sz="1350">
              <a:solidFill>
                <a:srgbClr val="37474F"/>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rgbClr val="37474F"/>
                </a:solidFill>
                <a:latin typeface="Consolas"/>
                <a:ea typeface="Consolas"/>
                <a:cs typeface="Consolas"/>
                <a:sym typeface="Consolas"/>
              </a:rPr>
              <a:t>println(PhysicsSystem.WorldConstants.computeForce(</a:t>
            </a:r>
            <a:r>
              <a:rPr lang="en" sz="1350">
                <a:solidFill>
                  <a:srgbClr val="C53929"/>
                </a:solidFill>
                <a:latin typeface="Consolas"/>
                <a:ea typeface="Consolas"/>
                <a:cs typeface="Consolas"/>
                <a:sym typeface="Consolas"/>
              </a:rPr>
              <a:t>10.0</a:t>
            </a:r>
            <a:r>
              <a:rPr lang="en" sz="1350">
                <a:solidFill>
                  <a:srgbClr val="37474F"/>
                </a:solidFill>
                <a:latin typeface="Consolas"/>
                <a:ea typeface="Consolas"/>
                <a:cs typeface="Consolas"/>
                <a:sym typeface="Consolas"/>
              </a:rPr>
              <a:t>, </a:t>
            </a:r>
            <a:r>
              <a:rPr lang="en" sz="1350">
                <a:solidFill>
                  <a:srgbClr val="C53929"/>
                </a:solidFill>
                <a:latin typeface="Consolas"/>
                <a:ea typeface="Consolas"/>
                <a:cs typeface="Consolas"/>
                <a:sym typeface="Consolas"/>
              </a:rPr>
              <a:t>10.0</a:t>
            </a: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a:p>
            <a:pPr marL="0" indent="0">
              <a:lnSpc>
                <a:spcPct val="110000"/>
              </a:lnSpc>
              <a:spcBef>
                <a:spcPts val="300"/>
              </a:spcBef>
              <a:buClr>
                <a:schemeClr val="dk1"/>
              </a:buClr>
              <a:buSzPts val="1100"/>
              <a:buNone/>
            </a:pPr>
            <a:r>
              <a:rPr lang="en" sz="1350">
                <a:solidFill>
                  <a:srgbClr val="1155CC"/>
                </a:solidFill>
                <a:latin typeface="Consolas"/>
                <a:ea typeface="Consolas"/>
                <a:cs typeface="Consolas"/>
                <a:sym typeface="Consolas"/>
              </a:rPr>
              <a:t>=&gt; 9.8100.0</a:t>
            </a:r>
            <a:endParaRPr sz="1350">
              <a:solidFill>
                <a:srgbClr val="1155CC"/>
              </a:solidFill>
              <a:latin typeface="Consolas"/>
              <a:ea typeface="Consolas"/>
              <a:cs typeface="Consolas"/>
              <a:sym typeface="Consolas"/>
            </a:endParaRPr>
          </a:p>
          <a:p>
            <a:pPr marL="0" indent="0">
              <a:lnSpc>
                <a:spcPct val="110000"/>
              </a:lnSpc>
              <a:spcBef>
                <a:spcPts val="0"/>
              </a:spcBef>
              <a:buNone/>
            </a:pPr>
            <a:endParaRPr sz="1350">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Organizing your code</a:t>
            </a:r>
          </a:p>
        </p:txBody>
      </p:sp>
      <p:sp>
        <p:nvSpPr>
          <p:cNvPr id="466" name="Google Shape;466;p6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49</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Class versus object instance</a:t>
            </a:r>
          </a:p>
        </p:txBody>
      </p:sp>
      <p:sp>
        <p:nvSpPr>
          <p:cNvPr id="115" name="Google Shape;115;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pic>
        <p:nvPicPr>
          <p:cNvPr id="116" name="Google Shape;116;p21"/>
          <p:cNvPicPr preferRelativeResize="0"/>
          <p:nvPr/>
        </p:nvPicPr>
        <p:blipFill>
          <a:blip r:embed="rId3">
            <a:alphaModFix/>
          </a:blip>
          <a:stretch>
            <a:fillRect/>
          </a:stretch>
        </p:blipFill>
        <p:spPr>
          <a:xfrm>
            <a:off x="3437269" y="2092819"/>
            <a:ext cx="1005126" cy="711964"/>
          </a:xfrm>
          <a:prstGeom prst="rect">
            <a:avLst/>
          </a:prstGeom>
          <a:noFill/>
          <a:ln>
            <a:noFill/>
          </a:ln>
        </p:spPr>
      </p:pic>
      <p:pic>
        <p:nvPicPr>
          <p:cNvPr id="117" name="Google Shape;117;p21"/>
          <p:cNvPicPr preferRelativeResize="0"/>
          <p:nvPr/>
        </p:nvPicPr>
        <p:blipFill rotWithShape="1">
          <a:blip r:embed="rId4">
            <a:alphaModFix/>
          </a:blip>
          <a:srcRect r="9869"/>
          <a:stretch/>
        </p:blipFill>
        <p:spPr>
          <a:xfrm>
            <a:off x="5455040" y="2092912"/>
            <a:ext cx="1005126" cy="711764"/>
          </a:xfrm>
          <a:prstGeom prst="rect">
            <a:avLst/>
          </a:prstGeom>
          <a:noFill/>
          <a:ln>
            <a:noFill/>
          </a:ln>
        </p:spPr>
      </p:pic>
      <p:pic>
        <p:nvPicPr>
          <p:cNvPr id="118" name="Google Shape;118;p21"/>
          <p:cNvPicPr preferRelativeResize="0"/>
          <p:nvPr/>
        </p:nvPicPr>
        <p:blipFill>
          <a:blip r:embed="rId5">
            <a:alphaModFix/>
          </a:blip>
          <a:stretch>
            <a:fillRect/>
          </a:stretch>
        </p:blipFill>
        <p:spPr>
          <a:xfrm>
            <a:off x="4380366" y="3090075"/>
            <a:ext cx="985124" cy="721974"/>
          </a:xfrm>
          <a:prstGeom prst="rect">
            <a:avLst/>
          </a:prstGeom>
          <a:noFill/>
          <a:ln>
            <a:noFill/>
          </a:ln>
        </p:spPr>
      </p:pic>
      <p:sp>
        <p:nvSpPr>
          <p:cNvPr id="119" name="Google Shape;119;p21"/>
          <p:cNvSpPr txBox="1"/>
          <p:nvPr/>
        </p:nvSpPr>
        <p:spPr>
          <a:xfrm>
            <a:off x="4185656" y="1473823"/>
            <a:ext cx="2724750"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Object Instances</a:t>
            </a:r>
            <a:endParaRPr sz="1350">
              <a:latin typeface="Roboto"/>
              <a:ea typeface="Roboto"/>
              <a:cs typeface="Roboto"/>
              <a:sym typeface="Roboto"/>
            </a:endParaRPr>
          </a:p>
        </p:txBody>
      </p:sp>
      <p:grpSp>
        <p:nvGrpSpPr>
          <p:cNvPr id="120" name="Google Shape;120;p21"/>
          <p:cNvGrpSpPr/>
          <p:nvPr/>
        </p:nvGrpSpPr>
        <p:grpSpPr>
          <a:xfrm>
            <a:off x="5291625" y="3500438"/>
            <a:ext cx="539775" cy="311606"/>
            <a:chOff x="7284100" y="3810000"/>
            <a:chExt cx="719700" cy="415475"/>
          </a:xfrm>
        </p:grpSpPr>
        <p:sp>
          <p:nvSpPr>
            <p:cNvPr id="121" name="Google Shape;121;p21"/>
            <p:cNvSpPr/>
            <p:nvPr/>
          </p:nvSpPr>
          <p:spPr>
            <a:xfrm>
              <a:off x="7601200" y="3988775"/>
              <a:ext cx="85500" cy="236700"/>
            </a:xfrm>
            <a:prstGeom prst="rect">
              <a:avLst/>
            </a:prstGeom>
            <a:noFill/>
            <a:ln w="9525" cap="flat" cmpd="sng">
              <a:solidFill>
                <a:srgbClr val="00000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22" name="Google Shape;122;p21"/>
            <p:cNvSpPr txBox="1"/>
            <p:nvPr/>
          </p:nvSpPr>
          <p:spPr>
            <a:xfrm>
              <a:off x="7284100" y="3810000"/>
              <a:ext cx="719700" cy="295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68569" tIns="68569" rIns="68569" bIns="68569" anchor="t" anchorCtr="0">
              <a:noAutofit/>
            </a:bodyPr>
            <a:lstStyle/>
            <a:p>
              <a:pPr algn="ctr"/>
              <a:r>
                <a:rPr lang="en" sz="675">
                  <a:latin typeface="Roboto"/>
                  <a:ea typeface="Roboto"/>
                  <a:cs typeface="Roboto"/>
                  <a:sym typeface="Roboto"/>
                </a:rPr>
                <a:t>FOR SALE</a:t>
              </a:r>
              <a:endParaRPr sz="675">
                <a:latin typeface="Roboto"/>
                <a:ea typeface="Roboto"/>
                <a:cs typeface="Roboto"/>
                <a:sym typeface="Roboto"/>
              </a:endParaRPr>
            </a:p>
          </p:txBody>
        </p:sp>
      </p:grpSp>
      <p:sp>
        <p:nvSpPr>
          <p:cNvPr id="7" name="Google Shape;114;p21">
            <a:extLst>
              <a:ext uri="{FF2B5EF4-FFF2-40B4-BE49-F238E27FC236}">
                <a16:creationId xmlns:a16="http://schemas.microsoft.com/office/drawing/2014/main" id="{1407534B-F6B9-2C8D-88E4-144B75F95E50}"/>
              </a:ext>
            </a:extLst>
          </p:cNvPr>
          <p:cNvSpPr txBox="1">
            <a:spLocks noGrp="1"/>
          </p:cNvSpPr>
          <p:nvPr>
            <p:ph type="body" idx="4294967295"/>
          </p:nvPr>
        </p:nvSpPr>
        <p:spPr>
          <a:xfrm>
            <a:off x="233775" y="1388250"/>
            <a:ext cx="2555325" cy="2587275"/>
          </a:xfrm>
          <a:prstGeom prst="rect">
            <a:avLst/>
          </a:prstGeom>
        </p:spPr>
        <p:txBody>
          <a:bodyPr spcFirstLastPara="1" wrap="square" lIns="68569" tIns="68569" rIns="68569" bIns="68569" anchor="t" anchorCtr="0">
            <a:noAutofit/>
          </a:bodyPr>
          <a:lstStyle/>
          <a:p>
            <a:pPr marL="0" indent="0">
              <a:buNone/>
            </a:pPr>
            <a:r>
              <a:rPr lang="en" sz="1350"/>
              <a:t>House Class</a:t>
            </a:r>
            <a:endParaRPr sz="1350"/>
          </a:p>
          <a:p>
            <a:pPr marL="0" indent="0">
              <a:buClr>
                <a:schemeClr val="dk1"/>
              </a:buClr>
              <a:buSzPts val="1100"/>
              <a:buNone/>
            </a:pPr>
            <a:r>
              <a:rPr lang="en" sz="1350"/>
              <a:t>Data</a:t>
            </a:r>
            <a:endParaRPr sz="1350"/>
          </a:p>
          <a:p>
            <a:pPr indent="-257175">
              <a:spcBef>
                <a:spcPts val="450"/>
              </a:spcBef>
              <a:buSzPts val="1800"/>
              <a:buChar char="●"/>
            </a:pPr>
            <a:r>
              <a:rPr lang="en" sz="1350"/>
              <a:t>House color (String)</a:t>
            </a:r>
            <a:endParaRPr sz="1350"/>
          </a:p>
          <a:p>
            <a:pPr indent="-257175">
              <a:spcBef>
                <a:spcPts val="0"/>
              </a:spcBef>
              <a:buSzPts val="1800"/>
              <a:buChar char="●"/>
            </a:pPr>
            <a:r>
              <a:rPr lang="en" sz="1350"/>
              <a:t>Number of windows (Int)</a:t>
            </a:r>
            <a:endParaRPr sz="1350"/>
          </a:p>
          <a:p>
            <a:pPr indent="-257175">
              <a:spcBef>
                <a:spcPts val="0"/>
              </a:spcBef>
              <a:buSzPts val="1800"/>
              <a:buChar char="●"/>
            </a:pPr>
            <a:r>
              <a:rPr lang="en" sz="1350"/>
              <a:t>Is for sale (Boolean)</a:t>
            </a:r>
            <a:endParaRPr sz="1350"/>
          </a:p>
          <a:p>
            <a:pPr marL="0" indent="0">
              <a:buClr>
                <a:schemeClr val="dk1"/>
              </a:buClr>
              <a:buSzPts val="1100"/>
              <a:buNone/>
            </a:pPr>
            <a:r>
              <a:rPr lang="en" sz="1350"/>
              <a:t>Behavior</a:t>
            </a:r>
            <a:endParaRPr sz="1350"/>
          </a:p>
          <a:p>
            <a:pPr indent="-257175">
              <a:spcBef>
                <a:spcPts val="450"/>
              </a:spcBef>
              <a:buSzPts val="1800"/>
              <a:buFont typeface="Courier New"/>
              <a:buChar char="●"/>
            </a:pPr>
            <a:r>
              <a:rPr lang="en" sz="1350">
                <a:latin typeface="Courier New"/>
                <a:ea typeface="Courier New"/>
                <a:cs typeface="Courier New"/>
                <a:sym typeface="Courier New"/>
              </a:rPr>
              <a:t>updateColor()</a:t>
            </a:r>
            <a:endParaRPr sz="1350">
              <a:latin typeface="Courier New"/>
              <a:ea typeface="Courier New"/>
              <a:cs typeface="Courier New"/>
              <a:sym typeface="Courier New"/>
            </a:endParaRPr>
          </a:p>
          <a:p>
            <a:pPr indent="-257175">
              <a:spcBef>
                <a:spcPts val="0"/>
              </a:spcBef>
              <a:buSzPts val="1800"/>
              <a:buFont typeface="Courier New"/>
              <a:buChar char="●"/>
            </a:pPr>
            <a:r>
              <a:rPr lang="en" sz="1350">
                <a:latin typeface="Courier New"/>
                <a:ea typeface="Courier New"/>
                <a:cs typeface="Courier New"/>
                <a:sym typeface="Courier New"/>
              </a:rPr>
              <a:t>putOnSale()</a:t>
            </a:r>
            <a:endParaRPr sz="135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Single file, multiple entities</a:t>
            </a:r>
          </a:p>
        </p:txBody>
      </p:sp>
      <p:sp>
        <p:nvSpPr>
          <p:cNvPr id="473" name="Google Shape;473;p6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50</a:t>
            </a:fld>
            <a:endParaRPr lang="en"/>
          </a:p>
        </p:txBody>
      </p:sp>
      <p:sp>
        <p:nvSpPr>
          <p:cNvPr id="472" name="Google Shape;472;p66"/>
          <p:cNvSpPr txBox="1">
            <a:spLocks noGrp="1"/>
          </p:cNvSpPr>
          <p:nvPr>
            <p:ph type="body" idx="4294967295"/>
          </p:nvPr>
        </p:nvSpPr>
        <p:spPr>
          <a:xfrm>
            <a:off x="249794" y="1384489"/>
            <a:ext cx="6367462" cy="15875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Kotlin DOES NOT enforce a single entity (class/interface)       per file convention</a:t>
            </a:r>
            <a:endParaRPr sz="1650"/>
          </a:p>
          <a:p>
            <a:pPr indent="-276225">
              <a:spcBef>
                <a:spcPts val="1050"/>
              </a:spcBef>
              <a:buSzPts val="2200"/>
              <a:buChar char="●"/>
            </a:pPr>
            <a:r>
              <a:rPr lang="en" sz="1650"/>
              <a:t>You can and should group related structures in the same file</a:t>
            </a:r>
            <a:endParaRPr sz="1650"/>
          </a:p>
          <a:p>
            <a:pPr indent="-276225">
              <a:spcBef>
                <a:spcPts val="1050"/>
              </a:spcBef>
              <a:spcAft>
                <a:spcPts val="1050"/>
              </a:spcAft>
              <a:buSzPts val="2200"/>
              <a:buChar char="●"/>
            </a:pPr>
            <a:r>
              <a:rPr lang="en" sz="1650"/>
              <a:t>Be mindful of file length and clutter </a:t>
            </a:r>
            <a:endParaRPr sz="165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Packages</a:t>
            </a:r>
          </a:p>
        </p:txBody>
      </p:sp>
      <p:sp>
        <p:nvSpPr>
          <p:cNvPr id="480" name="Google Shape;480;p6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51</a:t>
            </a:fld>
            <a:endParaRPr lang="en"/>
          </a:p>
        </p:txBody>
      </p:sp>
      <p:sp>
        <p:nvSpPr>
          <p:cNvPr id="479" name="Google Shape;479;p67"/>
          <p:cNvSpPr txBox="1">
            <a:spLocks noGrp="1"/>
          </p:cNvSpPr>
          <p:nvPr>
            <p:ph type="body" idx="4294967295"/>
          </p:nvPr>
        </p:nvSpPr>
        <p:spPr>
          <a:xfrm>
            <a:off x="249794" y="1327016"/>
            <a:ext cx="6367462" cy="1960562"/>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Provide means for organization</a:t>
            </a:r>
            <a:endParaRPr sz="1650"/>
          </a:p>
          <a:p>
            <a:pPr indent="-276225">
              <a:spcBef>
                <a:spcPts val="1050"/>
              </a:spcBef>
              <a:buSzPts val="2200"/>
              <a:buChar char="●"/>
            </a:pPr>
            <a:r>
              <a:rPr lang="en" sz="1650"/>
              <a:t>Identifiers are generally lower case words separated by periods</a:t>
            </a:r>
            <a:endParaRPr sz="1650"/>
          </a:p>
          <a:p>
            <a:pPr indent="-276225">
              <a:spcBef>
                <a:spcPts val="1050"/>
              </a:spcBef>
              <a:buSzPts val="2200"/>
              <a:buChar char="●"/>
            </a:pPr>
            <a:r>
              <a:rPr lang="en" sz="1650"/>
              <a:t>Declared in the first non-comment line of code in a file following the </a:t>
            </a:r>
            <a:r>
              <a:rPr lang="en" sz="1650">
                <a:latin typeface="Courier New"/>
                <a:ea typeface="Courier New"/>
                <a:cs typeface="Courier New"/>
                <a:sym typeface="Courier New"/>
              </a:rPr>
              <a:t>package</a:t>
            </a:r>
            <a:r>
              <a:rPr lang="en" sz="1650"/>
              <a:t> keyword</a:t>
            </a:r>
            <a:endParaRPr sz="1650"/>
          </a:p>
          <a:p>
            <a:pPr indent="0">
              <a:spcBef>
                <a:spcPts val="1050"/>
              </a:spcBef>
              <a:spcAft>
                <a:spcPts val="1050"/>
              </a:spcAft>
              <a:buNone/>
            </a:pPr>
            <a:r>
              <a:rPr lang="en" sz="1650">
                <a:latin typeface="Courier New"/>
                <a:ea typeface="Courier New"/>
                <a:cs typeface="Courier New"/>
                <a:sym typeface="Courier New"/>
              </a:rPr>
              <a:t>package org.example.game</a:t>
            </a:r>
            <a:endParaRPr sz="1650">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class hierarchy</a:t>
            </a:r>
          </a:p>
        </p:txBody>
      </p:sp>
      <p:sp>
        <p:nvSpPr>
          <p:cNvPr id="486" name="Google Shape;486;p6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52</a:t>
            </a:fld>
            <a:endParaRPr lang="en"/>
          </a:p>
        </p:txBody>
      </p:sp>
      <p:cxnSp>
        <p:nvCxnSpPr>
          <p:cNvPr id="487" name="Google Shape;487;p68"/>
          <p:cNvCxnSpPr/>
          <p:nvPr/>
        </p:nvCxnSpPr>
        <p:spPr>
          <a:xfrm>
            <a:off x="3640219" y="2209247"/>
            <a:ext cx="1136700" cy="578025"/>
          </a:xfrm>
          <a:prstGeom prst="straightConnector1">
            <a:avLst/>
          </a:prstGeom>
          <a:noFill/>
          <a:ln w="28575" cap="flat" cmpd="sng">
            <a:solidFill>
              <a:srgbClr val="3C4043"/>
            </a:solidFill>
            <a:prstDash val="solid"/>
            <a:round/>
            <a:headEnd type="none" w="med" len="med"/>
            <a:tailEnd type="triangle" w="med" len="med"/>
          </a:ln>
        </p:spPr>
      </p:cxnSp>
      <p:grpSp>
        <p:nvGrpSpPr>
          <p:cNvPr id="488" name="Google Shape;488;p68"/>
          <p:cNvGrpSpPr/>
          <p:nvPr/>
        </p:nvGrpSpPr>
        <p:grpSpPr>
          <a:xfrm>
            <a:off x="945019" y="2896135"/>
            <a:ext cx="2163052" cy="1072012"/>
            <a:chOff x="1036775" y="2886650"/>
            <a:chExt cx="2814000" cy="1217400"/>
          </a:xfrm>
        </p:grpSpPr>
        <p:sp>
          <p:nvSpPr>
            <p:cNvPr id="489" name="Google Shape;489;p68"/>
            <p:cNvSpPr/>
            <p:nvPr/>
          </p:nvSpPr>
          <p:spPr>
            <a:xfrm>
              <a:off x="103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68569" tIns="68569" rIns="68569" bIns="68569" anchor="ctr" anchorCtr="0">
              <a:noAutofit/>
            </a:bodyPr>
            <a:lstStyle/>
            <a:p>
              <a:pPr algn="ctr">
                <a:buClr>
                  <a:schemeClr val="dk1"/>
                </a:buClr>
                <a:buSzPts val="1100"/>
              </a:pPr>
              <a:r>
                <a:rPr lang="en" sz="1350">
                  <a:solidFill>
                    <a:srgbClr val="083042"/>
                  </a:solidFill>
                  <a:latin typeface="Roboto Condensed"/>
                  <a:ea typeface="Roboto Condensed"/>
                  <a:cs typeface="Roboto Condensed"/>
                  <a:sym typeface="Roboto Condensed"/>
                </a:rPr>
                <a:t>Moped100cc</a:t>
              </a:r>
              <a:endParaRPr sz="1050">
                <a:solidFill>
                  <a:srgbClr val="083042"/>
                </a:solidFill>
              </a:endParaRPr>
            </a:p>
          </p:txBody>
        </p:sp>
        <p:sp>
          <p:nvSpPr>
            <p:cNvPr id="490" name="Google Shape;490;p68"/>
            <p:cNvSpPr/>
            <p:nvPr/>
          </p:nvSpPr>
          <p:spPr>
            <a:xfrm>
              <a:off x="103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rgbClr val="083042"/>
                  </a:solidFill>
                  <a:latin typeface="Roboto Condensed"/>
                  <a:ea typeface="Roboto Condensed"/>
                  <a:cs typeface="Roboto Condensed"/>
                  <a:sym typeface="Roboto Condensed"/>
                </a:rPr>
                <a:t>Moped</a:t>
              </a:r>
              <a:endParaRPr sz="1050">
                <a:solidFill>
                  <a:srgbClr val="083042"/>
                </a:solidFill>
              </a:endParaRPr>
            </a:p>
          </p:txBody>
        </p:sp>
        <p:sp>
          <p:nvSpPr>
            <p:cNvPr id="491" name="Google Shape;491;p68"/>
            <p:cNvSpPr/>
            <p:nvPr/>
          </p:nvSpPr>
          <p:spPr>
            <a:xfrm>
              <a:off x="103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rgbClr val="083042"/>
                  </a:solidFill>
                  <a:latin typeface="Roboto Condensed"/>
                  <a:ea typeface="Roboto Condensed"/>
                  <a:cs typeface="Roboto Condensed"/>
                  <a:sym typeface="Roboto Condensed"/>
                </a:rPr>
                <a:t>Moped50cc</a:t>
              </a:r>
              <a:endParaRPr sz="1050">
                <a:solidFill>
                  <a:srgbClr val="083042"/>
                </a:solidFill>
              </a:endParaRPr>
            </a:p>
          </p:txBody>
        </p:sp>
        <p:sp>
          <p:nvSpPr>
            <p:cNvPr id="492" name="Google Shape;492;p68"/>
            <p:cNvSpPr/>
            <p:nvPr/>
          </p:nvSpPr>
          <p:spPr>
            <a:xfrm>
              <a:off x="1036775" y="2886650"/>
              <a:ext cx="2814000" cy="303000"/>
            </a:xfrm>
            <a:prstGeom prst="rect">
              <a:avLst/>
            </a:prstGeom>
            <a:solidFill>
              <a:srgbClr val="4282F2"/>
            </a:solidFill>
            <a:ln w="19050" cap="flat" cmpd="sng">
              <a:solidFill>
                <a:srgbClr val="1A73E8"/>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org.example.vehicle.moped</a:t>
              </a:r>
              <a:endParaRPr sz="1050">
                <a:solidFill>
                  <a:srgbClr val="FFFFFF"/>
                </a:solidFill>
              </a:endParaRPr>
            </a:p>
          </p:txBody>
        </p:sp>
      </p:grpSp>
      <p:grpSp>
        <p:nvGrpSpPr>
          <p:cNvPr id="493" name="Google Shape;493;p68"/>
          <p:cNvGrpSpPr/>
          <p:nvPr/>
        </p:nvGrpSpPr>
        <p:grpSpPr>
          <a:xfrm>
            <a:off x="3706451" y="2890962"/>
            <a:ext cx="2163052" cy="1077185"/>
            <a:chOff x="4846775" y="2880775"/>
            <a:chExt cx="2814000" cy="1223275"/>
          </a:xfrm>
        </p:grpSpPr>
        <p:sp>
          <p:nvSpPr>
            <p:cNvPr id="494" name="Google Shape;494;p68"/>
            <p:cNvSpPr/>
            <p:nvPr/>
          </p:nvSpPr>
          <p:spPr>
            <a:xfrm>
              <a:off x="484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rgbClr val="083042"/>
                  </a:solidFill>
                  <a:latin typeface="Roboto Condensed"/>
                  <a:ea typeface="Roboto Condensed"/>
                  <a:cs typeface="Roboto Condensed"/>
                  <a:sym typeface="Roboto Condensed"/>
                </a:rPr>
                <a:t>Hatchback</a:t>
              </a:r>
              <a:endParaRPr sz="1050">
                <a:solidFill>
                  <a:srgbClr val="083042"/>
                </a:solidFill>
              </a:endParaRPr>
            </a:p>
          </p:txBody>
        </p:sp>
        <p:sp>
          <p:nvSpPr>
            <p:cNvPr id="495" name="Google Shape;495;p68"/>
            <p:cNvSpPr/>
            <p:nvPr/>
          </p:nvSpPr>
          <p:spPr>
            <a:xfrm>
              <a:off x="484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rgbClr val="083042"/>
                  </a:solidFill>
                  <a:latin typeface="Roboto Condensed"/>
                  <a:ea typeface="Roboto Condensed"/>
                  <a:cs typeface="Roboto Condensed"/>
                  <a:sym typeface="Roboto Condensed"/>
                </a:rPr>
                <a:t>Car</a:t>
              </a:r>
              <a:endParaRPr sz="1050">
                <a:solidFill>
                  <a:srgbClr val="083042"/>
                </a:solidFill>
              </a:endParaRPr>
            </a:p>
          </p:txBody>
        </p:sp>
        <p:sp>
          <p:nvSpPr>
            <p:cNvPr id="496" name="Google Shape;496;p68"/>
            <p:cNvSpPr/>
            <p:nvPr/>
          </p:nvSpPr>
          <p:spPr>
            <a:xfrm>
              <a:off x="484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rgbClr val="083042"/>
                  </a:solidFill>
                  <a:latin typeface="Roboto Condensed"/>
                  <a:ea typeface="Roboto Condensed"/>
                  <a:cs typeface="Roboto Condensed"/>
                  <a:sym typeface="Roboto Condensed"/>
                </a:rPr>
                <a:t>Sedan</a:t>
              </a:r>
              <a:endParaRPr sz="1050">
                <a:solidFill>
                  <a:srgbClr val="083042"/>
                </a:solidFill>
              </a:endParaRPr>
            </a:p>
          </p:txBody>
        </p:sp>
        <p:sp>
          <p:nvSpPr>
            <p:cNvPr id="497" name="Google Shape;497;p68"/>
            <p:cNvSpPr/>
            <p:nvPr/>
          </p:nvSpPr>
          <p:spPr>
            <a:xfrm>
              <a:off x="4846775" y="2880775"/>
              <a:ext cx="28140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org.example.vehicle.car</a:t>
              </a:r>
              <a:endParaRPr sz="1050">
                <a:solidFill>
                  <a:srgbClr val="FFFFFF"/>
                </a:solidFill>
              </a:endParaRPr>
            </a:p>
          </p:txBody>
        </p:sp>
      </p:grpSp>
      <p:grpSp>
        <p:nvGrpSpPr>
          <p:cNvPr id="498" name="Google Shape;498;p68"/>
          <p:cNvGrpSpPr/>
          <p:nvPr/>
        </p:nvGrpSpPr>
        <p:grpSpPr>
          <a:xfrm>
            <a:off x="2601028" y="1530365"/>
            <a:ext cx="1598998" cy="535214"/>
            <a:chOff x="3427825" y="1355850"/>
            <a:chExt cx="2080200" cy="607800"/>
          </a:xfrm>
        </p:grpSpPr>
        <p:sp>
          <p:nvSpPr>
            <p:cNvPr id="499" name="Google Shape;499;p68"/>
            <p:cNvSpPr/>
            <p:nvPr/>
          </p:nvSpPr>
          <p:spPr>
            <a:xfrm>
              <a:off x="3427825" y="1660650"/>
              <a:ext cx="20802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chemeClr val="dk1"/>
                  </a:solidFill>
                  <a:latin typeface="Roboto Condensed"/>
                  <a:ea typeface="Roboto Condensed"/>
                  <a:cs typeface="Roboto Condensed"/>
                  <a:sym typeface="Roboto Condensed"/>
                </a:rPr>
                <a:t>Vehicle</a:t>
              </a:r>
              <a:endParaRPr sz="1050"/>
            </a:p>
          </p:txBody>
        </p:sp>
        <p:sp>
          <p:nvSpPr>
            <p:cNvPr id="500" name="Google Shape;500;p68"/>
            <p:cNvSpPr/>
            <p:nvPr/>
          </p:nvSpPr>
          <p:spPr>
            <a:xfrm>
              <a:off x="3427825" y="1355850"/>
              <a:ext cx="20802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org.example.vehicle</a:t>
              </a:r>
              <a:endParaRPr sz="1050">
                <a:solidFill>
                  <a:srgbClr val="FFFFFF"/>
                </a:solidFill>
              </a:endParaRPr>
            </a:p>
          </p:txBody>
        </p:sp>
      </p:grpSp>
      <p:cxnSp>
        <p:nvCxnSpPr>
          <p:cNvPr id="501" name="Google Shape;501;p68"/>
          <p:cNvCxnSpPr/>
          <p:nvPr/>
        </p:nvCxnSpPr>
        <p:spPr>
          <a:xfrm flipH="1">
            <a:off x="1982869" y="2209247"/>
            <a:ext cx="1136700" cy="578025"/>
          </a:xfrm>
          <a:prstGeom prst="straightConnector1">
            <a:avLst/>
          </a:prstGeom>
          <a:noFill/>
          <a:ln w="28575" cap="flat" cmpd="sng">
            <a:solidFill>
              <a:srgbClr val="3C4043"/>
            </a:solidFill>
            <a:prstDash val="solid"/>
            <a:round/>
            <a:headEnd type="none"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Visibility modifiers</a:t>
            </a:r>
          </a:p>
        </p:txBody>
      </p:sp>
      <p:sp>
        <p:nvSpPr>
          <p:cNvPr id="508" name="Google Shape;508;p6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53</a:t>
            </a:fld>
            <a:endParaRPr lang="en"/>
          </a:p>
        </p:txBody>
      </p:sp>
      <p:sp>
        <p:nvSpPr>
          <p:cNvPr id="507" name="Google Shape;507;p69"/>
          <p:cNvSpPr txBox="1">
            <a:spLocks noGrp="1"/>
          </p:cNvSpPr>
          <p:nvPr>
            <p:ph type="body" idx="4294967295"/>
          </p:nvPr>
        </p:nvSpPr>
        <p:spPr>
          <a:xfrm>
            <a:off x="251381" y="1371456"/>
            <a:ext cx="6365875" cy="2740025"/>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425">
                <a:solidFill>
                  <a:schemeClr val="dk1"/>
                </a:solidFill>
                <a:highlight>
                  <a:schemeClr val="lt1"/>
                </a:highlight>
              </a:rPr>
              <a:t>Use visibility modifiers to limit what information you expose.</a:t>
            </a:r>
            <a:endParaRPr sz="675">
              <a:solidFill>
                <a:schemeClr val="dk1"/>
              </a:solidFill>
              <a:highlight>
                <a:schemeClr val="lt1"/>
              </a:highlight>
            </a:endParaRPr>
          </a:p>
          <a:p>
            <a:pPr marL="0" indent="0">
              <a:lnSpc>
                <a:spcPct val="100000"/>
              </a:lnSpc>
              <a:spcBef>
                <a:spcPts val="0"/>
              </a:spcBef>
              <a:buNone/>
            </a:pPr>
            <a:endParaRPr sz="750">
              <a:solidFill>
                <a:schemeClr val="dk1"/>
              </a:solidFill>
              <a:highlight>
                <a:schemeClr val="lt1"/>
              </a:highlight>
            </a:endParaRPr>
          </a:p>
          <a:p>
            <a:pPr indent="-257175">
              <a:buSzPts val="1800"/>
              <a:buChar char="●"/>
            </a:pPr>
            <a:r>
              <a:rPr lang="en" sz="1350">
                <a:latin typeface="Courier New"/>
                <a:ea typeface="Courier New"/>
                <a:cs typeface="Courier New"/>
                <a:sym typeface="Courier New"/>
              </a:rPr>
              <a:t>public</a:t>
            </a:r>
            <a:r>
              <a:rPr lang="en" sz="1350"/>
              <a:t> means visible outside the class. Everything is public by default, including variables and methods of the class.</a:t>
            </a:r>
            <a:br>
              <a:rPr lang="en" sz="600"/>
            </a:br>
            <a:endParaRPr sz="600"/>
          </a:p>
          <a:p>
            <a:pPr indent="-257175">
              <a:spcBef>
                <a:spcPts val="0"/>
              </a:spcBef>
              <a:buSzPts val="1800"/>
              <a:buChar char="●"/>
            </a:pPr>
            <a:r>
              <a:rPr lang="en" sz="1350">
                <a:latin typeface="Courier New"/>
                <a:ea typeface="Courier New"/>
                <a:cs typeface="Courier New"/>
                <a:sym typeface="Courier New"/>
              </a:rPr>
              <a:t>private</a:t>
            </a:r>
            <a:r>
              <a:rPr lang="en" sz="1350"/>
              <a:t> means it will only be visible in that class (or source file if you are working with functions).</a:t>
            </a:r>
            <a:br>
              <a:rPr lang="en" sz="600"/>
            </a:br>
            <a:endParaRPr sz="600"/>
          </a:p>
          <a:p>
            <a:pPr indent="-257175">
              <a:spcBef>
                <a:spcPts val="0"/>
              </a:spcBef>
              <a:buSzPts val="1800"/>
              <a:buChar char="●"/>
            </a:pPr>
            <a:r>
              <a:rPr lang="en" sz="1350">
                <a:latin typeface="Courier New"/>
                <a:ea typeface="Courier New"/>
                <a:cs typeface="Courier New"/>
                <a:sym typeface="Courier New"/>
              </a:rPr>
              <a:t>protected</a:t>
            </a:r>
            <a:r>
              <a:rPr lang="en" sz="1350"/>
              <a:t> is the same as </a:t>
            </a:r>
            <a:r>
              <a:rPr lang="en" sz="1350">
                <a:latin typeface="Courier New"/>
                <a:ea typeface="Courier New"/>
                <a:cs typeface="Courier New"/>
                <a:sym typeface="Courier New"/>
              </a:rPr>
              <a:t>private</a:t>
            </a:r>
            <a:r>
              <a:rPr lang="en" sz="1350"/>
              <a:t>, but it will also be visible to any subclasses.</a:t>
            </a:r>
            <a:endParaRPr sz="1350"/>
          </a:p>
          <a:p>
            <a:pPr marL="0" indent="0">
              <a:spcBef>
                <a:spcPts val="0"/>
              </a:spcBef>
              <a:buNone/>
            </a:pPr>
            <a:endParaRPr sz="135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0"/>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Summary</a:t>
            </a:r>
          </a:p>
        </p:txBody>
      </p:sp>
      <p:sp>
        <p:nvSpPr>
          <p:cNvPr id="514" name="Google Shape;514;p7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54</a:t>
            </a:fld>
            <a:endParaRPr lang="e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521" name="Google Shape;521;p7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55</a:t>
            </a:fld>
            <a:endParaRPr lang="en"/>
          </a:p>
        </p:txBody>
      </p:sp>
      <p:sp>
        <p:nvSpPr>
          <p:cNvPr id="520" name="Google Shape;520;p71"/>
          <p:cNvSpPr txBox="1">
            <a:spLocks noGrp="1"/>
          </p:cNvSpPr>
          <p:nvPr>
            <p:ph type="body" idx="4294967295"/>
          </p:nvPr>
        </p:nvSpPr>
        <p:spPr>
          <a:xfrm>
            <a:off x="233775" y="1627780"/>
            <a:ext cx="6391275" cy="2062162"/>
          </a:xfrm>
          <a:prstGeom prst="rect">
            <a:avLst/>
          </a:prstGeom>
        </p:spPr>
        <p:txBody>
          <a:bodyPr spcFirstLastPara="1" wrap="square" lIns="68569" tIns="68569" rIns="68569" bIns="68569" anchor="t" anchorCtr="0">
            <a:noAutofit/>
          </a:bodyPr>
          <a:lstStyle/>
          <a:p>
            <a:pPr indent="-266700">
              <a:spcBef>
                <a:spcPts val="0"/>
              </a:spcBef>
              <a:buClr>
                <a:srgbClr val="1C4587"/>
              </a:buClr>
              <a:buSzPts val="2000"/>
              <a:buChar char="●"/>
            </a:pP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Classes, constructors, and getters and setters</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Inheritance, interfaces, and how to extend classes</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Extension functions</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Special classes: data classes, enums, object/singletons, companion objects</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7" action="ppaction://hlinksldjump">
                  <a:extLst>
                    <a:ext uri="{A12FA001-AC4F-418D-AE19-62706E023703}">
                      <ahyp:hlinkClr xmlns:ahyp="http://schemas.microsoft.com/office/drawing/2018/hyperlinkcolor" val="tx"/>
                    </a:ext>
                  </a:extLst>
                </a:hlinkClick>
              </a:rPr>
              <a:t>Packages</a:t>
            </a:r>
            <a:endParaRPr sz="1500">
              <a:solidFill>
                <a:srgbClr val="1C4587"/>
              </a:solidFill>
            </a:endParaRPr>
          </a:p>
          <a:p>
            <a:pPr indent="-266700">
              <a:spcBef>
                <a:spcPts val="450"/>
              </a:spcBef>
              <a:spcAft>
                <a:spcPts val="450"/>
              </a:spcAft>
              <a:buClr>
                <a:srgbClr val="1C4587"/>
              </a:buClr>
              <a:buSzPts val="2000"/>
              <a:buChar char="●"/>
            </a:pPr>
            <a:r>
              <a:rPr lang="en" sz="1500">
                <a:solidFill>
                  <a:srgbClr val="1C4587"/>
                </a:solidFill>
                <a:uFill>
                  <a:noFill/>
                </a:uFill>
                <a:hlinkClick r:id="rId8" action="ppaction://hlinksldjump">
                  <a:extLst>
                    <a:ext uri="{A12FA001-AC4F-418D-AE19-62706E023703}">
                      <ahyp:hlinkClr xmlns:ahyp="http://schemas.microsoft.com/office/drawing/2018/hyperlinkcolor" val="tx"/>
                    </a:ext>
                  </a:extLst>
                </a:hlinkClick>
              </a:rPr>
              <a:t>Visibility modifiers</a:t>
            </a:r>
            <a:endParaRPr sz="1500">
              <a:solidFill>
                <a:srgbClr val="1C4587"/>
              </a:solidFill>
            </a:endParaRPr>
          </a:p>
        </p:txBody>
      </p:sp>
      <p:sp>
        <p:nvSpPr>
          <p:cNvPr id="522" name="Google Shape;522;p71"/>
          <p:cNvSpPr txBox="1"/>
          <p:nvPr/>
        </p:nvSpPr>
        <p:spPr>
          <a:xfrm>
            <a:off x="421950" y="1252430"/>
            <a:ext cx="3163725" cy="271350"/>
          </a:xfrm>
          <a:prstGeom prst="rect">
            <a:avLst/>
          </a:prstGeom>
          <a:noFill/>
          <a:ln>
            <a:noFill/>
          </a:ln>
        </p:spPr>
        <p:txBody>
          <a:bodyPr spcFirstLastPara="1" wrap="square" lIns="68569" tIns="68569" rIns="68569" bIns="68569" anchor="t" anchorCtr="0">
            <a:noAutofit/>
          </a:bodyPr>
          <a:lstStyle/>
          <a:p>
            <a:r>
              <a:rPr lang="en" sz="1500">
                <a:latin typeface="Roboto"/>
                <a:ea typeface="Roboto"/>
                <a:cs typeface="Roboto"/>
                <a:sym typeface="Roboto"/>
              </a:rPr>
              <a:t>In Lesson 3, you learned about:</a:t>
            </a:r>
            <a:endParaRPr sz="15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528" name="Google Shape;528;p7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56</a:t>
            </a:fld>
            <a:endParaRPr lang="en"/>
          </a:p>
        </p:txBody>
      </p:sp>
      <p:sp>
        <p:nvSpPr>
          <p:cNvPr id="529" name="Google Shape;529;p72"/>
          <p:cNvSpPr txBox="1">
            <a:spLocks noGrp="1"/>
          </p:cNvSpPr>
          <p:nvPr>
            <p:ph type="body" idx="4294967295"/>
          </p:nvPr>
        </p:nvSpPr>
        <p:spPr>
          <a:xfrm>
            <a:off x="228600" y="1373080"/>
            <a:ext cx="6391275" cy="671512"/>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spcAft>
                <a:spcPts val="750"/>
              </a:spcAft>
              <a:buNone/>
            </a:pPr>
            <a:r>
              <a:rPr lang="en" sz="1875" u="sng">
                <a:solidFill>
                  <a:schemeClr val="hlink"/>
                </a:solidFill>
                <a:hlinkClick r:id="rId3"/>
              </a:rPr>
              <a:t>Lesson 3: Classes and objects</a:t>
            </a:r>
            <a:endParaRPr sz="1875">
              <a:solidFill>
                <a:schemeClr val="dk1"/>
              </a:solidFill>
            </a:endParaRPr>
          </a:p>
        </p:txBody>
      </p:sp>
      <p:pic>
        <p:nvPicPr>
          <p:cNvPr id="530" name="Google Shape;530;p72"/>
          <p:cNvPicPr preferRelativeResize="0"/>
          <p:nvPr/>
        </p:nvPicPr>
        <p:blipFill rotWithShape="1">
          <a:blip r:embed="rId4">
            <a:alphaModFix/>
          </a:blip>
          <a:srcRect l="12797" t="12879" r="12273" b="13226"/>
          <a:stretch/>
        </p:blipFill>
        <p:spPr>
          <a:xfrm>
            <a:off x="4557337" y="1292351"/>
            <a:ext cx="2066888" cy="20384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31" name="Google Shape;131;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Define and use a class</a:t>
            </a:r>
          </a:p>
        </p:txBody>
      </p:sp>
      <p:sp>
        <p:nvSpPr>
          <p:cNvPr id="128" name="Google Shape;128;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6</a:t>
            </a:fld>
            <a:endParaRPr lang="en"/>
          </a:p>
        </p:txBody>
      </p:sp>
      <p:sp>
        <p:nvSpPr>
          <p:cNvPr id="130" name="Google Shape;130;p22"/>
          <p:cNvSpPr txBox="1">
            <a:spLocks noGrp="1"/>
          </p:cNvSpPr>
          <p:nvPr>
            <p:ph type="body" idx="4294967295"/>
          </p:nvPr>
        </p:nvSpPr>
        <p:spPr>
          <a:xfrm>
            <a:off x="0" y="1882775"/>
            <a:ext cx="3929063" cy="1990725"/>
          </a:xfrm>
          <a:prstGeom prst="rect">
            <a:avLst/>
          </a:prstGeom>
          <a:noFill/>
        </p:spPr>
        <p:txBody>
          <a:bodyPr spcFirstLastPara="1" wrap="square" lIns="68569" tIns="68569" rIns="68569" bIns="68569" anchor="t" anchorCtr="0">
            <a:noAutofit/>
          </a:bodyPr>
          <a:lstStyle/>
          <a:p>
            <a:pPr marL="0" indent="0">
              <a:spcBef>
                <a:spcPts val="0"/>
              </a:spcBef>
              <a:buClr>
                <a:schemeClr val="dk1"/>
              </a:buClr>
              <a:buSzPts val="1100"/>
              <a:buNone/>
            </a:pP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 House {</a:t>
            </a:r>
            <a:endParaRPr sz="1350">
              <a:latin typeface="Consolas"/>
              <a:ea typeface="Consolas"/>
              <a:cs typeface="Consolas"/>
              <a:sym typeface="Consolas"/>
            </a:endParaRPr>
          </a:p>
          <a:p>
            <a:pPr marL="0" indent="0">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color: String = </a:t>
            </a:r>
            <a:r>
              <a:rPr lang="en" sz="1350">
                <a:solidFill>
                  <a:srgbClr val="388E3C"/>
                </a:solidFill>
                <a:latin typeface="Consolas"/>
                <a:ea typeface="Consolas"/>
                <a:cs typeface="Consolas"/>
                <a:sym typeface="Consolas"/>
              </a:rPr>
              <a:t>"white"</a:t>
            </a:r>
            <a:endParaRPr sz="1350">
              <a:solidFill>
                <a:srgbClr val="388E3C"/>
              </a:solidFill>
              <a:latin typeface="Consolas"/>
              <a:ea typeface="Consolas"/>
              <a:cs typeface="Consolas"/>
              <a:sym typeface="Consolas"/>
            </a:endParaRPr>
          </a:p>
          <a:p>
            <a:pPr marL="0" indent="0">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numberOfWindows: Int = </a:t>
            </a:r>
            <a:r>
              <a:rPr lang="en" sz="1350">
                <a:solidFill>
                  <a:srgbClr val="C53929"/>
                </a:solidFill>
                <a:latin typeface="Consolas"/>
                <a:ea typeface="Consolas"/>
                <a:cs typeface="Consolas"/>
                <a:sym typeface="Consolas"/>
              </a:rPr>
              <a:t>2</a:t>
            </a:r>
            <a:endParaRPr sz="1350">
              <a:solidFill>
                <a:srgbClr val="C53929"/>
              </a:solidFill>
              <a:latin typeface="Consolas"/>
              <a:ea typeface="Consolas"/>
              <a:cs typeface="Consolas"/>
              <a:sym typeface="Consolas"/>
            </a:endParaRPr>
          </a:p>
          <a:p>
            <a:pPr marL="0" indent="0">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isForSale: Boolean = </a:t>
            </a:r>
            <a:r>
              <a:rPr lang="en" sz="1350">
                <a:solidFill>
                  <a:srgbClr val="3F51B5"/>
                </a:solidFill>
                <a:latin typeface="Consolas"/>
                <a:ea typeface="Consolas"/>
                <a:cs typeface="Consolas"/>
                <a:sym typeface="Consolas"/>
              </a:rPr>
              <a:t>false</a:t>
            </a:r>
            <a:endParaRPr sz="1350">
              <a:solidFill>
                <a:srgbClr val="3F51B5"/>
              </a:solidFill>
              <a:latin typeface="Consolas"/>
              <a:ea typeface="Consolas"/>
              <a:cs typeface="Consolas"/>
              <a:sym typeface="Consolas"/>
            </a:endParaRPr>
          </a:p>
          <a:p>
            <a:pPr marL="0" indent="0">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updateColor(newColor: String){...}</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a:p>
            <a:pPr marL="0" indent="0">
              <a:spcBef>
                <a:spcPts val="0"/>
              </a:spcBef>
              <a:buClr>
                <a:schemeClr val="dk1"/>
              </a:buClr>
              <a:buSzPts val="1100"/>
              <a:buNone/>
            </a:pPr>
            <a:endParaRPr sz="1425">
              <a:latin typeface="Consolas"/>
              <a:ea typeface="Consolas"/>
              <a:cs typeface="Consolas"/>
              <a:sym typeface="Consolas"/>
            </a:endParaRPr>
          </a:p>
          <a:p>
            <a:pPr marL="0" indent="0">
              <a:spcBef>
                <a:spcPts val="0"/>
              </a:spcBef>
              <a:buNone/>
            </a:pPr>
            <a:endParaRPr sz="1350">
              <a:latin typeface="Consolas"/>
              <a:ea typeface="Consolas"/>
              <a:cs typeface="Consolas"/>
              <a:sym typeface="Consolas"/>
            </a:endParaRPr>
          </a:p>
        </p:txBody>
      </p:sp>
      <p:sp>
        <p:nvSpPr>
          <p:cNvPr id="129" name="Google Shape;129;p22"/>
          <p:cNvSpPr txBox="1"/>
          <p:nvPr/>
        </p:nvSpPr>
        <p:spPr>
          <a:xfrm>
            <a:off x="4185656" y="1473823"/>
            <a:ext cx="2724750"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Create New Object Instance</a:t>
            </a:r>
            <a:endParaRPr sz="1350">
              <a:latin typeface="Roboto"/>
              <a:ea typeface="Roboto"/>
              <a:cs typeface="Roboto"/>
              <a:sym typeface="Roboto"/>
            </a:endParaRPr>
          </a:p>
        </p:txBody>
      </p:sp>
      <p:sp>
        <p:nvSpPr>
          <p:cNvPr id="132" name="Google Shape;132;p22"/>
          <p:cNvSpPr txBox="1"/>
          <p:nvPr/>
        </p:nvSpPr>
        <p:spPr>
          <a:xfrm>
            <a:off x="257175" y="1473825"/>
            <a:ext cx="2651625"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Class Definition</a:t>
            </a:r>
            <a:endParaRPr sz="1350">
              <a:latin typeface="Roboto"/>
              <a:ea typeface="Roboto"/>
              <a:cs typeface="Roboto"/>
              <a:sym typeface="Roboto"/>
            </a:endParaRPr>
          </a:p>
        </p:txBody>
      </p:sp>
      <p:sp>
        <p:nvSpPr>
          <p:cNvPr id="13" name="Google Shape;127;p22">
            <a:extLst>
              <a:ext uri="{FF2B5EF4-FFF2-40B4-BE49-F238E27FC236}">
                <a16:creationId xmlns:a16="http://schemas.microsoft.com/office/drawing/2014/main" id="{AC5F097F-8C47-8827-6B81-8125E83ADA91}"/>
              </a:ext>
            </a:extLst>
          </p:cNvPr>
          <p:cNvSpPr txBox="1">
            <a:spLocks noGrp="1"/>
          </p:cNvSpPr>
          <p:nvPr>
            <p:ph type="body" idx="4294967295"/>
          </p:nvPr>
        </p:nvSpPr>
        <p:spPr>
          <a:xfrm>
            <a:off x="4215788" y="1883325"/>
            <a:ext cx="2408400" cy="1990575"/>
          </a:xfrm>
          <a:prstGeom prst="rect">
            <a:avLst/>
          </a:prstGeom>
          <a:noFill/>
        </p:spPr>
        <p:txBody>
          <a:bodyPr spcFirstLastPara="1" wrap="square" lIns="68569" tIns="68569" rIns="68569" bIns="68569" anchor="t" anchorCtr="0">
            <a:noAutofit/>
          </a:bodyPr>
          <a:lstStyle/>
          <a:p>
            <a:pPr marL="0" indent="0">
              <a:spcBef>
                <a:spcPts val="0"/>
              </a:spcBef>
              <a:buClr>
                <a:schemeClr val="dk1"/>
              </a:buClr>
              <a:buSzPts val="1100"/>
              <a:buNone/>
            </a:pPr>
            <a:r>
              <a:rPr lang="en-US" sz="1350">
                <a:solidFill>
                  <a:srgbClr val="3F51B5"/>
                </a:solidFill>
                <a:latin typeface="Consolas"/>
                <a:ea typeface="Consolas"/>
                <a:cs typeface="Consolas"/>
                <a:sym typeface="Consolas"/>
              </a:rPr>
              <a:t>val</a:t>
            </a:r>
            <a:r>
              <a:rPr lang="en-US" sz="1350">
                <a:latin typeface="Consolas"/>
                <a:ea typeface="Consolas"/>
                <a:cs typeface="Consolas"/>
                <a:sym typeface="Consolas"/>
              </a:rPr>
              <a:t> myHouse = House()</a:t>
            </a:r>
          </a:p>
          <a:p>
            <a:pPr marL="0" indent="0">
              <a:spcBef>
                <a:spcPts val="0"/>
              </a:spcBef>
              <a:buNone/>
            </a:pPr>
            <a:r>
              <a:rPr lang="en-US" sz="1350">
                <a:latin typeface="Consolas"/>
                <a:ea typeface="Consolas"/>
                <a:cs typeface="Consolas"/>
                <a:sym typeface="Consolas"/>
              </a:rPr>
              <a:t>println(myHouse)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Constructors</a:t>
            </a:r>
          </a:p>
        </p:txBody>
      </p:sp>
      <p:sp>
        <p:nvSpPr>
          <p:cNvPr id="139" name="Google Shape;139;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sp>
        <p:nvSpPr>
          <p:cNvPr id="140" name="Google Shape;140;p23"/>
          <p:cNvSpPr txBox="1"/>
          <p:nvPr/>
        </p:nvSpPr>
        <p:spPr>
          <a:xfrm>
            <a:off x="239663" y="2423119"/>
            <a:ext cx="6390450" cy="1395000"/>
          </a:xfrm>
          <a:prstGeom prst="rect">
            <a:avLst/>
          </a:prstGeom>
          <a:noFill/>
          <a:ln>
            <a:noFill/>
          </a:ln>
        </p:spPr>
        <p:txBody>
          <a:bodyPr spcFirstLastPara="1" wrap="square" lIns="68569" tIns="68569" rIns="68569" bIns="68569" anchor="t" anchorCtr="0">
            <a:noAutofit/>
          </a:bodyPr>
          <a:lstStyle/>
          <a:p>
            <a:pPr marL="342900" indent="-257175">
              <a:lnSpc>
                <a:spcPct val="115000"/>
              </a:lnSpc>
              <a:buClr>
                <a:schemeClr val="dk1"/>
              </a:buClr>
              <a:buSzPts val="1800"/>
              <a:buFont typeface="Roboto"/>
              <a:buChar char="●"/>
            </a:pPr>
            <a:r>
              <a:rPr lang="en" sz="1350">
                <a:solidFill>
                  <a:schemeClr val="dk1"/>
                </a:solidFill>
                <a:latin typeface="Roboto"/>
                <a:ea typeface="Roboto"/>
                <a:cs typeface="Roboto"/>
                <a:sym typeface="Roboto"/>
              </a:rPr>
              <a:t>Parameters</a:t>
            </a:r>
            <a:endParaRPr sz="1350">
              <a:solidFill>
                <a:schemeClr val="dk1"/>
              </a:solidFill>
              <a:latin typeface="Roboto"/>
              <a:ea typeface="Roboto"/>
              <a:cs typeface="Roboto"/>
              <a:sym typeface="Roboto"/>
            </a:endParaRPr>
          </a:p>
          <a:p>
            <a:pPr marL="685800" lvl="1" indent="-257175">
              <a:lnSpc>
                <a:spcPct val="115000"/>
              </a:lnSpc>
              <a:buClr>
                <a:schemeClr val="dk1"/>
              </a:buClr>
              <a:buSzPts val="1800"/>
              <a:buFont typeface="Roboto"/>
              <a:buChar char="○"/>
            </a:pPr>
            <a:r>
              <a:rPr lang="en" sz="1350">
                <a:solidFill>
                  <a:schemeClr val="dk1"/>
                </a:solidFill>
                <a:latin typeface="Roboto"/>
                <a:ea typeface="Roboto"/>
                <a:cs typeface="Roboto"/>
                <a:sym typeface="Roboto"/>
              </a:rPr>
              <a:t>Not marked with </a:t>
            </a:r>
            <a:r>
              <a:rPr lang="en" sz="1350">
                <a:solidFill>
                  <a:schemeClr val="dk1"/>
                </a:solidFill>
                <a:latin typeface="Courier New"/>
                <a:ea typeface="Courier New"/>
                <a:cs typeface="Courier New"/>
                <a:sym typeface="Courier New"/>
              </a:rPr>
              <a:t>var</a:t>
            </a:r>
            <a:r>
              <a:rPr lang="en" sz="1350">
                <a:solidFill>
                  <a:schemeClr val="dk1"/>
                </a:solidFill>
                <a:latin typeface="Roboto"/>
                <a:ea typeface="Roboto"/>
                <a:cs typeface="Roboto"/>
                <a:sym typeface="Roboto"/>
              </a:rPr>
              <a:t> or </a:t>
            </a:r>
            <a:r>
              <a:rPr lang="en" sz="1350">
                <a:solidFill>
                  <a:schemeClr val="dk1"/>
                </a:solidFill>
                <a:latin typeface="Courier New"/>
                <a:ea typeface="Courier New"/>
                <a:cs typeface="Courier New"/>
                <a:sym typeface="Courier New"/>
              </a:rPr>
              <a:t>val</a:t>
            </a:r>
            <a:r>
              <a:rPr lang="en" sz="1350">
                <a:solidFill>
                  <a:schemeClr val="dk1"/>
                </a:solidFill>
                <a:latin typeface="Roboto"/>
                <a:ea typeface="Roboto"/>
                <a:cs typeface="Roboto"/>
                <a:sym typeface="Roboto"/>
              </a:rPr>
              <a:t> → copy exists only within scope of the constructor</a:t>
            </a:r>
            <a:endParaRPr sz="1350">
              <a:solidFill>
                <a:schemeClr val="dk1"/>
              </a:solidFill>
              <a:latin typeface="Roboto"/>
              <a:ea typeface="Roboto"/>
              <a:cs typeface="Roboto"/>
              <a:sym typeface="Roboto"/>
            </a:endParaRPr>
          </a:p>
          <a:p>
            <a:pPr marL="685800">
              <a:lnSpc>
                <a:spcPct val="115000"/>
              </a:lnSpc>
              <a:spcBef>
                <a:spcPts val="450"/>
              </a:spcBef>
              <a:buClr>
                <a:schemeClr val="dk1"/>
              </a:buClr>
              <a:buSzPts val="1100"/>
            </a:pPr>
            <a:r>
              <a:rPr lang="en" sz="1350">
                <a:solidFill>
                  <a:schemeClr val="dk1"/>
                </a:solidFill>
                <a:latin typeface="Courier New"/>
                <a:ea typeface="Courier New"/>
                <a:cs typeface="Courier New"/>
                <a:sym typeface="Courier New"/>
              </a:rPr>
              <a:t>class B(x: Int)</a:t>
            </a:r>
            <a:r>
              <a:rPr lang="en" sz="1350">
                <a:solidFill>
                  <a:schemeClr val="dk1"/>
                </a:solidFill>
                <a:latin typeface="Roboto"/>
                <a:ea typeface="Roboto"/>
                <a:cs typeface="Roboto"/>
                <a:sym typeface="Roboto"/>
              </a:rPr>
              <a:t> </a:t>
            </a:r>
            <a:endParaRPr sz="1350">
              <a:solidFill>
                <a:schemeClr val="dk1"/>
              </a:solidFill>
              <a:latin typeface="Roboto"/>
              <a:ea typeface="Roboto"/>
              <a:cs typeface="Roboto"/>
              <a:sym typeface="Roboto"/>
            </a:endParaRPr>
          </a:p>
          <a:p>
            <a:pPr marL="685800" lvl="1" indent="-257175">
              <a:lnSpc>
                <a:spcPct val="115000"/>
              </a:lnSpc>
              <a:spcBef>
                <a:spcPts val="450"/>
              </a:spcBef>
              <a:buClr>
                <a:schemeClr val="dk1"/>
              </a:buClr>
              <a:buSzPts val="1800"/>
              <a:buFont typeface="Roboto"/>
              <a:buChar char="○"/>
            </a:pPr>
            <a:r>
              <a:rPr lang="en" sz="1350">
                <a:solidFill>
                  <a:schemeClr val="dk1"/>
                </a:solidFill>
                <a:latin typeface="Roboto"/>
                <a:ea typeface="Roboto"/>
                <a:cs typeface="Roboto"/>
                <a:sym typeface="Roboto"/>
              </a:rPr>
              <a:t>Marked </a:t>
            </a:r>
            <a:r>
              <a:rPr lang="en" sz="1350">
                <a:solidFill>
                  <a:schemeClr val="dk1"/>
                </a:solidFill>
                <a:latin typeface="Courier New"/>
                <a:ea typeface="Courier New"/>
                <a:cs typeface="Courier New"/>
                <a:sym typeface="Courier New"/>
              </a:rPr>
              <a:t>var</a:t>
            </a:r>
            <a:r>
              <a:rPr lang="en" sz="1350">
                <a:solidFill>
                  <a:schemeClr val="dk1"/>
                </a:solidFill>
                <a:latin typeface="Roboto"/>
                <a:ea typeface="Roboto"/>
                <a:cs typeface="Roboto"/>
                <a:sym typeface="Roboto"/>
              </a:rPr>
              <a:t> or </a:t>
            </a:r>
            <a:r>
              <a:rPr lang="en" sz="1350">
                <a:solidFill>
                  <a:schemeClr val="dk1"/>
                </a:solidFill>
                <a:latin typeface="Courier New"/>
                <a:ea typeface="Courier New"/>
                <a:cs typeface="Courier New"/>
                <a:sym typeface="Courier New"/>
              </a:rPr>
              <a:t>val</a:t>
            </a:r>
            <a:r>
              <a:rPr lang="en" sz="1350">
                <a:solidFill>
                  <a:schemeClr val="dk1"/>
                </a:solidFill>
                <a:latin typeface="Roboto"/>
                <a:ea typeface="Roboto"/>
                <a:cs typeface="Roboto"/>
                <a:sym typeface="Roboto"/>
              </a:rPr>
              <a:t> → copy exists in all instances of the class</a:t>
            </a:r>
            <a:endParaRPr sz="1350">
              <a:solidFill>
                <a:schemeClr val="dk1"/>
              </a:solidFill>
              <a:latin typeface="Roboto"/>
              <a:ea typeface="Roboto"/>
              <a:cs typeface="Roboto"/>
              <a:sym typeface="Roboto"/>
            </a:endParaRPr>
          </a:p>
          <a:p>
            <a:pPr marL="685800">
              <a:lnSpc>
                <a:spcPct val="115000"/>
              </a:lnSpc>
              <a:spcBef>
                <a:spcPts val="450"/>
              </a:spcBef>
              <a:spcAft>
                <a:spcPts val="450"/>
              </a:spcAft>
              <a:buClr>
                <a:schemeClr val="dk1"/>
              </a:buClr>
              <a:buSzPts val="1100"/>
            </a:pPr>
            <a:r>
              <a:rPr lang="en" sz="1350">
                <a:solidFill>
                  <a:schemeClr val="dk1"/>
                </a:solidFill>
                <a:latin typeface="Courier New"/>
                <a:ea typeface="Courier New"/>
                <a:cs typeface="Courier New"/>
                <a:sym typeface="Courier New"/>
              </a:rPr>
              <a:t>class C(val y: Int)</a:t>
            </a:r>
            <a:endParaRPr sz="1050">
              <a:latin typeface="Courier New"/>
              <a:ea typeface="Courier New"/>
              <a:cs typeface="Courier New"/>
              <a:sym typeface="Courier New"/>
            </a:endParaRPr>
          </a:p>
        </p:txBody>
      </p:sp>
      <p:sp>
        <p:nvSpPr>
          <p:cNvPr id="141" name="Google Shape;141;p23"/>
          <p:cNvSpPr txBox="1"/>
          <p:nvPr/>
        </p:nvSpPr>
        <p:spPr>
          <a:xfrm>
            <a:off x="584419" y="2035519"/>
            <a:ext cx="984825" cy="261225"/>
          </a:xfrm>
          <a:prstGeom prst="rect">
            <a:avLst/>
          </a:prstGeom>
          <a:noFill/>
          <a:ln>
            <a:noFill/>
          </a:ln>
        </p:spPr>
        <p:txBody>
          <a:bodyPr spcFirstLastPara="1" wrap="square" lIns="68569" tIns="68569" rIns="68569" bIns="68569" anchor="t" anchorCtr="0">
            <a:noAutofit/>
          </a:bodyPr>
          <a:lstStyle/>
          <a:p>
            <a:pPr>
              <a:lnSpc>
                <a:spcPct val="115000"/>
              </a:lnSpc>
              <a:spcAft>
                <a:spcPts val="450"/>
              </a:spcAft>
            </a:pPr>
            <a:r>
              <a:rPr lang="en" sz="1350">
                <a:solidFill>
                  <a:schemeClr val="dk1"/>
                </a:solidFill>
                <a:latin typeface="Courier New"/>
                <a:ea typeface="Courier New"/>
                <a:cs typeface="Courier New"/>
                <a:sym typeface="Courier New"/>
              </a:rPr>
              <a:t>class A</a:t>
            </a:r>
            <a:endParaRPr sz="1050">
              <a:latin typeface="Courier New"/>
              <a:ea typeface="Courier New"/>
              <a:cs typeface="Courier New"/>
              <a:sym typeface="Courier New"/>
            </a:endParaRPr>
          </a:p>
        </p:txBody>
      </p:sp>
      <p:sp>
        <p:nvSpPr>
          <p:cNvPr id="7" name="Google Shape;138;p23">
            <a:extLst>
              <a:ext uri="{FF2B5EF4-FFF2-40B4-BE49-F238E27FC236}">
                <a16:creationId xmlns:a16="http://schemas.microsoft.com/office/drawing/2014/main" id="{CEFF0C28-6D8D-108D-E0E5-4D596C92105B}"/>
              </a:ext>
            </a:extLst>
          </p:cNvPr>
          <p:cNvSpPr txBox="1">
            <a:spLocks noGrp="1"/>
          </p:cNvSpPr>
          <p:nvPr>
            <p:ph type="body" idx="4294967295"/>
          </p:nvPr>
        </p:nvSpPr>
        <p:spPr>
          <a:xfrm>
            <a:off x="257175" y="1450144"/>
            <a:ext cx="6367050" cy="632925"/>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350">
                <a:solidFill>
                  <a:schemeClr val="dk1"/>
                </a:solidFill>
              </a:rPr>
              <a:t>When a constructor is defined in the class header, it can contain:</a:t>
            </a:r>
            <a:endParaRPr sz="1350">
              <a:solidFill>
                <a:schemeClr val="dk1"/>
              </a:solidFill>
            </a:endParaRPr>
          </a:p>
          <a:p>
            <a:pPr indent="-257175">
              <a:spcBef>
                <a:spcPts val="450"/>
              </a:spcBef>
              <a:buClr>
                <a:schemeClr val="dk1"/>
              </a:buClr>
              <a:buSzPts val="1800"/>
              <a:buChar char="●"/>
            </a:pPr>
            <a:r>
              <a:rPr lang="en" sz="1350">
                <a:solidFill>
                  <a:schemeClr val="dk1"/>
                </a:solidFill>
              </a:rPr>
              <a:t>No parameters</a:t>
            </a:r>
            <a:endParaRPr sz="1350">
              <a:solidFill>
                <a:schemeClr val="dk1"/>
              </a:solidFill>
            </a:endParaRPr>
          </a:p>
          <a:p>
            <a:pPr marL="0" indent="0">
              <a:buNone/>
            </a:pPr>
            <a:endParaRPr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Constructor examples</a:t>
            </a:r>
          </a:p>
        </p:txBody>
      </p:sp>
      <p:sp>
        <p:nvSpPr>
          <p:cNvPr id="148" name="Google Shape;148;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sp>
        <p:nvSpPr>
          <p:cNvPr id="149" name="Google Shape;149;p24"/>
          <p:cNvSpPr txBox="1">
            <a:spLocks noGrp="1"/>
          </p:cNvSpPr>
          <p:nvPr>
            <p:ph type="body" idx="4294967295"/>
          </p:nvPr>
        </p:nvSpPr>
        <p:spPr>
          <a:xfrm>
            <a:off x="3481388" y="1449388"/>
            <a:ext cx="3376612" cy="2667000"/>
          </a:xfrm>
          <a:prstGeom prst="rect">
            <a:avLst/>
          </a:prstGeom>
        </p:spPr>
        <p:txBody>
          <a:bodyPr spcFirstLastPara="1" wrap="square" lIns="68569" tIns="68569" rIns="68569" bIns="68569" anchor="t" anchorCtr="0">
            <a:noAutofit/>
          </a:bodyPr>
          <a:lstStyle/>
          <a:p>
            <a:pPr marL="0" indent="0">
              <a:buNone/>
            </a:pPr>
            <a:r>
              <a:rPr lang="en-US" sz="1350">
                <a:solidFill>
                  <a:srgbClr val="3F51B5"/>
                </a:solidFill>
                <a:latin typeface="Consolas"/>
                <a:ea typeface="Consolas"/>
                <a:cs typeface="Consolas"/>
                <a:sym typeface="Consolas"/>
              </a:rPr>
              <a:t>val</a:t>
            </a:r>
            <a:r>
              <a:rPr lang="en-US" sz="1350">
                <a:latin typeface="Consolas"/>
                <a:ea typeface="Consolas"/>
                <a:cs typeface="Consolas"/>
                <a:sym typeface="Consolas"/>
              </a:rPr>
              <a:t> aa = A()</a:t>
            </a:r>
          </a:p>
          <a:p>
            <a:pPr marL="0" indent="0">
              <a:buNone/>
            </a:pPr>
            <a:endParaRPr lang="en-US" sz="1350">
              <a:latin typeface="Consolas"/>
              <a:ea typeface="Consolas"/>
              <a:cs typeface="Consolas"/>
              <a:sym typeface="Consolas"/>
            </a:endParaRPr>
          </a:p>
          <a:p>
            <a:pPr marL="0" indent="0">
              <a:spcBef>
                <a:spcPts val="0"/>
              </a:spcBef>
              <a:buClr>
                <a:schemeClr val="dk1"/>
              </a:buClr>
              <a:buSzPts val="1100"/>
              <a:buNone/>
            </a:pPr>
            <a:r>
              <a:rPr lang="en-US" sz="1350">
                <a:solidFill>
                  <a:srgbClr val="3F51B5"/>
                </a:solidFill>
                <a:latin typeface="Consolas"/>
                <a:ea typeface="Consolas"/>
                <a:cs typeface="Consolas"/>
                <a:sym typeface="Consolas"/>
              </a:rPr>
              <a:t>val</a:t>
            </a:r>
            <a:r>
              <a:rPr lang="en-US" sz="1350">
                <a:latin typeface="Consolas"/>
                <a:ea typeface="Consolas"/>
                <a:cs typeface="Consolas"/>
                <a:sym typeface="Consolas"/>
              </a:rPr>
              <a:t> bb = B(</a:t>
            </a:r>
            <a:r>
              <a:rPr lang="en-US" sz="1350">
                <a:solidFill>
                  <a:srgbClr val="C53929"/>
                </a:solidFill>
                <a:latin typeface="Consolas"/>
                <a:ea typeface="Consolas"/>
                <a:cs typeface="Consolas"/>
                <a:sym typeface="Consolas"/>
              </a:rPr>
              <a:t>12</a:t>
            </a:r>
            <a:r>
              <a:rPr lang="en-US" sz="1350">
                <a:latin typeface="Consolas"/>
                <a:ea typeface="Consolas"/>
                <a:cs typeface="Consolas"/>
                <a:sym typeface="Consolas"/>
              </a:rPr>
              <a:t>) </a:t>
            </a:r>
          </a:p>
          <a:p>
            <a:pPr marL="0" indent="0">
              <a:spcBef>
                <a:spcPts val="0"/>
              </a:spcBef>
              <a:buClr>
                <a:schemeClr val="dk1"/>
              </a:buClr>
              <a:buSzPts val="1100"/>
              <a:buNone/>
            </a:pPr>
            <a:r>
              <a:rPr lang="en-US" sz="1350">
                <a:latin typeface="Consolas"/>
                <a:ea typeface="Consolas"/>
                <a:cs typeface="Consolas"/>
                <a:sym typeface="Consolas"/>
              </a:rPr>
              <a:t>println(bb.x) </a:t>
            </a:r>
          </a:p>
          <a:p>
            <a:pPr marL="0" indent="0">
              <a:spcBef>
                <a:spcPts val="0"/>
              </a:spcBef>
              <a:buClr>
                <a:schemeClr val="dk1"/>
              </a:buClr>
              <a:buSzPts val="1100"/>
              <a:buNone/>
            </a:pPr>
            <a:r>
              <a:rPr lang="en-US" sz="1350">
                <a:solidFill>
                  <a:srgbClr val="1155CC"/>
                </a:solidFill>
                <a:latin typeface="Consolas"/>
                <a:ea typeface="Consolas"/>
                <a:cs typeface="Consolas"/>
                <a:sym typeface="Consolas"/>
              </a:rPr>
              <a:t>=&gt; compiler error unresolved reference</a:t>
            </a:r>
          </a:p>
          <a:p>
            <a:pPr marL="0" indent="0">
              <a:spcBef>
                <a:spcPts val="1350"/>
              </a:spcBef>
              <a:buNone/>
            </a:pPr>
            <a:r>
              <a:rPr lang="en-US" sz="1350">
                <a:solidFill>
                  <a:srgbClr val="3F51B5"/>
                </a:solidFill>
                <a:latin typeface="Consolas"/>
                <a:ea typeface="Consolas"/>
                <a:cs typeface="Consolas"/>
                <a:sym typeface="Consolas"/>
              </a:rPr>
              <a:t>val</a:t>
            </a:r>
            <a:r>
              <a:rPr lang="en-US" sz="1350">
                <a:latin typeface="Consolas"/>
                <a:ea typeface="Consolas"/>
                <a:cs typeface="Consolas"/>
                <a:sym typeface="Consolas"/>
              </a:rPr>
              <a:t> cc = C(</a:t>
            </a:r>
            <a:r>
              <a:rPr lang="en-US" sz="1350">
                <a:solidFill>
                  <a:srgbClr val="C53929"/>
                </a:solidFill>
                <a:latin typeface="Consolas"/>
                <a:ea typeface="Consolas"/>
                <a:cs typeface="Consolas"/>
                <a:sym typeface="Consolas"/>
              </a:rPr>
              <a:t>42</a:t>
            </a:r>
            <a:r>
              <a:rPr lang="en-US" sz="1350">
                <a:latin typeface="Consolas"/>
                <a:ea typeface="Consolas"/>
                <a:cs typeface="Consolas"/>
                <a:sym typeface="Consolas"/>
              </a:rPr>
              <a:t>)</a:t>
            </a:r>
          </a:p>
          <a:p>
            <a:pPr marL="0" indent="0">
              <a:spcBef>
                <a:spcPts val="0"/>
              </a:spcBef>
              <a:buNone/>
            </a:pPr>
            <a:r>
              <a:rPr lang="en-US" sz="1350">
                <a:latin typeface="Consolas"/>
                <a:ea typeface="Consolas"/>
                <a:cs typeface="Consolas"/>
                <a:sym typeface="Consolas"/>
              </a:rPr>
              <a:t>println(cc.y)   </a:t>
            </a:r>
          </a:p>
          <a:p>
            <a:pPr marL="0" indent="0">
              <a:spcBef>
                <a:spcPts val="0"/>
              </a:spcBef>
              <a:buNone/>
            </a:pPr>
            <a:r>
              <a:rPr lang="en-US" sz="1350">
                <a:solidFill>
                  <a:srgbClr val="1155CC"/>
                </a:solidFill>
                <a:latin typeface="Consolas"/>
                <a:ea typeface="Consolas"/>
                <a:cs typeface="Consolas"/>
                <a:sym typeface="Consolas"/>
              </a:rPr>
              <a:t>=&gt; 42</a:t>
            </a:r>
          </a:p>
          <a:p>
            <a:pPr marL="0" indent="0">
              <a:buNone/>
            </a:pPr>
            <a:endParaRPr lang="en-US" sz="1350">
              <a:latin typeface="Consolas"/>
              <a:ea typeface="Consolas"/>
              <a:cs typeface="Consolas"/>
              <a:sym typeface="Consolas"/>
            </a:endParaRPr>
          </a:p>
          <a:p>
            <a:pPr marL="0" indent="0">
              <a:buClr>
                <a:schemeClr val="dk1"/>
              </a:buClr>
              <a:buSzPts val="1100"/>
              <a:buNone/>
            </a:pPr>
            <a:endParaRPr sz="1350">
              <a:latin typeface="Consolas"/>
              <a:ea typeface="Consolas"/>
              <a:cs typeface="Consolas"/>
              <a:sym typeface="Consolas"/>
            </a:endParaRPr>
          </a:p>
          <a:p>
            <a:pPr marL="0" indent="0">
              <a:buNone/>
            </a:pPr>
            <a:endParaRPr sz="1350">
              <a:latin typeface="Consolas"/>
              <a:ea typeface="Consolas"/>
              <a:cs typeface="Consolas"/>
              <a:sym typeface="Consolas"/>
            </a:endParaRPr>
          </a:p>
        </p:txBody>
      </p:sp>
      <p:sp>
        <p:nvSpPr>
          <p:cNvPr id="9" name="Google Shape;147;p24">
            <a:extLst>
              <a:ext uri="{FF2B5EF4-FFF2-40B4-BE49-F238E27FC236}">
                <a16:creationId xmlns:a16="http://schemas.microsoft.com/office/drawing/2014/main" id="{AA185BA7-F9F3-4D61-3DF1-DEEF43B8C6DD}"/>
              </a:ext>
            </a:extLst>
          </p:cNvPr>
          <p:cNvSpPr txBox="1">
            <a:spLocks noGrp="1"/>
          </p:cNvSpPr>
          <p:nvPr>
            <p:ph type="body" idx="4294967295"/>
          </p:nvPr>
        </p:nvSpPr>
        <p:spPr>
          <a:xfrm>
            <a:off x="257175" y="1450144"/>
            <a:ext cx="2832975" cy="2395350"/>
          </a:xfrm>
          <a:prstGeom prst="rect">
            <a:avLst/>
          </a:prstGeom>
        </p:spPr>
        <p:txBody>
          <a:bodyPr spcFirstLastPara="1" wrap="square" lIns="68569" tIns="68569" rIns="68569" bIns="68569" anchor="t" anchorCtr="0">
            <a:noAutofit/>
          </a:bodyPr>
          <a:lstStyle/>
          <a:p>
            <a:pPr marL="0" indent="0">
              <a:buNone/>
            </a:pPr>
            <a:r>
              <a:rPr lang="en" sz="1350">
                <a:latin typeface="Consolas"/>
                <a:ea typeface="Consolas"/>
                <a:cs typeface="Consolas"/>
                <a:sym typeface="Consolas"/>
              </a:rPr>
              <a:t>class A</a:t>
            </a:r>
            <a:endParaRPr sz="1350">
              <a:latin typeface="Consolas"/>
              <a:ea typeface="Consolas"/>
              <a:cs typeface="Consolas"/>
              <a:sym typeface="Consolas"/>
            </a:endParaRPr>
          </a:p>
          <a:p>
            <a:pPr marL="0" indent="0">
              <a:buNone/>
            </a:pPr>
            <a:endParaRPr sz="1350">
              <a:latin typeface="Consolas"/>
              <a:ea typeface="Consolas"/>
              <a:cs typeface="Consolas"/>
              <a:sym typeface="Consolas"/>
            </a:endParaRPr>
          </a:p>
          <a:p>
            <a:pPr marL="0" indent="0">
              <a:spcBef>
                <a:spcPts val="450"/>
              </a:spcBef>
              <a:buNone/>
            </a:pPr>
            <a:r>
              <a:rPr lang="en" sz="1350">
                <a:latin typeface="Consolas"/>
                <a:ea typeface="Consolas"/>
                <a:cs typeface="Consolas"/>
                <a:sym typeface="Consolas"/>
              </a:rPr>
              <a:t>class B(x: Int)</a:t>
            </a:r>
            <a:endParaRPr sz="1350">
              <a:latin typeface="Consolas"/>
              <a:ea typeface="Consolas"/>
              <a:cs typeface="Consolas"/>
              <a:sym typeface="Consolas"/>
            </a:endParaRPr>
          </a:p>
          <a:p>
            <a:pPr marL="0" indent="0">
              <a:buNone/>
            </a:pPr>
            <a:endParaRPr sz="1350">
              <a:latin typeface="Consolas"/>
              <a:ea typeface="Consolas"/>
              <a:cs typeface="Consolas"/>
              <a:sym typeface="Consolas"/>
            </a:endParaRPr>
          </a:p>
          <a:p>
            <a:pPr marL="0" indent="0">
              <a:buNone/>
            </a:pPr>
            <a:endParaRPr sz="1350">
              <a:latin typeface="Consolas"/>
              <a:ea typeface="Consolas"/>
              <a:cs typeface="Consolas"/>
              <a:sym typeface="Consolas"/>
            </a:endParaRPr>
          </a:p>
          <a:p>
            <a:pPr marL="0" indent="0">
              <a:spcBef>
                <a:spcPts val="1350"/>
              </a:spcBef>
              <a:buNone/>
            </a:pPr>
            <a:r>
              <a:rPr lang="en" sz="1350">
                <a:latin typeface="Consolas"/>
                <a:ea typeface="Consolas"/>
                <a:cs typeface="Consolas"/>
                <a:sym typeface="Consolas"/>
              </a:rPr>
              <a:t>class C(val y: Int)</a:t>
            </a:r>
            <a:endParaRPr sz="135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Default parameters</a:t>
            </a:r>
          </a:p>
        </p:txBody>
      </p:sp>
      <p:sp>
        <p:nvSpPr>
          <p:cNvPr id="156" name="Google Shape;156;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
        <p:nvSpPr>
          <p:cNvPr id="157" name="Google Shape;157;p25"/>
          <p:cNvSpPr txBox="1"/>
          <p:nvPr/>
        </p:nvSpPr>
        <p:spPr>
          <a:xfrm>
            <a:off x="257175" y="2669756"/>
            <a:ext cx="6512850" cy="1325700"/>
          </a:xfrm>
          <a:prstGeom prst="rect">
            <a:avLst/>
          </a:prstGeom>
          <a:noFill/>
          <a:ln>
            <a:noFill/>
          </a:ln>
        </p:spPr>
        <p:txBody>
          <a:bodyPr spcFirstLastPara="1" wrap="square" lIns="68569" tIns="68569" rIns="68569" bIns="68569" anchor="t" anchorCtr="0">
            <a:noAutofit/>
          </a:bodyPr>
          <a:lstStyle/>
          <a:p>
            <a:pPr>
              <a:lnSpc>
                <a:spcPct val="115000"/>
              </a:lnSpc>
              <a:spcBef>
                <a:spcPts val="750"/>
              </a:spcBef>
              <a:buClr>
                <a:schemeClr val="dk1"/>
              </a:buClr>
              <a:buSzPts val="1100"/>
            </a:pPr>
            <a:r>
              <a:rPr lang="en" sz="1350">
                <a:solidFill>
                  <a:srgbClr val="3F51B5"/>
                </a:solidFill>
                <a:latin typeface="Consolas"/>
                <a:ea typeface="Consolas"/>
                <a:cs typeface="Consolas"/>
                <a:sym typeface="Consolas"/>
              </a:rPr>
              <a:t>class</a:t>
            </a:r>
            <a:r>
              <a:rPr lang="en" sz="1350">
                <a:solidFill>
                  <a:schemeClr val="dk1"/>
                </a:solidFill>
                <a:latin typeface="Consolas"/>
                <a:ea typeface="Consolas"/>
                <a:cs typeface="Consolas"/>
                <a:sym typeface="Consolas"/>
              </a:rPr>
              <a:t> Box(</a:t>
            </a: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length: Int, </a:t>
            </a:r>
            <a:r>
              <a:rPr lang="en" sz="1350" b="1">
                <a:solidFill>
                  <a:srgbClr val="3F51B5"/>
                </a:solidFill>
                <a:latin typeface="Consolas"/>
                <a:ea typeface="Consolas"/>
                <a:cs typeface="Consolas"/>
                <a:sym typeface="Consolas"/>
              </a:rPr>
              <a:t>val</a:t>
            </a:r>
            <a:r>
              <a:rPr lang="en" sz="1350" b="1">
                <a:solidFill>
                  <a:schemeClr val="dk1"/>
                </a:solidFill>
                <a:latin typeface="Consolas"/>
                <a:ea typeface="Consolas"/>
                <a:cs typeface="Consolas"/>
                <a:sym typeface="Consolas"/>
              </a:rPr>
              <a:t> width:Int = </a:t>
            </a:r>
            <a:r>
              <a:rPr lang="en" sz="1350" b="1">
                <a:solidFill>
                  <a:srgbClr val="C53929"/>
                </a:solidFill>
                <a:latin typeface="Consolas"/>
                <a:ea typeface="Consolas"/>
                <a:cs typeface="Consolas"/>
                <a:sym typeface="Consolas"/>
              </a:rPr>
              <a:t>20</a:t>
            </a:r>
            <a:r>
              <a:rPr lang="en" sz="1350">
                <a:solidFill>
                  <a:schemeClr val="dk1"/>
                </a:solidFill>
                <a:latin typeface="Consolas"/>
                <a:ea typeface="Consolas"/>
                <a:cs typeface="Consolas"/>
                <a:sym typeface="Consolas"/>
              </a:rPr>
              <a:t>, </a:t>
            </a:r>
            <a:r>
              <a:rPr lang="en" sz="1350" b="1">
                <a:solidFill>
                  <a:srgbClr val="3F51B5"/>
                </a:solidFill>
                <a:latin typeface="Consolas"/>
                <a:ea typeface="Consolas"/>
                <a:cs typeface="Consolas"/>
                <a:sym typeface="Consolas"/>
              </a:rPr>
              <a:t>val</a:t>
            </a:r>
            <a:r>
              <a:rPr lang="en" sz="1350" b="1">
                <a:solidFill>
                  <a:schemeClr val="dk1"/>
                </a:solidFill>
                <a:latin typeface="Consolas"/>
                <a:ea typeface="Consolas"/>
                <a:cs typeface="Consolas"/>
                <a:sym typeface="Consolas"/>
              </a:rPr>
              <a:t> height:Int = </a:t>
            </a:r>
            <a:r>
              <a:rPr lang="en" sz="1350" b="1">
                <a:solidFill>
                  <a:srgbClr val="C53929"/>
                </a:solidFill>
                <a:latin typeface="Consolas"/>
                <a:ea typeface="Consolas"/>
                <a:cs typeface="Consolas"/>
                <a:sym typeface="Consolas"/>
              </a:rPr>
              <a:t>40</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a:lnSpc>
                <a:spcPct val="115000"/>
              </a:lnSpc>
              <a:spcBef>
                <a:spcPts val="750"/>
              </a:spcBef>
              <a:buClr>
                <a:schemeClr val="dk1"/>
              </a:buClr>
              <a:buSzPts val="1100"/>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box1 = Box(</a:t>
            </a:r>
            <a:r>
              <a:rPr lang="en" sz="1350">
                <a:solidFill>
                  <a:srgbClr val="C53929"/>
                </a:solidFill>
                <a:latin typeface="Consolas"/>
                <a:ea typeface="Consolas"/>
                <a:cs typeface="Consolas"/>
                <a:sym typeface="Consolas"/>
              </a:rPr>
              <a:t>100</a:t>
            </a:r>
            <a:r>
              <a:rPr lang="en" sz="1350">
                <a:solidFill>
                  <a:schemeClr val="dk1"/>
                </a:solidFill>
                <a:latin typeface="Consolas"/>
                <a:ea typeface="Consolas"/>
                <a:cs typeface="Consolas"/>
                <a:sym typeface="Consolas"/>
              </a:rPr>
              <a:t>, </a:t>
            </a:r>
            <a:r>
              <a:rPr lang="en" sz="1350">
                <a:solidFill>
                  <a:srgbClr val="C53929"/>
                </a:solidFill>
                <a:latin typeface="Consolas"/>
                <a:ea typeface="Consolas"/>
                <a:cs typeface="Consolas"/>
                <a:sym typeface="Consolas"/>
              </a:rPr>
              <a:t>20</a:t>
            </a:r>
            <a:r>
              <a:rPr lang="en" sz="1350">
                <a:solidFill>
                  <a:schemeClr val="dk1"/>
                </a:solidFill>
                <a:latin typeface="Consolas"/>
                <a:ea typeface="Consolas"/>
                <a:cs typeface="Consolas"/>
                <a:sym typeface="Consolas"/>
              </a:rPr>
              <a:t>, </a:t>
            </a:r>
            <a:r>
              <a:rPr lang="en" sz="1350">
                <a:solidFill>
                  <a:srgbClr val="C53929"/>
                </a:solidFill>
                <a:latin typeface="Consolas"/>
                <a:ea typeface="Consolas"/>
                <a:cs typeface="Consolas"/>
                <a:sym typeface="Consolas"/>
              </a:rPr>
              <a:t>40</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a:lnSpc>
                <a:spcPct val="115000"/>
              </a:lnSpc>
              <a:buClr>
                <a:schemeClr val="dk1"/>
              </a:buClr>
              <a:buSzPts val="1100"/>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box2 = Box(length = </a:t>
            </a:r>
            <a:r>
              <a:rPr lang="en" sz="1350">
                <a:solidFill>
                  <a:srgbClr val="C53929"/>
                </a:solidFill>
                <a:latin typeface="Consolas"/>
                <a:ea typeface="Consolas"/>
                <a:cs typeface="Consolas"/>
                <a:sym typeface="Consolas"/>
              </a:rPr>
              <a:t>100</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a:lnSpc>
                <a:spcPct val="115000"/>
              </a:lnSpc>
              <a:buClr>
                <a:schemeClr val="dk1"/>
              </a:buClr>
              <a:buSzPts val="1100"/>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box3 = Box(length = </a:t>
            </a:r>
            <a:r>
              <a:rPr lang="en" sz="1350">
                <a:solidFill>
                  <a:srgbClr val="C53929"/>
                </a:solidFill>
                <a:latin typeface="Consolas"/>
                <a:ea typeface="Consolas"/>
                <a:cs typeface="Consolas"/>
                <a:sym typeface="Consolas"/>
              </a:rPr>
              <a:t>100</a:t>
            </a:r>
            <a:r>
              <a:rPr lang="en" sz="1350">
                <a:solidFill>
                  <a:schemeClr val="dk1"/>
                </a:solidFill>
                <a:latin typeface="Consolas"/>
                <a:ea typeface="Consolas"/>
                <a:cs typeface="Consolas"/>
                <a:sym typeface="Consolas"/>
              </a:rPr>
              <a:t>, width = </a:t>
            </a:r>
            <a:r>
              <a:rPr lang="en" sz="1350">
                <a:solidFill>
                  <a:srgbClr val="C53929"/>
                </a:solidFill>
                <a:latin typeface="Consolas"/>
                <a:ea typeface="Consolas"/>
                <a:cs typeface="Consolas"/>
                <a:sym typeface="Consolas"/>
              </a:rPr>
              <a:t>20</a:t>
            </a:r>
            <a:r>
              <a:rPr lang="en" sz="1350">
                <a:solidFill>
                  <a:schemeClr val="dk1"/>
                </a:solidFill>
                <a:latin typeface="Consolas"/>
                <a:ea typeface="Consolas"/>
                <a:cs typeface="Consolas"/>
                <a:sym typeface="Consolas"/>
              </a:rPr>
              <a:t>, height = </a:t>
            </a:r>
            <a:r>
              <a:rPr lang="en" sz="1350">
                <a:solidFill>
                  <a:srgbClr val="C53929"/>
                </a:solidFill>
                <a:latin typeface="Consolas"/>
                <a:ea typeface="Consolas"/>
                <a:cs typeface="Consolas"/>
                <a:sym typeface="Consolas"/>
              </a:rPr>
              <a:t>40</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a:lnSpc>
                <a:spcPct val="115000"/>
              </a:lnSpc>
            </a:pPr>
            <a:endParaRPr sz="1050">
              <a:latin typeface="Roboto"/>
              <a:ea typeface="Roboto"/>
              <a:cs typeface="Roboto"/>
              <a:sym typeface="Roboto"/>
            </a:endParaRPr>
          </a:p>
        </p:txBody>
      </p:sp>
      <p:sp>
        <p:nvSpPr>
          <p:cNvPr id="7" name="Google Shape;155;p25">
            <a:extLst>
              <a:ext uri="{FF2B5EF4-FFF2-40B4-BE49-F238E27FC236}">
                <a16:creationId xmlns:a16="http://schemas.microsoft.com/office/drawing/2014/main" id="{F15D6143-B718-4CE6-FECD-1EFDC04358B5}"/>
              </a:ext>
            </a:extLst>
          </p:cNvPr>
          <p:cNvSpPr txBox="1">
            <a:spLocks/>
          </p:cNvSpPr>
          <p:nvPr/>
        </p:nvSpPr>
        <p:spPr>
          <a:xfrm>
            <a:off x="257175" y="1507294"/>
            <a:ext cx="6367050" cy="95310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900" marR="0" lvl="0" indent="-285750"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800" marR="0" lvl="1" indent="-266700"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700" marR="0" lvl="2" indent="-238125"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600" marR="0" lvl="3" indent="-238125"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500" marR="0" lvl="4"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400" marR="0" lvl="5" indent="-238125"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300" marR="0" lvl="6" indent="-238125"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200" marR="0" lvl="7" indent="-238125"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100" marR="0" lvl="8" indent="-238125"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0" indent="0">
              <a:spcBef>
                <a:spcPts val="0"/>
              </a:spcBef>
              <a:buFont typeface="Roboto"/>
              <a:buNone/>
            </a:pPr>
            <a:r>
              <a:rPr lang="en-US" sz="1350"/>
              <a:t>Class instances can have default values.</a:t>
            </a:r>
          </a:p>
          <a:p>
            <a:pPr indent="-257175">
              <a:spcBef>
                <a:spcPts val="450"/>
              </a:spcBef>
              <a:buSzPts val="1800"/>
              <a:buFont typeface="Roboto"/>
              <a:buChar char="●"/>
            </a:pPr>
            <a:r>
              <a:rPr lang="en-US" sz="1350"/>
              <a:t>Use default values to reduce the number of constructors needed</a:t>
            </a:r>
          </a:p>
          <a:p>
            <a:pPr indent="-257175">
              <a:spcBef>
                <a:spcPts val="450"/>
              </a:spcBef>
              <a:buSzPts val="1800"/>
              <a:buFont typeface="Roboto"/>
              <a:buChar char="●"/>
            </a:pPr>
            <a:r>
              <a:rPr lang="en-US" sz="1350"/>
              <a:t>Default parameters can be mixed with required parameters </a:t>
            </a:r>
          </a:p>
          <a:p>
            <a:pPr indent="-257175">
              <a:spcBef>
                <a:spcPts val="450"/>
              </a:spcBef>
              <a:buSzPts val="1800"/>
              <a:buFont typeface="Roboto"/>
              <a:buChar char="●"/>
            </a:pPr>
            <a:r>
              <a:rPr lang="en-US" sz="1350"/>
              <a:t>More concise (don’t need to have multiple constructor versions)</a:t>
            </a:r>
          </a:p>
          <a:p>
            <a:pPr marL="0" indent="0">
              <a:spcBef>
                <a:spcPts val="450"/>
              </a:spcBef>
              <a:buClr>
                <a:schemeClr val="dk1"/>
              </a:buClr>
              <a:buSzPts val="1100"/>
              <a:buFont typeface="Roboto"/>
              <a:buNone/>
            </a:pPr>
            <a:endParaRPr lang="en-US" sz="1350"/>
          </a:p>
          <a:p>
            <a:pPr marL="0" indent="0">
              <a:spcBef>
                <a:spcPts val="450"/>
              </a:spcBef>
              <a:spcAft>
                <a:spcPts val="450"/>
              </a:spcAft>
              <a:buFont typeface="Roboto"/>
              <a:buNone/>
            </a:pPr>
            <a:endParaRPr 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F8B94D-4C58-4961-96FE-9DCA58756C37}"/>
</file>

<file path=customXml/itemProps2.xml><?xml version="1.0" encoding="utf-8"?>
<ds:datastoreItem xmlns:ds="http://schemas.openxmlformats.org/officeDocument/2006/customXml" ds:itemID="{860ADFA1-4E9D-4AAA-A8B9-B9B918485120}"/>
</file>

<file path=customXml/itemProps3.xml><?xml version="1.0" encoding="utf-8"?>
<ds:datastoreItem xmlns:ds="http://schemas.openxmlformats.org/officeDocument/2006/customXml" ds:itemID="{7B1CE721-5F49-4AD0-A5C8-7A7F1C2EF4EB}"/>
</file>

<file path=docProps/app.xml><?xml version="1.0" encoding="utf-8"?>
<Properties xmlns="http://schemas.openxmlformats.org/officeDocument/2006/extended-properties" xmlns:vt="http://schemas.openxmlformats.org/officeDocument/2006/docPropsVTypes">
  <TotalTime>43</TotalTime>
  <Words>4972</Words>
  <Application>Microsoft Office PowerPoint</Application>
  <PresentationFormat>Custom</PresentationFormat>
  <Paragraphs>568</Paragraphs>
  <Slides>56</Slides>
  <Notes>56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Consolas</vt:lpstr>
      <vt:lpstr>Google Sans</vt:lpstr>
      <vt:lpstr>Roboto Mono</vt:lpstr>
      <vt:lpstr>Courier New</vt:lpstr>
      <vt:lpstr>Arial</vt:lpstr>
      <vt:lpstr>Roboto Condensed</vt:lpstr>
      <vt:lpstr>Open Sans</vt:lpstr>
      <vt:lpstr>Roboto</vt:lpstr>
      <vt:lpstr>Simple Light</vt:lpstr>
      <vt:lpstr>GDT master</vt:lpstr>
      <vt:lpstr>PowerPoint Presentation</vt:lpstr>
      <vt:lpstr>About this lesson</vt:lpstr>
      <vt:lpstr>Classes</vt:lpstr>
      <vt:lpstr>Class</vt:lpstr>
      <vt:lpstr>Class versus object instance</vt:lpstr>
      <vt:lpstr>Define and use a class</vt:lpstr>
      <vt:lpstr>Constructors</vt:lpstr>
      <vt:lpstr>Constructor examples</vt:lpstr>
      <vt:lpstr>Default parameters</vt:lpstr>
      <vt:lpstr>Primary constructor</vt:lpstr>
      <vt:lpstr>Initializer block</vt:lpstr>
      <vt:lpstr>Initializer block example</vt:lpstr>
      <vt:lpstr>Multiple constructors</vt:lpstr>
      <vt:lpstr>Multiple constructors example</vt:lpstr>
      <vt:lpstr>Properties</vt:lpstr>
      <vt:lpstr>Person class with name property</vt:lpstr>
      <vt:lpstr>Custom getters and setters</vt:lpstr>
      <vt:lpstr>Custom getter </vt:lpstr>
      <vt:lpstr>Custom setter </vt:lpstr>
      <vt:lpstr>Member functions</vt:lpstr>
      <vt:lpstr>Inheritance</vt:lpstr>
      <vt:lpstr>Inheritance</vt:lpstr>
      <vt:lpstr>Interfaces</vt:lpstr>
      <vt:lpstr>Interface example</vt:lpstr>
      <vt:lpstr>Extending classes</vt:lpstr>
      <vt:lpstr>Creating a new class</vt:lpstr>
      <vt:lpstr>Classes are final by default</vt:lpstr>
      <vt:lpstr>Use open keyword</vt:lpstr>
      <vt:lpstr>Overriding</vt:lpstr>
      <vt:lpstr>Abstract classes</vt:lpstr>
      <vt:lpstr>Example abstract classes</vt:lpstr>
      <vt:lpstr>When to use each</vt:lpstr>
      <vt:lpstr>Extension functions</vt:lpstr>
      <vt:lpstr>Extension functions</vt:lpstr>
      <vt:lpstr>Why use extension functions?</vt:lpstr>
      <vt:lpstr>Extension function example</vt:lpstr>
      <vt:lpstr>Special classes</vt:lpstr>
      <vt:lpstr>Data class</vt:lpstr>
      <vt:lpstr>Data class example</vt:lpstr>
      <vt:lpstr>Pair and Triple</vt:lpstr>
      <vt:lpstr>Pair and Triple examples</vt:lpstr>
      <vt:lpstr>Pair to</vt:lpstr>
      <vt:lpstr>Enum class</vt:lpstr>
      <vt:lpstr>Enum class example</vt:lpstr>
      <vt:lpstr>Object/singleton</vt:lpstr>
      <vt:lpstr>Object/singleton example</vt:lpstr>
      <vt:lpstr>Companion objects</vt:lpstr>
      <vt:lpstr>Companion object example</vt:lpstr>
      <vt:lpstr>Organizing your code</vt:lpstr>
      <vt:lpstr>Single file, multiple entities</vt:lpstr>
      <vt:lpstr>Packages</vt:lpstr>
      <vt:lpstr>Example class hierarchy</vt:lpstr>
      <vt:lpstr>Visibility modifiers</vt:lpstr>
      <vt:lpstr>Summary</vt:lpstr>
      <vt:lpstr>Summary</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cp:lastModifiedBy>
  <cp:revision>1</cp:revision>
  <dcterms:modified xsi:type="dcterms:W3CDTF">2023-09-24T15:36:09Z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