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6858000" cy="5143500"/>
  <p:notesSz cx="6858000" cy="9144000"/>
  <p:embeddedFontLst>
    <p:embeddedFont>
      <p:font typeface="Consolas" panose="020B0609020204030204" pitchFamily="49" charset="0"/>
      <p:regular r:id="rId50"/>
      <p:bold r:id="rId51"/>
      <p:italic r:id="rId52"/>
      <p:boldItalic r:id="rId53"/>
    </p:embeddedFont>
    <p:embeddedFont>
      <p:font typeface="Google Sans" panose="020B060402020202020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Roboto Condensed"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6C0CF5-E5F5-4782-99A4-E4B98B6102AE}">
  <a:tblStyle styleId="{3E6C0CF5-E5F5-4782-99A4-E4B98B6102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51" autoAdjust="0"/>
  </p:normalViewPr>
  <p:slideViewPr>
    <p:cSldViewPr snapToGrid="0">
      <p:cViewPr varScale="1">
        <p:scale>
          <a:sx n="94" d="100"/>
          <a:sy n="94" d="100"/>
        </p:scale>
        <p:origin x="44" y="68"/>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font" Target="fonts/font19.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77"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presProps" Target="presProps.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6" Type="http://schemas.openxmlformats.org/officeDocument/2006/relationships/customXml" Target="../customXml/item2.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C56BD826-338E-4B3E-BA21-E3E20D4ADE79}"/>
    <pc:docChg chg="undo redo custSel modSld modMainMaster modNotesMaster">
      <pc:chgData name="Vui Le Ba" userId="052109168efbc39a" providerId="LiveId" clId="{C56BD826-338E-4B3E-BA21-E3E20D4ADE79}" dt="2023-11-18T09:39:18.799" v="116" actId="20577"/>
      <pc:docMkLst>
        <pc:docMk/>
      </pc:docMkLst>
      <pc:sldChg chg="delSp modSp mod modNotes">
        <pc:chgData name="Vui Le Ba" userId="052109168efbc39a" providerId="LiveId" clId="{C56BD826-338E-4B3E-BA21-E3E20D4ADE79}" dt="2023-09-30T15:11:22.916" v="1" actId="478"/>
        <pc:sldMkLst>
          <pc:docMk/>
          <pc:sldMk cId="0" sldId="256"/>
        </pc:sldMkLst>
        <pc:spChg chg="mod">
          <ac:chgData name="Vui Le Ba" userId="052109168efbc39a" providerId="LiveId" clId="{C56BD826-338E-4B3E-BA21-E3E20D4ADE79}" dt="2023-09-30T15:11:21.074" v="0"/>
          <ac:spMkLst>
            <pc:docMk/>
            <pc:sldMk cId="0" sldId="256"/>
            <ac:spMk id="79" creationId="{00000000-0000-0000-0000-000000000000}"/>
          </ac:spMkLst>
        </pc:spChg>
        <pc:spChg chg="mod">
          <ac:chgData name="Vui Le Ba" userId="052109168efbc39a" providerId="LiveId" clId="{C56BD826-338E-4B3E-BA21-E3E20D4ADE79}" dt="2023-09-30T15:11:21.074" v="0"/>
          <ac:spMkLst>
            <pc:docMk/>
            <pc:sldMk cId="0" sldId="256"/>
            <ac:spMk id="81" creationId="{00000000-0000-0000-0000-000000000000}"/>
          </ac:spMkLst>
        </pc:spChg>
        <pc:picChg chg="del mod">
          <ac:chgData name="Vui Le Ba" userId="052109168efbc39a" providerId="LiveId" clId="{C56BD826-338E-4B3E-BA21-E3E20D4ADE79}" dt="2023-09-30T15:11:22.916" v="1" actId="478"/>
          <ac:picMkLst>
            <pc:docMk/>
            <pc:sldMk cId="0" sldId="256"/>
            <ac:picMk id="80" creationId="{00000000-0000-0000-0000-000000000000}"/>
          </ac:picMkLst>
        </pc:picChg>
      </pc:sldChg>
      <pc:sldChg chg="addSp delSp modSp mod chgLayout modNotes">
        <pc:chgData name="Vui Le Ba" userId="052109168efbc39a" providerId="LiveId" clId="{C56BD826-338E-4B3E-BA21-E3E20D4ADE79}" dt="2023-09-30T15:12:29.739" v="14" actId="1076"/>
        <pc:sldMkLst>
          <pc:docMk/>
          <pc:sldMk cId="0" sldId="257"/>
        </pc:sldMkLst>
        <pc:spChg chg="add del mod">
          <ac:chgData name="Vui Le Ba" userId="052109168efbc39a" providerId="LiveId" clId="{C56BD826-338E-4B3E-BA21-E3E20D4ADE79}" dt="2023-09-30T15:12:07.600" v="8" actId="6264"/>
          <ac:spMkLst>
            <pc:docMk/>
            <pc:sldMk cId="0" sldId="257"/>
            <ac:spMk id="2" creationId="{699219ED-485E-FFD7-D3EA-7A13D9DB92D4}"/>
          </ac:spMkLst>
        </pc:spChg>
        <pc:spChg chg="add del mod">
          <ac:chgData name="Vui Le Ba" userId="052109168efbc39a" providerId="LiveId" clId="{C56BD826-338E-4B3E-BA21-E3E20D4ADE79}" dt="2023-09-30T15:12:07.600" v="8" actId="6264"/>
          <ac:spMkLst>
            <pc:docMk/>
            <pc:sldMk cId="0" sldId="257"/>
            <ac:spMk id="3" creationId="{D01DEAC2-274C-5D40-64B9-0E988078D03C}"/>
          </ac:spMkLst>
        </pc:spChg>
        <pc:spChg chg="add del mod">
          <ac:chgData name="Vui Le Ba" userId="052109168efbc39a" providerId="LiveId" clId="{C56BD826-338E-4B3E-BA21-E3E20D4ADE79}" dt="2023-09-30T15:12:07.600" v="8" actId="6264"/>
          <ac:spMkLst>
            <pc:docMk/>
            <pc:sldMk cId="0" sldId="257"/>
            <ac:spMk id="4" creationId="{EF2FFEA4-D25D-9202-01C6-3F126F9B7D55}"/>
          </ac:spMkLst>
        </pc:spChg>
        <pc:spChg chg="add del mod">
          <ac:chgData name="Vui Le Ba" userId="052109168efbc39a" providerId="LiveId" clId="{C56BD826-338E-4B3E-BA21-E3E20D4ADE79}" dt="2023-09-30T15:12:21.192" v="10" actId="6264"/>
          <ac:spMkLst>
            <pc:docMk/>
            <pc:sldMk cId="0" sldId="257"/>
            <ac:spMk id="5" creationId="{896B03C9-F905-6BB0-5A92-C17EB6B852E8}"/>
          </ac:spMkLst>
        </pc:spChg>
        <pc:spChg chg="add del mod">
          <ac:chgData name="Vui Le Ba" userId="052109168efbc39a" providerId="LiveId" clId="{C56BD826-338E-4B3E-BA21-E3E20D4ADE79}" dt="2023-09-30T15:12:21.192" v="10" actId="6264"/>
          <ac:spMkLst>
            <pc:docMk/>
            <pc:sldMk cId="0" sldId="257"/>
            <ac:spMk id="6" creationId="{AEAEE26D-9ADA-D609-FE53-13370C29AB60}"/>
          </ac:spMkLst>
        </pc:spChg>
        <pc:spChg chg="mod ord">
          <ac:chgData name="Vui Le Ba" userId="052109168efbc39a" providerId="LiveId" clId="{C56BD826-338E-4B3E-BA21-E3E20D4ADE79}" dt="2023-09-30T15:12:21.192" v="10" actId="6264"/>
          <ac:spMkLst>
            <pc:docMk/>
            <pc:sldMk cId="0" sldId="257"/>
            <ac:spMk id="86" creationId="{00000000-0000-0000-0000-000000000000}"/>
          </ac:spMkLst>
        </pc:spChg>
        <pc:spChg chg="mod ord">
          <ac:chgData name="Vui Le Ba" userId="052109168efbc39a" providerId="LiveId" clId="{C56BD826-338E-4B3E-BA21-E3E20D4ADE79}" dt="2023-09-30T15:12:29.739" v="14" actId="1076"/>
          <ac:spMkLst>
            <pc:docMk/>
            <pc:sldMk cId="0" sldId="257"/>
            <ac:spMk id="87" creationId="{00000000-0000-0000-0000-000000000000}"/>
          </ac:spMkLst>
        </pc:spChg>
        <pc:spChg chg="mod ord">
          <ac:chgData name="Vui Le Ba" userId="052109168efbc39a" providerId="LiveId" clId="{C56BD826-338E-4B3E-BA21-E3E20D4ADE79}" dt="2023-09-30T15:12:21.192" v="10" actId="6264"/>
          <ac:spMkLst>
            <pc:docMk/>
            <pc:sldMk cId="0" sldId="257"/>
            <ac:spMk id="88" creationId="{00000000-0000-0000-0000-000000000000}"/>
          </ac:spMkLst>
        </pc:spChg>
      </pc:sldChg>
      <pc:sldChg chg="modSp modNotes">
        <pc:chgData name="Vui Le Ba" userId="052109168efbc39a" providerId="LiveId" clId="{C56BD826-338E-4B3E-BA21-E3E20D4ADE79}" dt="2023-09-30T15:11:21.074" v="0"/>
        <pc:sldMkLst>
          <pc:docMk/>
          <pc:sldMk cId="0" sldId="258"/>
        </pc:sldMkLst>
        <pc:spChg chg="mod">
          <ac:chgData name="Vui Le Ba" userId="052109168efbc39a" providerId="LiveId" clId="{C56BD826-338E-4B3E-BA21-E3E20D4ADE79}" dt="2023-09-30T15:11:21.074" v="0"/>
          <ac:spMkLst>
            <pc:docMk/>
            <pc:sldMk cId="0" sldId="258"/>
            <ac:spMk id="93" creationId="{00000000-0000-0000-0000-000000000000}"/>
          </ac:spMkLst>
        </pc:spChg>
        <pc:spChg chg="mod">
          <ac:chgData name="Vui Le Ba" userId="052109168efbc39a" providerId="LiveId" clId="{C56BD826-338E-4B3E-BA21-E3E20D4ADE79}" dt="2023-09-30T15:11:21.074" v="0"/>
          <ac:spMkLst>
            <pc:docMk/>
            <pc:sldMk cId="0" sldId="258"/>
            <ac:spMk id="94" creationId="{00000000-0000-0000-0000-000000000000}"/>
          </ac:spMkLst>
        </pc:spChg>
      </pc:sldChg>
      <pc:sldChg chg="addSp delSp modSp mod chgLayout modNotes">
        <pc:chgData name="Vui Le Ba" userId="052109168efbc39a" providerId="LiveId" clId="{C56BD826-338E-4B3E-BA21-E3E20D4ADE79}" dt="2023-09-30T15:12:36.872" v="16" actId="1076"/>
        <pc:sldMkLst>
          <pc:docMk/>
          <pc:sldMk cId="0" sldId="259"/>
        </pc:sldMkLst>
        <pc:spChg chg="add del mod">
          <ac:chgData name="Vui Le Ba" userId="052109168efbc39a" providerId="LiveId" clId="{C56BD826-338E-4B3E-BA21-E3E20D4ADE79}" dt="2023-09-30T15:12:34.321" v="15" actId="6264"/>
          <ac:spMkLst>
            <pc:docMk/>
            <pc:sldMk cId="0" sldId="259"/>
            <ac:spMk id="2" creationId="{C59FBAE2-947D-B191-AB28-115814C0BBCA}"/>
          </ac:spMkLst>
        </pc:spChg>
        <pc:spChg chg="add del mod">
          <ac:chgData name="Vui Le Ba" userId="052109168efbc39a" providerId="LiveId" clId="{C56BD826-338E-4B3E-BA21-E3E20D4ADE79}" dt="2023-09-30T15:12:34.321" v="15" actId="6264"/>
          <ac:spMkLst>
            <pc:docMk/>
            <pc:sldMk cId="0" sldId="259"/>
            <ac:spMk id="3" creationId="{75EE20D5-9799-AE98-7E2B-3EFB56852F2B}"/>
          </ac:spMkLst>
        </pc:spChg>
        <pc:spChg chg="mod ord">
          <ac:chgData name="Vui Le Ba" userId="052109168efbc39a" providerId="LiveId" clId="{C56BD826-338E-4B3E-BA21-E3E20D4ADE79}" dt="2023-09-30T15:12:34.321" v="15" actId="6264"/>
          <ac:spMkLst>
            <pc:docMk/>
            <pc:sldMk cId="0" sldId="259"/>
            <ac:spMk id="99" creationId="{00000000-0000-0000-0000-000000000000}"/>
          </ac:spMkLst>
        </pc:spChg>
        <pc:spChg chg="mod ord">
          <ac:chgData name="Vui Le Ba" userId="052109168efbc39a" providerId="LiveId" clId="{C56BD826-338E-4B3E-BA21-E3E20D4ADE79}" dt="2023-09-30T15:12:36.872" v="16" actId="1076"/>
          <ac:spMkLst>
            <pc:docMk/>
            <pc:sldMk cId="0" sldId="259"/>
            <ac:spMk id="100" creationId="{00000000-0000-0000-0000-000000000000}"/>
          </ac:spMkLst>
        </pc:spChg>
        <pc:spChg chg="mod ord">
          <ac:chgData name="Vui Le Ba" userId="052109168efbc39a" providerId="LiveId" clId="{C56BD826-338E-4B3E-BA21-E3E20D4ADE79}" dt="2023-09-30T15:12:34.321" v="15" actId="6264"/>
          <ac:spMkLst>
            <pc:docMk/>
            <pc:sldMk cId="0" sldId="259"/>
            <ac:spMk id="101" creationId="{00000000-0000-0000-0000-000000000000}"/>
          </ac:spMkLst>
        </pc:spChg>
      </pc:sldChg>
      <pc:sldChg chg="addSp delSp modSp mod chgLayout modNotes">
        <pc:chgData name="Vui Le Ba" userId="052109168efbc39a" providerId="LiveId" clId="{C56BD826-338E-4B3E-BA21-E3E20D4ADE79}" dt="2023-09-30T15:12:39.746" v="17" actId="6264"/>
        <pc:sldMkLst>
          <pc:docMk/>
          <pc:sldMk cId="0" sldId="260"/>
        </pc:sldMkLst>
        <pc:spChg chg="add del mod">
          <ac:chgData name="Vui Le Ba" userId="052109168efbc39a" providerId="LiveId" clId="{C56BD826-338E-4B3E-BA21-E3E20D4ADE79}" dt="2023-09-30T15:12:39.746" v="17" actId="6264"/>
          <ac:spMkLst>
            <pc:docMk/>
            <pc:sldMk cId="0" sldId="260"/>
            <ac:spMk id="2" creationId="{F5D382F0-A319-30DF-EAA0-8FB2485EFB8A}"/>
          </ac:spMkLst>
        </pc:spChg>
        <pc:spChg chg="add del mod">
          <ac:chgData name="Vui Le Ba" userId="052109168efbc39a" providerId="LiveId" clId="{C56BD826-338E-4B3E-BA21-E3E20D4ADE79}" dt="2023-09-30T15:12:39.746" v="17" actId="6264"/>
          <ac:spMkLst>
            <pc:docMk/>
            <pc:sldMk cId="0" sldId="260"/>
            <ac:spMk id="3" creationId="{DB0DAB68-78E2-460A-34AD-3CB2DD3AF0CC}"/>
          </ac:spMkLst>
        </pc:spChg>
        <pc:spChg chg="mod ord">
          <ac:chgData name="Vui Le Ba" userId="052109168efbc39a" providerId="LiveId" clId="{C56BD826-338E-4B3E-BA21-E3E20D4ADE79}" dt="2023-09-30T15:12:39.746" v="17" actId="6264"/>
          <ac:spMkLst>
            <pc:docMk/>
            <pc:sldMk cId="0" sldId="260"/>
            <ac:spMk id="106" creationId="{00000000-0000-0000-0000-000000000000}"/>
          </ac:spMkLst>
        </pc:spChg>
        <pc:spChg chg="mod ord">
          <ac:chgData name="Vui Le Ba" userId="052109168efbc39a" providerId="LiveId" clId="{C56BD826-338E-4B3E-BA21-E3E20D4ADE79}" dt="2023-09-30T15:12:39.746" v="17" actId="6264"/>
          <ac:spMkLst>
            <pc:docMk/>
            <pc:sldMk cId="0" sldId="260"/>
            <ac:spMk id="107" creationId="{00000000-0000-0000-0000-000000000000}"/>
          </ac:spMkLst>
        </pc:spChg>
        <pc:spChg chg="mod">
          <ac:chgData name="Vui Le Ba" userId="052109168efbc39a" providerId="LiveId" clId="{C56BD826-338E-4B3E-BA21-E3E20D4ADE79}" dt="2023-09-30T15:11:21.074" v="0"/>
          <ac:spMkLst>
            <pc:docMk/>
            <pc:sldMk cId="0" sldId="260"/>
            <ac:spMk id="109" creationId="{00000000-0000-0000-0000-000000000000}"/>
          </ac:spMkLst>
        </pc:spChg>
        <pc:spChg chg="mod">
          <ac:chgData name="Vui Le Ba" userId="052109168efbc39a" providerId="LiveId" clId="{C56BD826-338E-4B3E-BA21-E3E20D4ADE79}" dt="2023-09-30T15:11:21.074" v="0"/>
          <ac:spMkLst>
            <pc:docMk/>
            <pc:sldMk cId="0" sldId="260"/>
            <ac:spMk id="110" creationId="{00000000-0000-0000-0000-000000000000}"/>
          </ac:spMkLst>
        </pc:spChg>
        <pc:spChg chg="mod">
          <ac:chgData name="Vui Le Ba" userId="052109168efbc39a" providerId="LiveId" clId="{C56BD826-338E-4B3E-BA21-E3E20D4ADE79}" dt="2023-09-30T15:11:21.074" v="0"/>
          <ac:spMkLst>
            <pc:docMk/>
            <pc:sldMk cId="0" sldId="260"/>
            <ac:spMk id="111" creationId="{00000000-0000-0000-0000-000000000000}"/>
          </ac:spMkLst>
        </pc:spChg>
        <pc:spChg chg="mod">
          <ac:chgData name="Vui Le Ba" userId="052109168efbc39a" providerId="LiveId" clId="{C56BD826-338E-4B3E-BA21-E3E20D4ADE79}" dt="2023-09-30T15:11:21.074" v="0"/>
          <ac:spMkLst>
            <pc:docMk/>
            <pc:sldMk cId="0" sldId="260"/>
            <ac:spMk id="115" creationId="{00000000-0000-0000-0000-000000000000}"/>
          </ac:spMkLst>
        </pc:spChg>
        <pc:grpChg chg="mod">
          <ac:chgData name="Vui Le Ba" userId="052109168efbc39a" providerId="LiveId" clId="{C56BD826-338E-4B3E-BA21-E3E20D4ADE79}" dt="2023-09-30T15:11:21.074" v="0"/>
          <ac:grpSpMkLst>
            <pc:docMk/>
            <pc:sldMk cId="0" sldId="260"/>
            <ac:grpSpMk id="108" creationId="{00000000-0000-0000-0000-000000000000}"/>
          </ac:grpSpMkLst>
        </pc:grpChg>
        <pc:cxnChg chg="mod">
          <ac:chgData name="Vui Le Ba" userId="052109168efbc39a" providerId="LiveId" clId="{C56BD826-338E-4B3E-BA21-E3E20D4ADE79}" dt="2023-09-30T15:11:21.074" v="0"/>
          <ac:cxnSpMkLst>
            <pc:docMk/>
            <pc:sldMk cId="0" sldId="260"/>
            <ac:cxnSpMk id="112" creationId="{00000000-0000-0000-0000-000000000000}"/>
          </ac:cxnSpMkLst>
        </pc:cxnChg>
        <pc:cxnChg chg="mod">
          <ac:chgData name="Vui Le Ba" userId="052109168efbc39a" providerId="LiveId" clId="{C56BD826-338E-4B3E-BA21-E3E20D4ADE79}" dt="2023-09-30T15:11:21.074" v="0"/>
          <ac:cxnSpMkLst>
            <pc:docMk/>
            <pc:sldMk cId="0" sldId="260"/>
            <ac:cxnSpMk id="113" creationId="{00000000-0000-0000-0000-000000000000}"/>
          </ac:cxnSpMkLst>
        </pc:cxnChg>
        <pc:cxnChg chg="mod">
          <ac:chgData name="Vui Le Ba" userId="052109168efbc39a" providerId="LiveId" clId="{C56BD826-338E-4B3E-BA21-E3E20D4ADE79}" dt="2023-09-30T15:11:21.074" v="0"/>
          <ac:cxnSpMkLst>
            <pc:docMk/>
            <pc:sldMk cId="0" sldId="260"/>
            <ac:cxnSpMk id="114" creationId="{00000000-0000-0000-0000-000000000000}"/>
          </ac:cxnSpMkLst>
        </pc:cxnChg>
      </pc:sldChg>
      <pc:sldChg chg="addSp delSp modSp mod chgLayout modNotes">
        <pc:chgData name="Vui Le Ba" userId="052109168efbc39a" providerId="LiveId" clId="{C56BD826-338E-4B3E-BA21-E3E20D4ADE79}" dt="2023-09-30T15:12:42.329" v="18" actId="6264"/>
        <pc:sldMkLst>
          <pc:docMk/>
          <pc:sldMk cId="0" sldId="261"/>
        </pc:sldMkLst>
        <pc:spChg chg="add del mod">
          <ac:chgData name="Vui Le Ba" userId="052109168efbc39a" providerId="LiveId" clId="{C56BD826-338E-4B3E-BA21-E3E20D4ADE79}" dt="2023-09-30T15:12:42.329" v="18" actId="6264"/>
          <ac:spMkLst>
            <pc:docMk/>
            <pc:sldMk cId="0" sldId="261"/>
            <ac:spMk id="2" creationId="{4B4D81E1-CC65-40F2-B1EF-016C60182DF9}"/>
          </ac:spMkLst>
        </pc:spChg>
        <pc:spChg chg="add del mod">
          <ac:chgData name="Vui Le Ba" userId="052109168efbc39a" providerId="LiveId" clId="{C56BD826-338E-4B3E-BA21-E3E20D4ADE79}" dt="2023-09-30T15:12:42.329" v="18" actId="6264"/>
          <ac:spMkLst>
            <pc:docMk/>
            <pc:sldMk cId="0" sldId="261"/>
            <ac:spMk id="3" creationId="{B9C13EC3-398B-7184-7987-4DF83436D8BD}"/>
          </ac:spMkLst>
        </pc:spChg>
        <pc:spChg chg="mod">
          <ac:chgData name="Vui Le Ba" userId="052109168efbc39a" providerId="LiveId" clId="{C56BD826-338E-4B3E-BA21-E3E20D4ADE79}" dt="2023-09-30T15:11:21.074" v="0"/>
          <ac:spMkLst>
            <pc:docMk/>
            <pc:sldMk cId="0" sldId="261"/>
            <ac:spMk id="127" creationId="{00000000-0000-0000-0000-000000000000}"/>
          </ac:spMkLst>
        </pc:spChg>
        <pc:spChg chg="mod">
          <ac:chgData name="Vui Le Ba" userId="052109168efbc39a" providerId="LiveId" clId="{C56BD826-338E-4B3E-BA21-E3E20D4ADE79}" dt="2023-09-30T15:11:21.074" v="0"/>
          <ac:spMkLst>
            <pc:docMk/>
            <pc:sldMk cId="0" sldId="261"/>
            <ac:spMk id="128" creationId="{00000000-0000-0000-0000-000000000000}"/>
          </ac:spMkLst>
        </pc:spChg>
        <pc:spChg chg="mod ord">
          <ac:chgData name="Vui Le Ba" userId="052109168efbc39a" providerId="LiveId" clId="{C56BD826-338E-4B3E-BA21-E3E20D4ADE79}" dt="2023-09-30T15:12:42.329" v="18" actId="6264"/>
          <ac:spMkLst>
            <pc:docMk/>
            <pc:sldMk cId="0" sldId="261"/>
            <ac:spMk id="129" creationId="{00000000-0000-0000-0000-000000000000}"/>
          </ac:spMkLst>
        </pc:spChg>
        <pc:spChg chg="mod ord">
          <ac:chgData name="Vui Le Ba" userId="052109168efbc39a" providerId="LiveId" clId="{C56BD826-338E-4B3E-BA21-E3E20D4ADE79}" dt="2023-09-30T15:12:42.329" v="18" actId="6264"/>
          <ac:spMkLst>
            <pc:docMk/>
            <pc:sldMk cId="0" sldId="261"/>
            <ac:spMk id="130" creationId="{00000000-0000-0000-0000-000000000000}"/>
          </ac:spMkLst>
        </pc:spChg>
        <pc:spChg chg="mod">
          <ac:chgData name="Vui Le Ba" userId="052109168efbc39a" providerId="LiveId" clId="{C56BD826-338E-4B3E-BA21-E3E20D4ADE79}" dt="2023-09-30T15:11:21.074" v="0"/>
          <ac:spMkLst>
            <pc:docMk/>
            <pc:sldMk cId="0" sldId="261"/>
            <ac:spMk id="131" creationId="{00000000-0000-0000-0000-000000000000}"/>
          </ac:spMkLst>
        </pc:spChg>
        <pc:spChg chg="mod">
          <ac:chgData name="Vui Le Ba" userId="052109168efbc39a" providerId="LiveId" clId="{C56BD826-338E-4B3E-BA21-E3E20D4ADE79}" dt="2023-09-30T15:11:21.074" v="0"/>
          <ac:spMkLst>
            <pc:docMk/>
            <pc:sldMk cId="0" sldId="261"/>
            <ac:spMk id="132" creationId="{00000000-0000-0000-0000-000000000000}"/>
          </ac:spMkLst>
        </pc:spChg>
        <pc:spChg chg="mod">
          <ac:chgData name="Vui Le Ba" userId="052109168efbc39a" providerId="LiveId" clId="{C56BD826-338E-4B3E-BA21-E3E20D4ADE79}" dt="2023-09-30T15:11:21.074" v="0"/>
          <ac:spMkLst>
            <pc:docMk/>
            <pc:sldMk cId="0" sldId="261"/>
            <ac:spMk id="133" creationId="{00000000-0000-0000-0000-000000000000}"/>
          </ac:spMkLst>
        </pc:spChg>
        <pc:spChg chg="mod">
          <ac:chgData name="Vui Le Ba" userId="052109168efbc39a" providerId="LiveId" clId="{C56BD826-338E-4B3E-BA21-E3E20D4ADE79}" dt="2023-09-30T15:11:21.074" v="0"/>
          <ac:spMkLst>
            <pc:docMk/>
            <pc:sldMk cId="0" sldId="261"/>
            <ac:spMk id="134" creationId="{00000000-0000-0000-0000-000000000000}"/>
          </ac:spMkLst>
        </pc:spChg>
        <pc:spChg chg="mod">
          <ac:chgData name="Vui Le Ba" userId="052109168efbc39a" providerId="LiveId" clId="{C56BD826-338E-4B3E-BA21-E3E20D4ADE79}" dt="2023-09-30T15:11:21.074" v="0"/>
          <ac:spMkLst>
            <pc:docMk/>
            <pc:sldMk cId="0" sldId="261"/>
            <ac:spMk id="135" creationId="{00000000-0000-0000-0000-000000000000}"/>
          </ac:spMkLst>
        </pc:spChg>
        <pc:spChg chg="mod">
          <ac:chgData name="Vui Le Ba" userId="052109168efbc39a" providerId="LiveId" clId="{C56BD826-338E-4B3E-BA21-E3E20D4ADE79}" dt="2023-09-30T15:11:21.074" v="0"/>
          <ac:spMkLst>
            <pc:docMk/>
            <pc:sldMk cId="0" sldId="261"/>
            <ac:spMk id="136" creationId="{00000000-0000-0000-0000-000000000000}"/>
          </ac:spMkLst>
        </pc:spChg>
        <pc:spChg chg="mod">
          <ac:chgData name="Vui Le Ba" userId="052109168efbc39a" providerId="LiveId" clId="{C56BD826-338E-4B3E-BA21-E3E20D4ADE79}" dt="2023-09-30T15:11:21.074" v="0"/>
          <ac:spMkLst>
            <pc:docMk/>
            <pc:sldMk cId="0" sldId="261"/>
            <ac:spMk id="137" creationId="{00000000-0000-0000-0000-000000000000}"/>
          </ac:spMkLst>
        </pc:spChg>
        <pc:spChg chg="mod">
          <ac:chgData name="Vui Le Ba" userId="052109168efbc39a" providerId="LiveId" clId="{C56BD826-338E-4B3E-BA21-E3E20D4ADE79}" dt="2023-09-30T15:11:21.074" v="0"/>
          <ac:spMkLst>
            <pc:docMk/>
            <pc:sldMk cId="0" sldId="261"/>
            <ac:spMk id="138" creationId="{00000000-0000-0000-0000-000000000000}"/>
          </ac:spMkLst>
        </pc:spChg>
        <pc:cxnChg chg="mod">
          <ac:chgData name="Vui Le Ba" userId="052109168efbc39a" providerId="LiveId" clId="{C56BD826-338E-4B3E-BA21-E3E20D4ADE79}" dt="2023-09-30T15:11:21.074" v="0"/>
          <ac:cxnSpMkLst>
            <pc:docMk/>
            <pc:sldMk cId="0" sldId="261"/>
            <ac:cxnSpMk id="120" creationId="{00000000-0000-0000-0000-000000000000}"/>
          </ac:cxnSpMkLst>
        </pc:cxnChg>
        <pc:cxnChg chg="mod">
          <ac:chgData name="Vui Le Ba" userId="052109168efbc39a" providerId="LiveId" clId="{C56BD826-338E-4B3E-BA21-E3E20D4ADE79}" dt="2023-09-30T15:11:21.074" v="0"/>
          <ac:cxnSpMkLst>
            <pc:docMk/>
            <pc:sldMk cId="0" sldId="261"/>
            <ac:cxnSpMk id="121" creationId="{00000000-0000-0000-0000-000000000000}"/>
          </ac:cxnSpMkLst>
        </pc:cxnChg>
        <pc:cxnChg chg="mod">
          <ac:chgData name="Vui Le Ba" userId="052109168efbc39a" providerId="LiveId" clId="{C56BD826-338E-4B3E-BA21-E3E20D4ADE79}" dt="2023-09-30T15:11:21.074" v="0"/>
          <ac:cxnSpMkLst>
            <pc:docMk/>
            <pc:sldMk cId="0" sldId="261"/>
            <ac:cxnSpMk id="122" creationId="{00000000-0000-0000-0000-000000000000}"/>
          </ac:cxnSpMkLst>
        </pc:cxnChg>
        <pc:cxnChg chg="mod">
          <ac:chgData name="Vui Le Ba" userId="052109168efbc39a" providerId="LiveId" clId="{C56BD826-338E-4B3E-BA21-E3E20D4ADE79}" dt="2023-09-30T15:11:21.074" v="0"/>
          <ac:cxnSpMkLst>
            <pc:docMk/>
            <pc:sldMk cId="0" sldId="261"/>
            <ac:cxnSpMk id="123" creationId="{00000000-0000-0000-0000-000000000000}"/>
          </ac:cxnSpMkLst>
        </pc:cxnChg>
        <pc:cxnChg chg="mod">
          <ac:chgData name="Vui Le Ba" userId="052109168efbc39a" providerId="LiveId" clId="{C56BD826-338E-4B3E-BA21-E3E20D4ADE79}" dt="2023-09-30T15:11:21.074" v="0"/>
          <ac:cxnSpMkLst>
            <pc:docMk/>
            <pc:sldMk cId="0" sldId="261"/>
            <ac:cxnSpMk id="124" creationId="{00000000-0000-0000-0000-000000000000}"/>
          </ac:cxnSpMkLst>
        </pc:cxnChg>
        <pc:cxnChg chg="mod">
          <ac:chgData name="Vui Le Ba" userId="052109168efbc39a" providerId="LiveId" clId="{C56BD826-338E-4B3E-BA21-E3E20D4ADE79}" dt="2023-09-30T15:11:21.074" v="0"/>
          <ac:cxnSpMkLst>
            <pc:docMk/>
            <pc:sldMk cId="0" sldId="261"/>
            <ac:cxnSpMk id="125" creationId="{00000000-0000-0000-0000-000000000000}"/>
          </ac:cxnSpMkLst>
        </pc:cxnChg>
        <pc:cxnChg chg="mod">
          <ac:chgData name="Vui Le Ba" userId="052109168efbc39a" providerId="LiveId" clId="{C56BD826-338E-4B3E-BA21-E3E20D4ADE79}" dt="2023-09-30T15:11:21.074" v="0"/>
          <ac:cxnSpMkLst>
            <pc:docMk/>
            <pc:sldMk cId="0" sldId="261"/>
            <ac:cxnSpMk id="126" creationId="{00000000-0000-0000-0000-000000000000}"/>
          </ac:cxnSpMkLst>
        </pc:cxnChg>
        <pc:cxnChg chg="mod">
          <ac:chgData name="Vui Le Ba" userId="052109168efbc39a" providerId="LiveId" clId="{C56BD826-338E-4B3E-BA21-E3E20D4ADE79}" dt="2023-09-30T15:11:21.074" v="0"/>
          <ac:cxnSpMkLst>
            <pc:docMk/>
            <pc:sldMk cId="0" sldId="261"/>
            <ac:cxnSpMk id="139" creationId="{00000000-0000-0000-0000-000000000000}"/>
          </ac:cxnSpMkLst>
        </pc:cxnChg>
        <pc:cxnChg chg="mod">
          <ac:chgData name="Vui Le Ba" userId="052109168efbc39a" providerId="LiveId" clId="{C56BD826-338E-4B3E-BA21-E3E20D4ADE79}" dt="2023-09-30T15:11:21.074" v="0"/>
          <ac:cxnSpMkLst>
            <pc:docMk/>
            <pc:sldMk cId="0" sldId="261"/>
            <ac:cxnSpMk id="140" creationId="{00000000-0000-0000-0000-000000000000}"/>
          </ac:cxnSpMkLst>
        </pc:cxnChg>
        <pc:cxnChg chg="mod">
          <ac:chgData name="Vui Le Ba" userId="052109168efbc39a" providerId="LiveId" clId="{C56BD826-338E-4B3E-BA21-E3E20D4ADE79}" dt="2023-09-30T15:11:21.074" v="0"/>
          <ac:cxnSpMkLst>
            <pc:docMk/>
            <pc:sldMk cId="0" sldId="261"/>
            <ac:cxnSpMk id="141" creationId="{00000000-0000-0000-0000-000000000000}"/>
          </ac:cxnSpMkLst>
        </pc:cxnChg>
        <pc:cxnChg chg="mod">
          <ac:chgData name="Vui Le Ba" userId="052109168efbc39a" providerId="LiveId" clId="{C56BD826-338E-4B3E-BA21-E3E20D4ADE79}" dt="2023-09-30T15:11:21.074" v="0"/>
          <ac:cxnSpMkLst>
            <pc:docMk/>
            <pc:sldMk cId="0" sldId="261"/>
            <ac:cxnSpMk id="142" creationId="{00000000-0000-0000-0000-000000000000}"/>
          </ac:cxnSpMkLst>
        </pc:cxnChg>
      </pc:sldChg>
      <pc:sldChg chg="addSp delSp modSp mod chgLayout modNotes">
        <pc:chgData name="Vui Le Ba" userId="052109168efbc39a" providerId="LiveId" clId="{C56BD826-338E-4B3E-BA21-E3E20D4ADE79}" dt="2023-09-30T15:12:44.653" v="19" actId="6264"/>
        <pc:sldMkLst>
          <pc:docMk/>
          <pc:sldMk cId="0" sldId="262"/>
        </pc:sldMkLst>
        <pc:spChg chg="add del mod">
          <ac:chgData name="Vui Le Ba" userId="052109168efbc39a" providerId="LiveId" clId="{C56BD826-338E-4B3E-BA21-E3E20D4ADE79}" dt="2023-09-30T15:12:44.653" v="19" actId="6264"/>
          <ac:spMkLst>
            <pc:docMk/>
            <pc:sldMk cId="0" sldId="262"/>
            <ac:spMk id="2" creationId="{96CBEF6F-D31A-12AE-EFCC-1DDA90C2B0D4}"/>
          </ac:spMkLst>
        </pc:spChg>
        <pc:spChg chg="add del mod">
          <ac:chgData name="Vui Le Ba" userId="052109168efbc39a" providerId="LiveId" clId="{C56BD826-338E-4B3E-BA21-E3E20D4ADE79}" dt="2023-09-30T15:12:44.653" v="19" actId="6264"/>
          <ac:spMkLst>
            <pc:docMk/>
            <pc:sldMk cId="0" sldId="262"/>
            <ac:spMk id="3" creationId="{1E638960-319A-9BC0-AC94-1E5F60AC9A80}"/>
          </ac:spMkLst>
        </pc:spChg>
        <pc:spChg chg="mod ord">
          <ac:chgData name="Vui Le Ba" userId="052109168efbc39a" providerId="LiveId" clId="{C56BD826-338E-4B3E-BA21-E3E20D4ADE79}" dt="2023-09-30T15:12:44.653" v="19" actId="6264"/>
          <ac:spMkLst>
            <pc:docMk/>
            <pc:sldMk cId="0" sldId="262"/>
            <ac:spMk id="147" creationId="{00000000-0000-0000-0000-000000000000}"/>
          </ac:spMkLst>
        </pc:spChg>
        <pc:spChg chg="mod ord">
          <ac:chgData name="Vui Le Ba" userId="052109168efbc39a" providerId="LiveId" clId="{C56BD826-338E-4B3E-BA21-E3E20D4ADE79}" dt="2023-09-30T15:12:44.653" v="19" actId="6264"/>
          <ac:spMkLst>
            <pc:docMk/>
            <pc:sldMk cId="0" sldId="262"/>
            <ac:spMk id="148" creationId="{00000000-0000-0000-0000-000000000000}"/>
          </ac:spMkLst>
        </pc:spChg>
        <pc:spChg chg="mod">
          <ac:chgData name="Vui Le Ba" userId="052109168efbc39a" providerId="LiveId" clId="{C56BD826-338E-4B3E-BA21-E3E20D4ADE79}" dt="2023-09-30T15:11:21.074" v="0"/>
          <ac:spMkLst>
            <pc:docMk/>
            <pc:sldMk cId="0" sldId="262"/>
            <ac:spMk id="150" creationId="{00000000-0000-0000-0000-000000000000}"/>
          </ac:spMkLst>
        </pc:spChg>
        <pc:spChg chg="mod">
          <ac:chgData name="Vui Le Ba" userId="052109168efbc39a" providerId="LiveId" clId="{C56BD826-338E-4B3E-BA21-E3E20D4ADE79}" dt="2023-09-30T15:11:21.074" v="0"/>
          <ac:spMkLst>
            <pc:docMk/>
            <pc:sldMk cId="0" sldId="262"/>
            <ac:spMk id="152" creationId="{00000000-0000-0000-0000-000000000000}"/>
          </ac:spMkLst>
        </pc:spChg>
        <pc:spChg chg="mod">
          <ac:chgData name="Vui Le Ba" userId="052109168efbc39a" providerId="LiveId" clId="{C56BD826-338E-4B3E-BA21-E3E20D4ADE79}" dt="2023-09-30T15:11:21.074" v="0"/>
          <ac:spMkLst>
            <pc:docMk/>
            <pc:sldMk cId="0" sldId="262"/>
            <ac:spMk id="154" creationId="{00000000-0000-0000-0000-000000000000}"/>
          </ac:spMkLst>
        </pc:spChg>
        <pc:spChg chg="mod">
          <ac:chgData name="Vui Le Ba" userId="052109168efbc39a" providerId="LiveId" clId="{C56BD826-338E-4B3E-BA21-E3E20D4ADE79}" dt="2023-09-30T15:11:21.074" v="0"/>
          <ac:spMkLst>
            <pc:docMk/>
            <pc:sldMk cId="0" sldId="262"/>
            <ac:spMk id="157" creationId="{00000000-0000-0000-0000-000000000000}"/>
          </ac:spMkLst>
        </pc:spChg>
        <pc:spChg chg="mod">
          <ac:chgData name="Vui Le Ba" userId="052109168efbc39a" providerId="LiveId" clId="{C56BD826-338E-4B3E-BA21-E3E20D4ADE79}" dt="2023-09-30T15:11:21.074" v="0"/>
          <ac:spMkLst>
            <pc:docMk/>
            <pc:sldMk cId="0" sldId="262"/>
            <ac:spMk id="159" creationId="{00000000-0000-0000-0000-000000000000}"/>
          </ac:spMkLst>
        </pc:spChg>
        <pc:spChg chg="mod">
          <ac:chgData name="Vui Le Ba" userId="052109168efbc39a" providerId="LiveId" clId="{C56BD826-338E-4B3E-BA21-E3E20D4ADE79}" dt="2023-09-30T15:11:21.074" v="0"/>
          <ac:spMkLst>
            <pc:docMk/>
            <pc:sldMk cId="0" sldId="262"/>
            <ac:spMk id="162" creationId="{00000000-0000-0000-0000-000000000000}"/>
          </ac:spMkLst>
        </pc:spChg>
        <pc:spChg chg="mod">
          <ac:chgData name="Vui Le Ba" userId="052109168efbc39a" providerId="LiveId" clId="{C56BD826-338E-4B3E-BA21-E3E20D4ADE79}" dt="2023-09-30T15:11:21.074" v="0"/>
          <ac:spMkLst>
            <pc:docMk/>
            <pc:sldMk cId="0" sldId="262"/>
            <ac:spMk id="166" creationId="{00000000-0000-0000-0000-000000000000}"/>
          </ac:spMkLst>
        </pc:spChg>
        <pc:grpChg chg="mod">
          <ac:chgData name="Vui Le Ba" userId="052109168efbc39a" providerId="LiveId" clId="{C56BD826-338E-4B3E-BA21-E3E20D4ADE79}" dt="2023-09-30T15:11:21.074" v="0"/>
          <ac:grpSpMkLst>
            <pc:docMk/>
            <pc:sldMk cId="0" sldId="262"/>
            <ac:grpSpMk id="149" creationId="{00000000-0000-0000-0000-000000000000}"/>
          </ac:grpSpMkLst>
        </pc:grpChg>
        <pc:cxnChg chg="mod">
          <ac:chgData name="Vui Le Ba" userId="052109168efbc39a" providerId="LiveId" clId="{C56BD826-338E-4B3E-BA21-E3E20D4ADE79}" dt="2023-09-30T15:11:21.074" v="0"/>
          <ac:cxnSpMkLst>
            <pc:docMk/>
            <pc:sldMk cId="0" sldId="262"/>
            <ac:cxnSpMk id="151" creationId="{00000000-0000-0000-0000-000000000000}"/>
          </ac:cxnSpMkLst>
        </pc:cxnChg>
        <pc:cxnChg chg="mod">
          <ac:chgData name="Vui Le Ba" userId="052109168efbc39a" providerId="LiveId" clId="{C56BD826-338E-4B3E-BA21-E3E20D4ADE79}" dt="2023-09-30T15:11:21.074" v="0"/>
          <ac:cxnSpMkLst>
            <pc:docMk/>
            <pc:sldMk cId="0" sldId="262"/>
            <ac:cxnSpMk id="153" creationId="{00000000-0000-0000-0000-000000000000}"/>
          </ac:cxnSpMkLst>
        </pc:cxnChg>
        <pc:cxnChg chg="mod">
          <ac:chgData name="Vui Le Ba" userId="052109168efbc39a" providerId="LiveId" clId="{C56BD826-338E-4B3E-BA21-E3E20D4ADE79}" dt="2023-09-30T15:11:21.074" v="0"/>
          <ac:cxnSpMkLst>
            <pc:docMk/>
            <pc:sldMk cId="0" sldId="262"/>
            <ac:cxnSpMk id="156" creationId="{00000000-0000-0000-0000-000000000000}"/>
          </ac:cxnSpMkLst>
        </pc:cxnChg>
        <pc:cxnChg chg="mod">
          <ac:chgData name="Vui Le Ba" userId="052109168efbc39a" providerId="LiveId" clId="{C56BD826-338E-4B3E-BA21-E3E20D4ADE79}" dt="2023-09-30T15:11:21.074" v="0"/>
          <ac:cxnSpMkLst>
            <pc:docMk/>
            <pc:sldMk cId="0" sldId="262"/>
            <ac:cxnSpMk id="158" creationId="{00000000-0000-0000-0000-000000000000}"/>
          </ac:cxnSpMkLst>
        </pc:cxnChg>
        <pc:cxnChg chg="mod">
          <ac:chgData name="Vui Le Ba" userId="052109168efbc39a" providerId="LiveId" clId="{C56BD826-338E-4B3E-BA21-E3E20D4ADE79}" dt="2023-09-30T15:11:21.074" v="0"/>
          <ac:cxnSpMkLst>
            <pc:docMk/>
            <pc:sldMk cId="0" sldId="262"/>
            <ac:cxnSpMk id="161" creationId="{00000000-0000-0000-0000-000000000000}"/>
          </ac:cxnSpMkLst>
        </pc:cxnChg>
        <pc:cxnChg chg="mod">
          <ac:chgData name="Vui Le Ba" userId="052109168efbc39a" providerId="LiveId" clId="{C56BD826-338E-4B3E-BA21-E3E20D4ADE79}" dt="2023-09-30T15:11:21.074" v="0"/>
          <ac:cxnSpMkLst>
            <pc:docMk/>
            <pc:sldMk cId="0" sldId="262"/>
            <ac:cxnSpMk id="164" creationId="{00000000-0000-0000-0000-000000000000}"/>
          </ac:cxnSpMkLst>
        </pc:cxnChg>
      </pc:sldChg>
      <pc:sldChg chg="addSp delSp modSp mod chgLayout modNotes">
        <pc:chgData name="Vui Le Ba" userId="052109168efbc39a" providerId="LiveId" clId="{C56BD826-338E-4B3E-BA21-E3E20D4ADE79}" dt="2023-09-30T15:12:51.498" v="21" actId="1076"/>
        <pc:sldMkLst>
          <pc:docMk/>
          <pc:sldMk cId="0" sldId="263"/>
        </pc:sldMkLst>
        <pc:spChg chg="add del mod">
          <ac:chgData name="Vui Le Ba" userId="052109168efbc39a" providerId="LiveId" clId="{C56BD826-338E-4B3E-BA21-E3E20D4ADE79}" dt="2023-09-30T15:12:46.655" v="20" actId="6264"/>
          <ac:spMkLst>
            <pc:docMk/>
            <pc:sldMk cId="0" sldId="263"/>
            <ac:spMk id="2" creationId="{00498306-B5A9-0C62-3DCA-54197F036185}"/>
          </ac:spMkLst>
        </pc:spChg>
        <pc:spChg chg="add del mod">
          <ac:chgData name="Vui Le Ba" userId="052109168efbc39a" providerId="LiveId" clId="{C56BD826-338E-4B3E-BA21-E3E20D4ADE79}" dt="2023-09-30T15:12:46.655" v="20" actId="6264"/>
          <ac:spMkLst>
            <pc:docMk/>
            <pc:sldMk cId="0" sldId="263"/>
            <ac:spMk id="3" creationId="{0F074047-FE6E-07E2-3CED-E02CF8148849}"/>
          </ac:spMkLst>
        </pc:spChg>
        <pc:spChg chg="mod ord">
          <ac:chgData name="Vui Le Ba" userId="052109168efbc39a" providerId="LiveId" clId="{C56BD826-338E-4B3E-BA21-E3E20D4ADE79}" dt="2023-09-30T15:12:46.655" v="20" actId="6264"/>
          <ac:spMkLst>
            <pc:docMk/>
            <pc:sldMk cId="0" sldId="263"/>
            <ac:spMk id="171" creationId="{00000000-0000-0000-0000-000000000000}"/>
          </ac:spMkLst>
        </pc:spChg>
        <pc:spChg chg="mod ord">
          <ac:chgData name="Vui Le Ba" userId="052109168efbc39a" providerId="LiveId" clId="{C56BD826-338E-4B3E-BA21-E3E20D4ADE79}" dt="2023-09-30T15:12:51.498" v="21" actId="1076"/>
          <ac:spMkLst>
            <pc:docMk/>
            <pc:sldMk cId="0" sldId="263"/>
            <ac:spMk id="172" creationId="{00000000-0000-0000-0000-000000000000}"/>
          </ac:spMkLst>
        </pc:spChg>
        <pc:spChg chg="mod ord">
          <ac:chgData name="Vui Le Ba" userId="052109168efbc39a" providerId="LiveId" clId="{C56BD826-338E-4B3E-BA21-E3E20D4ADE79}" dt="2023-09-30T15:12:46.655" v="20" actId="6264"/>
          <ac:spMkLst>
            <pc:docMk/>
            <pc:sldMk cId="0" sldId="263"/>
            <ac:spMk id="173" creationId="{00000000-0000-0000-0000-000000000000}"/>
          </ac:spMkLst>
        </pc:spChg>
      </pc:sldChg>
      <pc:sldChg chg="addSp delSp modSp mod chgLayout modNotes">
        <pc:chgData name="Vui Le Ba" userId="052109168efbc39a" providerId="LiveId" clId="{C56BD826-338E-4B3E-BA21-E3E20D4ADE79}" dt="2023-09-30T15:12:57.895" v="23" actId="1076"/>
        <pc:sldMkLst>
          <pc:docMk/>
          <pc:sldMk cId="0" sldId="264"/>
        </pc:sldMkLst>
        <pc:spChg chg="add del mod">
          <ac:chgData name="Vui Le Ba" userId="052109168efbc39a" providerId="LiveId" clId="{C56BD826-338E-4B3E-BA21-E3E20D4ADE79}" dt="2023-09-30T15:12:55.062" v="22" actId="6264"/>
          <ac:spMkLst>
            <pc:docMk/>
            <pc:sldMk cId="0" sldId="264"/>
            <ac:spMk id="2" creationId="{15E45CE5-FAEB-BB00-25C5-A7211E6A9DCF}"/>
          </ac:spMkLst>
        </pc:spChg>
        <pc:spChg chg="add del mod">
          <ac:chgData name="Vui Le Ba" userId="052109168efbc39a" providerId="LiveId" clId="{C56BD826-338E-4B3E-BA21-E3E20D4ADE79}" dt="2023-09-30T15:12:55.062" v="22" actId="6264"/>
          <ac:spMkLst>
            <pc:docMk/>
            <pc:sldMk cId="0" sldId="264"/>
            <ac:spMk id="3" creationId="{3CD4F529-25BE-5AB7-C8E0-B52B38F65AA5}"/>
          </ac:spMkLst>
        </pc:spChg>
        <pc:spChg chg="mod ord">
          <ac:chgData name="Vui Le Ba" userId="052109168efbc39a" providerId="LiveId" clId="{C56BD826-338E-4B3E-BA21-E3E20D4ADE79}" dt="2023-09-30T15:12:55.062" v="22" actId="6264"/>
          <ac:spMkLst>
            <pc:docMk/>
            <pc:sldMk cId="0" sldId="264"/>
            <ac:spMk id="178" creationId="{00000000-0000-0000-0000-000000000000}"/>
          </ac:spMkLst>
        </pc:spChg>
        <pc:spChg chg="mod ord">
          <ac:chgData name="Vui Le Ba" userId="052109168efbc39a" providerId="LiveId" clId="{C56BD826-338E-4B3E-BA21-E3E20D4ADE79}" dt="2023-09-30T15:12:57.895" v="23" actId="1076"/>
          <ac:spMkLst>
            <pc:docMk/>
            <pc:sldMk cId="0" sldId="264"/>
            <ac:spMk id="179" creationId="{00000000-0000-0000-0000-000000000000}"/>
          </ac:spMkLst>
        </pc:spChg>
        <pc:spChg chg="mod ord">
          <ac:chgData name="Vui Le Ba" userId="052109168efbc39a" providerId="LiveId" clId="{C56BD826-338E-4B3E-BA21-E3E20D4ADE79}" dt="2023-09-30T15:12:55.062" v="22" actId="6264"/>
          <ac:spMkLst>
            <pc:docMk/>
            <pc:sldMk cId="0" sldId="264"/>
            <ac:spMk id="180" creationId="{00000000-0000-0000-0000-000000000000}"/>
          </ac:spMkLst>
        </pc:spChg>
      </pc:sldChg>
      <pc:sldChg chg="addSp delSp modSp mod chgLayout modNotes">
        <pc:chgData name="Vui Le Ba" userId="052109168efbc39a" providerId="LiveId" clId="{C56BD826-338E-4B3E-BA21-E3E20D4ADE79}" dt="2023-09-30T15:13:04.046" v="25" actId="1076"/>
        <pc:sldMkLst>
          <pc:docMk/>
          <pc:sldMk cId="0" sldId="265"/>
        </pc:sldMkLst>
        <pc:spChg chg="add del mod">
          <ac:chgData name="Vui Le Ba" userId="052109168efbc39a" providerId="LiveId" clId="{C56BD826-338E-4B3E-BA21-E3E20D4ADE79}" dt="2023-09-30T15:13:01.159" v="24" actId="6264"/>
          <ac:spMkLst>
            <pc:docMk/>
            <pc:sldMk cId="0" sldId="265"/>
            <ac:spMk id="2" creationId="{7BAD60D2-F533-0015-D15D-05444640DC7A}"/>
          </ac:spMkLst>
        </pc:spChg>
        <pc:spChg chg="add del mod">
          <ac:chgData name="Vui Le Ba" userId="052109168efbc39a" providerId="LiveId" clId="{C56BD826-338E-4B3E-BA21-E3E20D4ADE79}" dt="2023-09-30T15:13:01.159" v="24" actId="6264"/>
          <ac:spMkLst>
            <pc:docMk/>
            <pc:sldMk cId="0" sldId="265"/>
            <ac:spMk id="3" creationId="{974CCB50-B8D2-6C1B-C7B3-B61A94F59CAF}"/>
          </ac:spMkLst>
        </pc:spChg>
        <pc:spChg chg="mod ord">
          <ac:chgData name="Vui Le Ba" userId="052109168efbc39a" providerId="LiveId" clId="{C56BD826-338E-4B3E-BA21-E3E20D4ADE79}" dt="2023-09-30T15:13:01.159" v="24" actId="6264"/>
          <ac:spMkLst>
            <pc:docMk/>
            <pc:sldMk cId="0" sldId="265"/>
            <ac:spMk id="185" creationId="{00000000-0000-0000-0000-000000000000}"/>
          </ac:spMkLst>
        </pc:spChg>
        <pc:spChg chg="mod ord">
          <ac:chgData name="Vui Le Ba" userId="052109168efbc39a" providerId="LiveId" clId="{C56BD826-338E-4B3E-BA21-E3E20D4ADE79}" dt="2023-09-30T15:13:04.046" v="25" actId="1076"/>
          <ac:spMkLst>
            <pc:docMk/>
            <pc:sldMk cId="0" sldId="265"/>
            <ac:spMk id="186" creationId="{00000000-0000-0000-0000-000000000000}"/>
          </ac:spMkLst>
        </pc:spChg>
        <pc:spChg chg="mod ord">
          <ac:chgData name="Vui Le Ba" userId="052109168efbc39a" providerId="LiveId" clId="{C56BD826-338E-4B3E-BA21-E3E20D4ADE79}" dt="2023-09-30T15:13:01.159" v="24" actId="6264"/>
          <ac:spMkLst>
            <pc:docMk/>
            <pc:sldMk cId="0" sldId="265"/>
            <ac:spMk id="187" creationId="{00000000-0000-0000-0000-000000000000}"/>
          </ac:spMkLst>
        </pc:spChg>
      </pc:sldChg>
      <pc:sldChg chg="addSp delSp modSp mod chgLayout modNotes">
        <pc:chgData name="Vui Le Ba" userId="052109168efbc39a" providerId="LiveId" clId="{C56BD826-338E-4B3E-BA21-E3E20D4ADE79}" dt="2023-09-30T15:13:10.772" v="27" actId="1076"/>
        <pc:sldMkLst>
          <pc:docMk/>
          <pc:sldMk cId="0" sldId="266"/>
        </pc:sldMkLst>
        <pc:spChg chg="add del mod">
          <ac:chgData name="Vui Le Ba" userId="052109168efbc39a" providerId="LiveId" clId="{C56BD826-338E-4B3E-BA21-E3E20D4ADE79}" dt="2023-09-30T15:13:06.665" v="26" actId="6264"/>
          <ac:spMkLst>
            <pc:docMk/>
            <pc:sldMk cId="0" sldId="266"/>
            <ac:spMk id="2" creationId="{29AE75F7-F96E-D677-C34F-E05F8349D3B2}"/>
          </ac:spMkLst>
        </pc:spChg>
        <pc:spChg chg="add del mod">
          <ac:chgData name="Vui Le Ba" userId="052109168efbc39a" providerId="LiveId" clId="{C56BD826-338E-4B3E-BA21-E3E20D4ADE79}" dt="2023-09-30T15:13:06.665" v="26" actId="6264"/>
          <ac:spMkLst>
            <pc:docMk/>
            <pc:sldMk cId="0" sldId="266"/>
            <ac:spMk id="3" creationId="{D51FBE13-D4AE-48E4-9A7F-82ABC3CF647D}"/>
          </ac:spMkLst>
        </pc:spChg>
        <pc:spChg chg="mod ord">
          <ac:chgData name="Vui Le Ba" userId="052109168efbc39a" providerId="LiveId" clId="{C56BD826-338E-4B3E-BA21-E3E20D4ADE79}" dt="2023-09-30T15:13:06.665" v="26" actId="6264"/>
          <ac:spMkLst>
            <pc:docMk/>
            <pc:sldMk cId="0" sldId="266"/>
            <ac:spMk id="192" creationId="{00000000-0000-0000-0000-000000000000}"/>
          </ac:spMkLst>
        </pc:spChg>
        <pc:spChg chg="mod ord">
          <ac:chgData name="Vui Le Ba" userId="052109168efbc39a" providerId="LiveId" clId="{C56BD826-338E-4B3E-BA21-E3E20D4ADE79}" dt="2023-09-30T15:13:10.772" v="27" actId="1076"/>
          <ac:spMkLst>
            <pc:docMk/>
            <pc:sldMk cId="0" sldId="266"/>
            <ac:spMk id="193" creationId="{00000000-0000-0000-0000-000000000000}"/>
          </ac:spMkLst>
        </pc:spChg>
        <pc:spChg chg="mod ord">
          <ac:chgData name="Vui Le Ba" userId="052109168efbc39a" providerId="LiveId" clId="{C56BD826-338E-4B3E-BA21-E3E20D4ADE79}" dt="2023-09-30T15:13:06.665" v="26" actId="6264"/>
          <ac:spMkLst>
            <pc:docMk/>
            <pc:sldMk cId="0" sldId="266"/>
            <ac:spMk id="194" creationId="{00000000-0000-0000-0000-000000000000}"/>
          </ac:spMkLst>
        </pc:spChg>
      </pc:sldChg>
      <pc:sldChg chg="addSp delSp modSp mod chgLayout modNotes">
        <pc:chgData name="Vui Le Ba" userId="052109168efbc39a" providerId="LiveId" clId="{C56BD826-338E-4B3E-BA21-E3E20D4ADE79}" dt="2023-09-30T15:13:15.926" v="29" actId="1076"/>
        <pc:sldMkLst>
          <pc:docMk/>
          <pc:sldMk cId="0" sldId="267"/>
        </pc:sldMkLst>
        <pc:spChg chg="add del mod">
          <ac:chgData name="Vui Le Ba" userId="052109168efbc39a" providerId="LiveId" clId="{C56BD826-338E-4B3E-BA21-E3E20D4ADE79}" dt="2023-09-30T15:13:13.169" v="28" actId="6264"/>
          <ac:spMkLst>
            <pc:docMk/>
            <pc:sldMk cId="0" sldId="267"/>
            <ac:spMk id="2" creationId="{E7820AD9-BCB9-91F0-54AB-414BAC80629E}"/>
          </ac:spMkLst>
        </pc:spChg>
        <pc:spChg chg="add del mod">
          <ac:chgData name="Vui Le Ba" userId="052109168efbc39a" providerId="LiveId" clId="{C56BD826-338E-4B3E-BA21-E3E20D4ADE79}" dt="2023-09-30T15:13:13.169" v="28" actId="6264"/>
          <ac:spMkLst>
            <pc:docMk/>
            <pc:sldMk cId="0" sldId="267"/>
            <ac:spMk id="3" creationId="{6810EBFD-44EE-6B3D-39D5-EB172F33629E}"/>
          </ac:spMkLst>
        </pc:spChg>
        <pc:spChg chg="mod ord">
          <ac:chgData name="Vui Le Ba" userId="052109168efbc39a" providerId="LiveId" clId="{C56BD826-338E-4B3E-BA21-E3E20D4ADE79}" dt="2023-09-30T15:13:13.169" v="28" actId="6264"/>
          <ac:spMkLst>
            <pc:docMk/>
            <pc:sldMk cId="0" sldId="267"/>
            <ac:spMk id="199" creationId="{00000000-0000-0000-0000-000000000000}"/>
          </ac:spMkLst>
        </pc:spChg>
        <pc:spChg chg="mod ord">
          <ac:chgData name="Vui Le Ba" userId="052109168efbc39a" providerId="LiveId" clId="{C56BD826-338E-4B3E-BA21-E3E20D4ADE79}" dt="2023-09-30T15:13:15.926" v="29" actId="1076"/>
          <ac:spMkLst>
            <pc:docMk/>
            <pc:sldMk cId="0" sldId="267"/>
            <ac:spMk id="200" creationId="{00000000-0000-0000-0000-000000000000}"/>
          </ac:spMkLst>
        </pc:spChg>
        <pc:spChg chg="mod ord">
          <ac:chgData name="Vui Le Ba" userId="052109168efbc39a" providerId="LiveId" clId="{C56BD826-338E-4B3E-BA21-E3E20D4ADE79}" dt="2023-09-30T15:13:13.169" v="28" actId="6264"/>
          <ac:spMkLst>
            <pc:docMk/>
            <pc:sldMk cId="0" sldId="267"/>
            <ac:spMk id="201" creationId="{00000000-0000-0000-0000-000000000000}"/>
          </ac:spMkLst>
        </pc:spChg>
      </pc:sldChg>
      <pc:sldChg chg="addSp delSp modSp mod chgLayout modNotes">
        <pc:chgData name="Vui Le Ba" userId="052109168efbc39a" providerId="LiveId" clId="{C56BD826-338E-4B3E-BA21-E3E20D4ADE79}" dt="2023-09-30T15:13:20.892" v="31" actId="1076"/>
        <pc:sldMkLst>
          <pc:docMk/>
          <pc:sldMk cId="0" sldId="268"/>
        </pc:sldMkLst>
        <pc:spChg chg="add del mod">
          <ac:chgData name="Vui Le Ba" userId="052109168efbc39a" providerId="LiveId" clId="{C56BD826-338E-4B3E-BA21-E3E20D4ADE79}" dt="2023-09-30T15:13:18.381" v="30" actId="6264"/>
          <ac:spMkLst>
            <pc:docMk/>
            <pc:sldMk cId="0" sldId="268"/>
            <ac:spMk id="2" creationId="{DB5E568E-4558-64EB-1627-610B6081F234}"/>
          </ac:spMkLst>
        </pc:spChg>
        <pc:spChg chg="add del mod">
          <ac:chgData name="Vui Le Ba" userId="052109168efbc39a" providerId="LiveId" clId="{C56BD826-338E-4B3E-BA21-E3E20D4ADE79}" dt="2023-09-30T15:13:18.381" v="30" actId="6264"/>
          <ac:spMkLst>
            <pc:docMk/>
            <pc:sldMk cId="0" sldId="268"/>
            <ac:spMk id="3" creationId="{B8252672-2CC3-DDA5-A553-031E136EA878}"/>
          </ac:spMkLst>
        </pc:spChg>
        <pc:spChg chg="mod ord">
          <ac:chgData name="Vui Le Ba" userId="052109168efbc39a" providerId="LiveId" clId="{C56BD826-338E-4B3E-BA21-E3E20D4ADE79}" dt="2023-09-30T15:13:18.381" v="30" actId="6264"/>
          <ac:spMkLst>
            <pc:docMk/>
            <pc:sldMk cId="0" sldId="268"/>
            <ac:spMk id="206" creationId="{00000000-0000-0000-0000-000000000000}"/>
          </ac:spMkLst>
        </pc:spChg>
        <pc:spChg chg="mod ord">
          <ac:chgData name="Vui Le Ba" userId="052109168efbc39a" providerId="LiveId" clId="{C56BD826-338E-4B3E-BA21-E3E20D4ADE79}" dt="2023-09-30T15:13:20.892" v="31" actId="1076"/>
          <ac:spMkLst>
            <pc:docMk/>
            <pc:sldMk cId="0" sldId="268"/>
            <ac:spMk id="207" creationId="{00000000-0000-0000-0000-000000000000}"/>
          </ac:spMkLst>
        </pc:spChg>
        <pc:spChg chg="mod ord">
          <ac:chgData name="Vui Le Ba" userId="052109168efbc39a" providerId="LiveId" clId="{C56BD826-338E-4B3E-BA21-E3E20D4ADE79}" dt="2023-09-30T15:13:18.381" v="30" actId="6264"/>
          <ac:spMkLst>
            <pc:docMk/>
            <pc:sldMk cId="0" sldId="268"/>
            <ac:spMk id="208" creationId="{00000000-0000-0000-0000-000000000000}"/>
          </ac:spMkLst>
        </pc:spChg>
      </pc:sldChg>
      <pc:sldChg chg="addSp delSp modSp mod chgLayout modNotes">
        <pc:chgData name="Vui Le Ba" userId="052109168efbc39a" providerId="LiveId" clId="{C56BD826-338E-4B3E-BA21-E3E20D4ADE79}" dt="2023-09-30T15:13:23.496" v="32" actId="6264"/>
        <pc:sldMkLst>
          <pc:docMk/>
          <pc:sldMk cId="0" sldId="269"/>
        </pc:sldMkLst>
        <pc:spChg chg="add del mod">
          <ac:chgData name="Vui Le Ba" userId="052109168efbc39a" providerId="LiveId" clId="{C56BD826-338E-4B3E-BA21-E3E20D4ADE79}" dt="2023-09-30T15:13:23.496" v="32" actId="6264"/>
          <ac:spMkLst>
            <pc:docMk/>
            <pc:sldMk cId="0" sldId="269"/>
            <ac:spMk id="2" creationId="{AA3CE3EC-5260-B7CF-4CC0-5AACB3F25507}"/>
          </ac:spMkLst>
        </pc:spChg>
        <pc:spChg chg="add del mod">
          <ac:chgData name="Vui Le Ba" userId="052109168efbc39a" providerId="LiveId" clId="{C56BD826-338E-4B3E-BA21-E3E20D4ADE79}" dt="2023-09-30T15:13:23.496" v="32" actId="6264"/>
          <ac:spMkLst>
            <pc:docMk/>
            <pc:sldMk cId="0" sldId="269"/>
            <ac:spMk id="3" creationId="{FE400FD0-DEDF-0D85-7E05-536F862324E1}"/>
          </ac:spMkLst>
        </pc:spChg>
        <pc:spChg chg="mod ord">
          <ac:chgData name="Vui Le Ba" userId="052109168efbc39a" providerId="LiveId" clId="{C56BD826-338E-4B3E-BA21-E3E20D4ADE79}" dt="2023-09-30T15:13:23.496" v="32" actId="6264"/>
          <ac:spMkLst>
            <pc:docMk/>
            <pc:sldMk cId="0" sldId="269"/>
            <ac:spMk id="213" creationId="{00000000-0000-0000-0000-000000000000}"/>
          </ac:spMkLst>
        </pc:spChg>
        <pc:spChg chg="mod ord">
          <ac:chgData name="Vui Le Ba" userId="052109168efbc39a" providerId="LiveId" clId="{C56BD826-338E-4B3E-BA21-E3E20D4ADE79}" dt="2023-09-30T15:13:23.496" v="32" actId="6264"/>
          <ac:spMkLst>
            <pc:docMk/>
            <pc:sldMk cId="0" sldId="269"/>
            <ac:spMk id="214" creationId="{00000000-0000-0000-0000-000000000000}"/>
          </ac:spMkLst>
        </pc:spChg>
        <pc:graphicFrameChg chg="mod">
          <ac:chgData name="Vui Le Ba" userId="052109168efbc39a" providerId="LiveId" clId="{C56BD826-338E-4B3E-BA21-E3E20D4ADE79}" dt="2023-09-30T15:11:21.074" v="0"/>
          <ac:graphicFrameMkLst>
            <pc:docMk/>
            <pc:sldMk cId="0" sldId="269"/>
            <ac:graphicFrameMk id="215" creationId="{00000000-0000-0000-0000-000000000000}"/>
          </ac:graphicFrameMkLst>
        </pc:graphicFrameChg>
      </pc:sldChg>
      <pc:sldChg chg="addSp delSp modSp mod chgLayout modNotes">
        <pc:chgData name="Vui Le Ba" userId="052109168efbc39a" providerId="LiveId" clId="{C56BD826-338E-4B3E-BA21-E3E20D4ADE79}" dt="2023-09-30T15:13:31.902" v="34" actId="1076"/>
        <pc:sldMkLst>
          <pc:docMk/>
          <pc:sldMk cId="0" sldId="270"/>
        </pc:sldMkLst>
        <pc:spChg chg="add del mod">
          <ac:chgData name="Vui Le Ba" userId="052109168efbc39a" providerId="LiveId" clId="{C56BD826-338E-4B3E-BA21-E3E20D4ADE79}" dt="2023-09-30T15:13:26.383" v="33" actId="6264"/>
          <ac:spMkLst>
            <pc:docMk/>
            <pc:sldMk cId="0" sldId="270"/>
            <ac:spMk id="2" creationId="{3754792B-0FE5-FD31-08D2-F61CBA510882}"/>
          </ac:spMkLst>
        </pc:spChg>
        <pc:spChg chg="add del mod">
          <ac:chgData name="Vui Le Ba" userId="052109168efbc39a" providerId="LiveId" clId="{C56BD826-338E-4B3E-BA21-E3E20D4ADE79}" dt="2023-09-30T15:13:26.383" v="33" actId="6264"/>
          <ac:spMkLst>
            <pc:docMk/>
            <pc:sldMk cId="0" sldId="270"/>
            <ac:spMk id="3" creationId="{68CC12E7-35E4-B2EC-4F56-74E161379869}"/>
          </ac:spMkLst>
        </pc:spChg>
        <pc:spChg chg="mod ord">
          <ac:chgData name="Vui Le Ba" userId="052109168efbc39a" providerId="LiveId" clId="{C56BD826-338E-4B3E-BA21-E3E20D4ADE79}" dt="2023-09-30T15:13:26.383" v="33" actId="6264"/>
          <ac:spMkLst>
            <pc:docMk/>
            <pc:sldMk cId="0" sldId="270"/>
            <ac:spMk id="220" creationId="{00000000-0000-0000-0000-000000000000}"/>
          </ac:spMkLst>
        </pc:spChg>
        <pc:spChg chg="mod ord">
          <ac:chgData name="Vui Le Ba" userId="052109168efbc39a" providerId="LiveId" clId="{C56BD826-338E-4B3E-BA21-E3E20D4ADE79}" dt="2023-09-30T15:13:31.902" v="34" actId="1076"/>
          <ac:spMkLst>
            <pc:docMk/>
            <pc:sldMk cId="0" sldId="270"/>
            <ac:spMk id="221" creationId="{00000000-0000-0000-0000-000000000000}"/>
          </ac:spMkLst>
        </pc:spChg>
        <pc:spChg chg="mod ord">
          <ac:chgData name="Vui Le Ba" userId="052109168efbc39a" providerId="LiveId" clId="{C56BD826-338E-4B3E-BA21-E3E20D4ADE79}" dt="2023-09-30T15:13:26.383" v="33" actId="6264"/>
          <ac:spMkLst>
            <pc:docMk/>
            <pc:sldMk cId="0" sldId="270"/>
            <ac:spMk id="222" creationId="{00000000-0000-0000-0000-000000000000}"/>
          </ac:spMkLst>
        </pc:spChg>
      </pc:sldChg>
      <pc:sldChg chg="modSp modNotes">
        <pc:chgData name="Vui Le Ba" userId="052109168efbc39a" providerId="LiveId" clId="{C56BD826-338E-4B3E-BA21-E3E20D4ADE79}" dt="2023-09-30T15:11:21.074" v="0"/>
        <pc:sldMkLst>
          <pc:docMk/>
          <pc:sldMk cId="0" sldId="271"/>
        </pc:sldMkLst>
        <pc:spChg chg="mod">
          <ac:chgData name="Vui Le Ba" userId="052109168efbc39a" providerId="LiveId" clId="{C56BD826-338E-4B3E-BA21-E3E20D4ADE79}" dt="2023-09-30T15:11:21.074" v="0"/>
          <ac:spMkLst>
            <pc:docMk/>
            <pc:sldMk cId="0" sldId="271"/>
            <ac:spMk id="227" creationId="{00000000-0000-0000-0000-000000000000}"/>
          </ac:spMkLst>
        </pc:spChg>
        <pc:spChg chg="mod">
          <ac:chgData name="Vui Le Ba" userId="052109168efbc39a" providerId="LiveId" clId="{C56BD826-338E-4B3E-BA21-E3E20D4ADE79}" dt="2023-09-30T15:11:21.074" v="0"/>
          <ac:spMkLst>
            <pc:docMk/>
            <pc:sldMk cId="0" sldId="271"/>
            <ac:spMk id="228" creationId="{00000000-0000-0000-0000-000000000000}"/>
          </ac:spMkLst>
        </pc:spChg>
      </pc:sldChg>
      <pc:sldChg chg="addSp delSp modSp mod chgLayout modNotes">
        <pc:chgData name="Vui Le Ba" userId="052109168efbc39a" providerId="LiveId" clId="{C56BD826-338E-4B3E-BA21-E3E20D4ADE79}" dt="2023-09-30T15:13:42.543" v="36" actId="1076"/>
        <pc:sldMkLst>
          <pc:docMk/>
          <pc:sldMk cId="0" sldId="272"/>
        </pc:sldMkLst>
        <pc:spChg chg="add del mod">
          <ac:chgData name="Vui Le Ba" userId="052109168efbc39a" providerId="LiveId" clId="{C56BD826-338E-4B3E-BA21-E3E20D4ADE79}" dt="2023-09-30T15:13:39.238" v="35" actId="6264"/>
          <ac:spMkLst>
            <pc:docMk/>
            <pc:sldMk cId="0" sldId="272"/>
            <ac:spMk id="2" creationId="{E66A5846-60ED-3459-A6B2-754E22E97800}"/>
          </ac:spMkLst>
        </pc:spChg>
        <pc:spChg chg="add del mod">
          <ac:chgData name="Vui Le Ba" userId="052109168efbc39a" providerId="LiveId" clId="{C56BD826-338E-4B3E-BA21-E3E20D4ADE79}" dt="2023-09-30T15:13:39.238" v="35" actId="6264"/>
          <ac:spMkLst>
            <pc:docMk/>
            <pc:sldMk cId="0" sldId="272"/>
            <ac:spMk id="3" creationId="{035677D2-3442-1881-5EFD-3CFE470CF5CD}"/>
          </ac:spMkLst>
        </pc:spChg>
        <pc:spChg chg="mod ord">
          <ac:chgData name="Vui Le Ba" userId="052109168efbc39a" providerId="LiveId" clId="{C56BD826-338E-4B3E-BA21-E3E20D4ADE79}" dt="2023-09-30T15:13:39.238" v="35" actId="6264"/>
          <ac:spMkLst>
            <pc:docMk/>
            <pc:sldMk cId="0" sldId="272"/>
            <ac:spMk id="233" creationId="{00000000-0000-0000-0000-000000000000}"/>
          </ac:spMkLst>
        </pc:spChg>
        <pc:spChg chg="mod ord">
          <ac:chgData name="Vui Le Ba" userId="052109168efbc39a" providerId="LiveId" clId="{C56BD826-338E-4B3E-BA21-E3E20D4ADE79}" dt="2023-09-30T15:13:42.543" v="36" actId="1076"/>
          <ac:spMkLst>
            <pc:docMk/>
            <pc:sldMk cId="0" sldId="272"/>
            <ac:spMk id="234" creationId="{00000000-0000-0000-0000-000000000000}"/>
          </ac:spMkLst>
        </pc:spChg>
        <pc:spChg chg="mod ord">
          <ac:chgData name="Vui Le Ba" userId="052109168efbc39a" providerId="LiveId" clId="{C56BD826-338E-4B3E-BA21-E3E20D4ADE79}" dt="2023-09-30T15:13:39.238" v="35" actId="6264"/>
          <ac:spMkLst>
            <pc:docMk/>
            <pc:sldMk cId="0" sldId="272"/>
            <ac:spMk id="235" creationId="{00000000-0000-0000-0000-000000000000}"/>
          </ac:spMkLst>
        </pc:spChg>
        <pc:picChg chg="mod">
          <ac:chgData name="Vui Le Ba" userId="052109168efbc39a" providerId="LiveId" clId="{C56BD826-338E-4B3E-BA21-E3E20D4ADE79}" dt="2023-09-30T15:11:21.074" v="0"/>
          <ac:picMkLst>
            <pc:docMk/>
            <pc:sldMk cId="0" sldId="272"/>
            <ac:picMk id="236" creationId="{00000000-0000-0000-0000-000000000000}"/>
          </ac:picMkLst>
        </pc:picChg>
      </pc:sldChg>
      <pc:sldChg chg="addSp delSp modSp mod chgLayout modNotes">
        <pc:chgData name="Vui Le Ba" userId="052109168efbc39a" providerId="LiveId" clId="{C56BD826-338E-4B3E-BA21-E3E20D4ADE79}" dt="2023-09-30T15:13:45.733" v="37" actId="6264"/>
        <pc:sldMkLst>
          <pc:docMk/>
          <pc:sldMk cId="0" sldId="273"/>
        </pc:sldMkLst>
        <pc:spChg chg="add del mod">
          <ac:chgData name="Vui Le Ba" userId="052109168efbc39a" providerId="LiveId" clId="{C56BD826-338E-4B3E-BA21-E3E20D4ADE79}" dt="2023-09-30T15:13:45.733" v="37" actId="6264"/>
          <ac:spMkLst>
            <pc:docMk/>
            <pc:sldMk cId="0" sldId="273"/>
            <ac:spMk id="2" creationId="{18966C44-FB99-92E8-0ABB-095554474743}"/>
          </ac:spMkLst>
        </pc:spChg>
        <pc:spChg chg="add del mod">
          <ac:chgData name="Vui Le Ba" userId="052109168efbc39a" providerId="LiveId" clId="{C56BD826-338E-4B3E-BA21-E3E20D4ADE79}" dt="2023-09-30T15:13:45.733" v="37" actId="6264"/>
          <ac:spMkLst>
            <pc:docMk/>
            <pc:sldMk cId="0" sldId="273"/>
            <ac:spMk id="3" creationId="{66815267-B741-49A2-E765-308D2E484B4F}"/>
          </ac:spMkLst>
        </pc:spChg>
        <pc:spChg chg="mod ord">
          <ac:chgData name="Vui Le Ba" userId="052109168efbc39a" providerId="LiveId" clId="{C56BD826-338E-4B3E-BA21-E3E20D4ADE79}" dt="2023-09-30T15:13:45.733" v="37" actId="6264"/>
          <ac:spMkLst>
            <pc:docMk/>
            <pc:sldMk cId="0" sldId="273"/>
            <ac:spMk id="241" creationId="{00000000-0000-0000-0000-000000000000}"/>
          </ac:spMkLst>
        </pc:spChg>
        <pc:spChg chg="mod ord">
          <ac:chgData name="Vui Le Ba" userId="052109168efbc39a" providerId="LiveId" clId="{C56BD826-338E-4B3E-BA21-E3E20D4ADE79}" dt="2023-09-30T15:13:45.733" v="37" actId="6264"/>
          <ac:spMkLst>
            <pc:docMk/>
            <pc:sldMk cId="0" sldId="273"/>
            <ac:spMk id="242" creationId="{00000000-0000-0000-0000-000000000000}"/>
          </ac:spMkLst>
        </pc:spChg>
        <pc:graphicFrameChg chg="mod">
          <ac:chgData name="Vui Le Ba" userId="052109168efbc39a" providerId="LiveId" clId="{C56BD826-338E-4B3E-BA21-E3E20D4ADE79}" dt="2023-09-30T15:11:21.074" v="0"/>
          <ac:graphicFrameMkLst>
            <pc:docMk/>
            <pc:sldMk cId="0" sldId="273"/>
            <ac:graphicFrameMk id="243" creationId="{00000000-0000-0000-0000-000000000000}"/>
          </ac:graphicFrameMkLst>
        </pc:graphicFrameChg>
      </pc:sldChg>
      <pc:sldChg chg="modSp modNotes">
        <pc:chgData name="Vui Le Ba" userId="052109168efbc39a" providerId="LiveId" clId="{C56BD826-338E-4B3E-BA21-E3E20D4ADE79}" dt="2023-09-30T15:11:21.074" v="0"/>
        <pc:sldMkLst>
          <pc:docMk/>
          <pc:sldMk cId="0" sldId="274"/>
        </pc:sldMkLst>
        <pc:spChg chg="mod">
          <ac:chgData name="Vui Le Ba" userId="052109168efbc39a" providerId="LiveId" clId="{C56BD826-338E-4B3E-BA21-E3E20D4ADE79}" dt="2023-09-30T15:11:21.074" v="0"/>
          <ac:spMkLst>
            <pc:docMk/>
            <pc:sldMk cId="0" sldId="274"/>
            <ac:spMk id="248" creationId="{00000000-0000-0000-0000-000000000000}"/>
          </ac:spMkLst>
        </pc:spChg>
        <pc:spChg chg="mod">
          <ac:chgData name="Vui Le Ba" userId="052109168efbc39a" providerId="LiveId" clId="{C56BD826-338E-4B3E-BA21-E3E20D4ADE79}" dt="2023-09-30T15:11:21.074" v="0"/>
          <ac:spMkLst>
            <pc:docMk/>
            <pc:sldMk cId="0" sldId="274"/>
            <ac:spMk id="249" creationId="{00000000-0000-0000-0000-000000000000}"/>
          </ac:spMkLst>
        </pc:spChg>
      </pc:sldChg>
      <pc:sldChg chg="addSp delSp modSp mod chgLayout modNotes">
        <pc:chgData name="Vui Le Ba" userId="052109168efbc39a" providerId="LiveId" clId="{C56BD826-338E-4B3E-BA21-E3E20D4ADE79}" dt="2023-09-30T15:13:49.377" v="38" actId="6264"/>
        <pc:sldMkLst>
          <pc:docMk/>
          <pc:sldMk cId="0" sldId="275"/>
        </pc:sldMkLst>
        <pc:spChg chg="add del mod">
          <ac:chgData name="Vui Le Ba" userId="052109168efbc39a" providerId="LiveId" clId="{C56BD826-338E-4B3E-BA21-E3E20D4ADE79}" dt="2023-09-30T15:13:49.377" v="38" actId="6264"/>
          <ac:spMkLst>
            <pc:docMk/>
            <pc:sldMk cId="0" sldId="275"/>
            <ac:spMk id="2" creationId="{88731584-8367-0C74-41EB-4495335CF539}"/>
          </ac:spMkLst>
        </pc:spChg>
        <pc:spChg chg="add del mod">
          <ac:chgData name="Vui Le Ba" userId="052109168efbc39a" providerId="LiveId" clId="{C56BD826-338E-4B3E-BA21-E3E20D4ADE79}" dt="2023-09-30T15:13:49.377" v="38" actId="6264"/>
          <ac:spMkLst>
            <pc:docMk/>
            <pc:sldMk cId="0" sldId="275"/>
            <ac:spMk id="3" creationId="{071BEB6B-D7A9-A73B-EF9D-FD086D9FBCA7}"/>
          </ac:spMkLst>
        </pc:spChg>
        <pc:spChg chg="mod ord">
          <ac:chgData name="Vui Le Ba" userId="052109168efbc39a" providerId="LiveId" clId="{C56BD826-338E-4B3E-BA21-E3E20D4ADE79}" dt="2023-09-30T15:13:49.377" v="38" actId="6264"/>
          <ac:spMkLst>
            <pc:docMk/>
            <pc:sldMk cId="0" sldId="275"/>
            <ac:spMk id="254" creationId="{00000000-0000-0000-0000-000000000000}"/>
          </ac:spMkLst>
        </pc:spChg>
        <pc:spChg chg="mod ord">
          <ac:chgData name="Vui Le Ba" userId="052109168efbc39a" providerId="LiveId" clId="{C56BD826-338E-4B3E-BA21-E3E20D4ADE79}" dt="2023-09-30T15:13:49.377" v="38" actId="6264"/>
          <ac:spMkLst>
            <pc:docMk/>
            <pc:sldMk cId="0" sldId="275"/>
            <ac:spMk id="255" creationId="{00000000-0000-0000-0000-000000000000}"/>
          </ac:spMkLst>
        </pc:spChg>
        <pc:spChg chg="mod">
          <ac:chgData name="Vui Le Ba" userId="052109168efbc39a" providerId="LiveId" clId="{C56BD826-338E-4B3E-BA21-E3E20D4ADE79}" dt="2023-09-30T15:11:21.074" v="0"/>
          <ac:spMkLst>
            <pc:docMk/>
            <pc:sldMk cId="0" sldId="275"/>
            <ac:spMk id="257" creationId="{00000000-0000-0000-0000-000000000000}"/>
          </ac:spMkLst>
        </pc:spChg>
        <pc:spChg chg="mod">
          <ac:chgData name="Vui Le Ba" userId="052109168efbc39a" providerId="LiveId" clId="{C56BD826-338E-4B3E-BA21-E3E20D4ADE79}" dt="2023-09-30T15:11:21.074" v="0"/>
          <ac:spMkLst>
            <pc:docMk/>
            <pc:sldMk cId="0" sldId="275"/>
            <ac:spMk id="259" creationId="{00000000-0000-0000-0000-000000000000}"/>
          </ac:spMkLst>
        </pc:spChg>
        <pc:spChg chg="mod">
          <ac:chgData name="Vui Le Ba" userId="052109168efbc39a" providerId="LiveId" clId="{C56BD826-338E-4B3E-BA21-E3E20D4ADE79}" dt="2023-09-30T15:11:21.074" v="0"/>
          <ac:spMkLst>
            <pc:docMk/>
            <pc:sldMk cId="0" sldId="275"/>
            <ac:spMk id="261" creationId="{00000000-0000-0000-0000-000000000000}"/>
          </ac:spMkLst>
        </pc:spChg>
        <pc:spChg chg="mod">
          <ac:chgData name="Vui Le Ba" userId="052109168efbc39a" providerId="LiveId" clId="{C56BD826-338E-4B3E-BA21-E3E20D4ADE79}" dt="2023-09-30T15:11:21.074" v="0"/>
          <ac:spMkLst>
            <pc:docMk/>
            <pc:sldMk cId="0" sldId="275"/>
            <ac:spMk id="263" creationId="{00000000-0000-0000-0000-000000000000}"/>
          </ac:spMkLst>
        </pc:spChg>
        <pc:spChg chg="mod">
          <ac:chgData name="Vui Le Ba" userId="052109168efbc39a" providerId="LiveId" clId="{C56BD826-338E-4B3E-BA21-E3E20D4ADE79}" dt="2023-09-30T15:11:21.074" v="0"/>
          <ac:spMkLst>
            <pc:docMk/>
            <pc:sldMk cId="0" sldId="275"/>
            <ac:spMk id="265" creationId="{00000000-0000-0000-0000-000000000000}"/>
          </ac:spMkLst>
        </pc:spChg>
        <pc:spChg chg="mod">
          <ac:chgData name="Vui Le Ba" userId="052109168efbc39a" providerId="LiveId" clId="{C56BD826-338E-4B3E-BA21-E3E20D4ADE79}" dt="2023-09-30T15:11:21.074" v="0"/>
          <ac:spMkLst>
            <pc:docMk/>
            <pc:sldMk cId="0" sldId="275"/>
            <ac:spMk id="267" creationId="{00000000-0000-0000-0000-000000000000}"/>
          </ac:spMkLst>
        </pc:spChg>
        <pc:spChg chg="mod">
          <ac:chgData name="Vui Le Ba" userId="052109168efbc39a" providerId="LiveId" clId="{C56BD826-338E-4B3E-BA21-E3E20D4ADE79}" dt="2023-09-30T15:11:21.074" v="0"/>
          <ac:spMkLst>
            <pc:docMk/>
            <pc:sldMk cId="0" sldId="275"/>
            <ac:spMk id="269" creationId="{00000000-0000-0000-0000-000000000000}"/>
          </ac:spMkLst>
        </pc:spChg>
        <pc:grpChg chg="mod">
          <ac:chgData name="Vui Le Ba" userId="052109168efbc39a" providerId="LiveId" clId="{C56BD826-338E-4B3E-BA21-E3E20D4ADE79}" dt="2023-09-30T15:11:21.074" v="0"/>
          <ac:grpSpMkLst>
            <pc:docMk/>
            <pc:sldMk cId="0" sldId="275"/>
            <ac:grpSpMk id="256" creationId="{00000000-0000-0000-0000-000000000000}"/>
          </ac:grpSpMkLst>
        </pc:grpChg>
        <pc:cxnChg chg="mod">
          <ac:chgData name="Vui Le Ba" userId="052109168efbc39a" providerId="LiveId" clId="{C56BD826-338E-4B3E-BA21-E3E20D4ADE79}" dt="2023-09-30T15:11:21.074" v="0"/>
          <ac:cxnSpMkLst>
            <pc:docMk/>
            <pc:sldMk cId="0" sldId="275"/>
            <ac:cxnSpMk id="258" creationId="{00000000-0000-0000-0000-000000000000}"/>
          </ac:cxnSpMkLst>
        </pc:cxnChg>
        <pc:cxnChg chg="mod">
          <ac:chgData name="Vui Le Ba" userId="052109168efbc39a" providerId="LiveId" clId="{C56BD826-338E-4B3E-BA21-E3E20D4ADE79}" dt="2023-09-30T15:11:21.074" v="0"/>
          <ac:cxnSpMkLst>
            <pc:docMk/>
            <pc:sldMk cId="0" sldId="275"/>
            <ac:cxnSpMk id="260" creationId="{00000000-0000-0000-0000-000000000000}"/>
          </ac:cxnSpMkLst>
        </pc:cxnChg>
        <pc:cxnChg chg="mod">
          <ac:chgData name="Vui Le Ba" userId="052109168efbc39a" providerId="LiveId" clId="{C56BD826-338E-4B3E-BA21-E3E20D4ADE79}" dt="2023-09-30T15:11:21.074" v="0"/>
          <ac:cxnSpMkLst>
            <pc:docMk/>
            <pc:sldMk cId="0" sldId="275"/>
            <ac:cxnSpMk id="262" creationId="{00000000-0000-0000-0000-000000000000}"/>
          </ac:cxnSpMkLst>
        </pc:cxnChg>
        <pc:cxnChg chg="mod">
          <ac:chgData name="Vui Le Ba" userId="052109168efbc39a" providerId="LiveId" clId="{C56BD826-338E-4B3E-BA21-E3E20D4ADE79}" dt="2023-09-30T15:11:21.074" v="0"/>
          <ac:cxnSpMkLst>
            <pc:docMk/>
            <pc:sldMk cId="0" sldId="275"/>
            <ac:cxnSpMk id="264" creationId="{00000000-0000-0000-0000-000000000000}"/>
          </ac:cxnSpMkLst>
        </pc:cxnChg>
        <pc:cxnChg chg="mod">
          <ac:chgData name="Vui Le Ba" userId="052109168efbc39a" providerId="LiveId" clId="{C56BD826-338E-4B3E-BA21-E3E20D4ADE79}" dt="2023-09-30T15:11:21.074" v="0"/>
          <ac:cxnSpMkLst>
            <pc:docMk/>
            <pc:sldMk cId="0" sldId="275"/>
            <ac:cxnSpMk id="266" creationId="{00000000-0000-0000-0000-000000000000}"/>
          </ac:cxnSpMkLst>
        </pc:cxnChg>
        <pc:cxnChg chg="mod">
          <ac:chgData name="Vui Le Ba" userId="052109168efbc39a" providerId="LiveId" clId="{C56BD826-338E-4B3E-BA21-E3E20D4ADE79}" dt="2023-09-30T15:11:21.074" v="0"/>
          <ac:cxnSpMkLst>
            <pc:docMk/>
            <pc:sldMk cId="0" sldId="275"/>
            <ac:cxnSpMk id="268" creationId="{00000000-0000-0000-0000-000000000000}"/>
          </ac:cxnSpMkLst>
        </pc:cxnChg>
      </pc:sldChg>
      <pc:sldChg chg="addSp delSp modSp mod chgLayout modNotes">
        <pc:chgData name="Vui Le Ba" userId="052109168efbc39a" providerId="LiveId" clId="{C56BD826-338E-4B3E-BA21-E3E20D4ADE79}" dt="2023-09-30T15:13:51.683" v="39" actId="6264"/>
        <pc:sldMkLst>
          <pc:docMk/>
          <pc:sldMk cId="0" sldId="276"/>
        </pc:sldMkLst>
        <pc:spChg chg="add del mod">
          <ac:chgData name="Vui Le Ba" userId="052109168efbc39a" providerId="LiveId" clId="{C56BD826-338E-4B3E-BA21-E3E20D4ADE79}" dt="2023-09-30T15:13:51.683" v="39" actId="6264"/>
          <ac:spMkLst>
            <pc:docMk/>
            <pc:sldMk cId="0" sldId="276"/>
            <ac:spMk id="2" creationId="{57054BDD-F7F7-C190-649D-32B9F3E5E20E}"/>
          </ac:spMkLst>
        </pc:spChg>
        <pc:spChg chg="add del mod">
          <ac:chgData name="Vui Le Ba" userId="052109168efbc39a" providerId="LiveId" clId="{C56BD826-338E-4B3E-BA21-E3E20D4ADE79}" dt="2023-09-30T15:13:51.683" v="39" actId="6264"/>
          <ac:spMkLst>
            <pc:docMk/>
            <pc:sldMk cId="0" sldId="276"/>
            <ac:spMk id="3" creationId="{AD0B9135-4FF3-804A-CA8C-0C79A4997012}"/>
          </ac:spMkLst>
        </pc:spChg>
        <pc:spChg chg="mod ord">
          <ac:chgData name="Vui Le Ba" userId="052109168efbc39a" providerId="LiveId" clId="{C56BD826-338E-4B3E-BA21-E3E20D4ADE79}" dt="2023-09-30T15:13:51.683" v="39" actId="6264"/>
          <ac:spMkLst>
            <pc:docMk/>
            <pc:sldMk cId="0" sldId="276"/>
            <ac:spMk id="274" creationId="{00000000-0000-0000-0000-000000000000}"/>
          </ac:spMkLst>
        </pc:spChg>
        <pc:spChg chg="mod ord">
          <ac:chgData name="Vui Le Ba" userId="052109168efbc39a" providerId="LiveId" clId="{C56BD826-338E-4B3E-BA21-E3E20D4ADE79}" dt="2023-09-30T15:13:51.683" v="39" actId="6264"/>
          <ac:spMkLst>
            <pc:docMk/>
            <pc:sldMk cId="0" sldId="276"/>
            <ac:spMk id="275" creationId="{00000000-0000-0000-0000-000000000000}"/>
          </ac:spMkLst>
        </pc:spChg>
        <pc:spChg chg="mod">
          <ac:chgData name="Vui Le Ba" userId="052109168efbc39a" providerId="LiveId" clId="{C56BD826-338E-4B3E-BA21-E3E20D4ADE79}" dt="2023-09-30T15:11:21.074" v="0"/>
          <ac:spMkLst>
            <pc:docMk/>
            <pc:sldMk cId="0" sldId="276"/>
            <ac:spMk id="276" creationId="{00000000-0000-0000-0000-000000000000}"/>
          </ac:spMkLst>
        </pc:spChg>
        <pc:spChg chg="mod">
          <ac:chgData name="Vui Le Ba" userId="052109168efbc39a" providerId="LiveId" clId="{C56BD826-338E-4B3E-BA21-E3E20D4ADE79}" dt="2023-09-30T15:11:21.074" v="0"/>
          <ac:spMkLst>
            <pc:docMk/>
            <pc:sldMk cId="0" sldId="276"/>
            <ac:spMk id="277" creationId="{00000000-0000-0000-0000-000000000000}"/>
          </ac:spMkLst>
        </pc:spChg>
        <pc:spChg chg="mod">
          <ac:chgData name="Vui Le Ba" userId="052109168efbc39a" providerId="LiveId" clId="{C56BD826-338E-4B3E-BA21-E3E20D4ADE79}" dt="2023-09-30T15:11:21.074" v="0"/>
          <ac:spMkLst>
            <pc:docMk/>
            <pc:sldMk cId="0" sldId="276"/>
            <ac:spMk id="278" creationId="{00000000-0000-0000-0000-000000000000}"/>
          </ac:spMkLst>
        </pc:spChg>
        <pc:spChg chg="mod">
          <ac:chgData name="Vui Le Ba" userId="052109168efbc39a" providerId="LiveId" clId="{C56BD826-338E-4B3E-BA21-E3E20D4ADE79}" dt="2023-09-30T15:11:21.074" v="0"/>
          <ac:spMkLst>
            <pc:docMk/>
            <pc:sldMk cId="0" sldId="276"/>
            <ac:spMk id="279" creationId="{00000000-0000-0000-0000-000000000000}"/>
          </ac:spMkLst>
        </pc:spChg>
        <pc:spChg chg="mod">
          <ac:chgData name="Vui Le Ba" userId="052109168efbc39a" providerId="LiveId" clId="{C56BD826-338E-4B3E-BA21-E3E20D4ADE79}" dt="2023-09-30T15:11:21.074" v="0"/>
          <ac:spMkLst>
            <pc:docMk/>
            <pc:sldMk cId="0" sldId="276"/>
            <ac:spMk id="280" creationId="{00000000-0000-0000-0000-000000000000}"/>
          </ac:spMkLst>
        </pc:spChg>
        <pc:spChg chg="mod">
          <ac:chgData name="Vui Le Ba" userId="052109168efbc39a" providerId="LiveId" clId="{C56BD826-338E-4B3E-BA21-E3E20D4ADE79}" dt="2023-09-30T15:11:21.074" v="0"/>
          <ac:spMkLst>
            <pc:docMk/>
            <pc:sldMk cId="0" sldId="276"/>
            <ac:spMk id="281" creationId="{00000000-0000-0000-0000-000000000000}"/>
          </ac:spMkLst>
        </pc:spChg>
        <pc:spChg chg="mod">
          <ac:chgData name="Vui Le Ba" userId="052109168efbc39a" providerId="LiveId" clId="{C56BD826-338E-4B3E-BA21-E3E20D4ADE79}" dt="2023-09-30T15:11:21.074" v="0"/>
          <ac:spMkLst>
            <pc:docMk/>
            <pc:sldMk cId="0" sldId="276"/>
            <ac:spMk id="282" creationId="{00000000-0000-0000-0000-000000000000}"/>
          </ac:spMkLst>
        </pc:spChg>
        <pc:spChg chg="mod">
          <ac:chgData name="Vui Le Ba" userId="052109168efbc39a" providerId="LiveId" clId="{C56BD826-338E-4B3E-BA21-E3E20D4ADE79}" dt="2023-09-30T15:11:21.074" v="0"/>
          <ac:spMkLst>
            <pc:docMk/>
            <pc:sldMk cId="0" sldId="276"/>
            <ac:spMk id="283" creationId="{00000000-0000-0000-0000-000000000000}"/>
          </ac:spMkLst>
        </pc:spChg>
        <pc:spChg chg="mod">
          <ac:chgData name="Vui Le Ba" userId="052109168efbc39a" providerId="LiveId" clId="{C56BD826-338E-4B3E-BA21-E3E20D4ADE79}" dt="2023-09-30T15:11:21.074" v="0"/>
          <ac:spMkLst>
            <pc:docMk/>
            <pc:sldMk cId="0" sldId="276"/>
            <ac:spMk id="284" creationId="{00000000-0000-0000-0000-000000000000}"/>
          </ac:spMkLst>
        </pc:spChg>
        <pc:spChg chg="mod">
          <ac:chgData name="Vui Le Ba" userId="052109168efbc39a" providerId="LiveId" clId="{C56BD826-338E-4B3E-BA21-E3E20D4ADE79}" dt="2023-09-30T15:11:21.074" v="0"/>
          <ac:spMkLst>
            <pc:docMk/>
            <pc:sldMk cId="0" sldId="276"/>
            <ac:spMk id="285" creationId="{00000000-0000-0000-0000-000000000000}"/>
          </ac:spMkLst>
        </pc:spChg>
        <pc:spChg chg="mod">
          <ac:chgData name="Vui Le Ba" userId="052109168efbc39a" providerId="LiveId" clId="{C56BD826-338E-4B3E-BA21-E3E20D4ADE79}" dt="2023-09-30T15:11:21.074" v="0"/>
          <ac:spMkLst>
            <pc:docMk/>
            <pc:sldMk cId="0" sldId="276"/>
            <ac:spMk id="286" creationId="{00000000-0000-0000-0000-000000000000}"/>
          </ac:spMkLst>
        </pc:spChg>
        <pc:spChg chg="mod">
          <ac:chgData name="Vui Le Ba" userId="052109168efbc39a" providerId="LiveId" clId="{C56BD826-338E-4B3E-BA21-E3E20D4ADE79}" dt="2023-09-30T15:11:21.074" v="0"/>
          <ac:spMkLst>
            <pc:docMk/>
            <pc:sldMk cId="0" sldId="276"/>
            <ac:spMk id="287" creationId="{00000000-0000-0000-0000-000000000000}"/>
          </ac:spMkLst>
        </pc:spChg>
        <pc:spChg chg="mod">
          <ac:chgData name="Vui Le Ba" userId="052109168efbc39a" providerId="LiveId" clId="{C56BD826-338E-4B3E-BA21-E3E20D4ADE79}" dt="2023-09-30T15:11:21.074" v="0"/>
          <ac:spMkLst>
            <pc:docMk/>
            <pc:sldMk cId="0" sldId="276"/>
            <ac:spMk id="288" creationId="{00000000-0000-0000-0000-000000000000}"/>
          </ac:spMkLst>
        </pc:spChg>
        <pc:spChg chg="mod">
          <ac:chgData name="Vui Le Ba" userId="052109168efbc39a" providerId="LiveId" clId="{C56BD826-338E-4B3E-BA21-E3E20D4ADE79}" dt="2023-09-30T15:11:21.074" v="0"/>
          <ac:spMkLst>
            <pc:docMk/>
            <pc:sldMk cId="0" sldId="276"/>
            <ac:spMk id="289" creationId="{00000000-0000-0000-0000-000000000000}"/>
          </ac:spMkLst>
        </pc:spChg>
        <pc:cxnChg chg="mod">
          <ac:chgData name="Vui Le Ba" userId="052109168efbc39a" providerId="LiveId" clId="{C56BD826-338E-4B3E-BA21-E3E20D4ADE79}" dt="2023-09-30T15:11:21.074" v="0"/>
          <ac:cxnSpMkLst>
            <pc:docMk/>
            <pc:sldMk cId="0" sldId="276"/>
            <ac:cxnSpMk id="290" creationId="{00000000-0000-0000-0000-000000000000}"/>
          </ac:cxnSpMkLst>
        </pc:cxnChg>
        <pc:cxnChg chg="mod">
          <ac:chgData name="Vui Le Ba" userId="052109168efbc39a" providerId="LiveId" clId="{C56BD826-338E-4B3E-BA21-E3E20D4ADE79}" dt="2023-09-30T15:11:21.074" v="0"/>
          <ac:cxnSpMkLst>
            <pc:docMk/>
            <pc:sldMk cId="0" sldId="276"/>
            <ac:cxnSpMk id="291" creationId="{00000000-0000-0000-0000-000000000000}"/>
          </ac:cxnSpMkLst>
        </pc:cxnChg>
        <pc:cxnChg chg="mod">
          <ac:chgData name="Vui Le Ba" userId="052109168efbc39a" providerId="LiveId" clId="{C56BD826-338E-4B3E-BA21-E3E20D4ADE79}" dt="2023-09-30T15:11:21.074" v="0"/>
          <ac:cxnSpMkLst>
            <pc:docMk/>
            <pc:sldMk cId="0" sldId="276"/>
            <ac:cxnSpMk id="292" creationId="{00000000-0000-0000-0000-000000000000}"/>
          </ac:cxnSpMkLst>
        </pc:cxnChg>
        <pc:cxnChg chg="mod">
          <ac:chgData name="Vui Le Ba" userId="052109168efbc39a" providerId="LiveId" clId="{C56BD826-338E-4B3E-BA21-E3E20D4ADE79}" dt="2023-09-30T15:11:21.074" v="0"/>
          <ac:cxnSpMkLst>
            <pc:docMk/>
            <pc:sldMk cId="0" sldId="276"/>
            <ac:cxnSpMk id="293" creationId="{00000000-0000-0000-0000-000000000000}"/>
          </ac:cxnSpMkLst>
        </pc:cxnChg>
        <pc:cxnChg chg="mod">
          <ac:chgData name="Vui Le Ba" userId="052109168efbc39a" providerId="LiveId" clId="{C56BD826-338E-4B3E-BA21-E3E20D4ADE79}" dt="2023-09-30T15:11:21.074" v="0"/>
          <ac:cxnSpMkLst>
            <pc:docMk/>
            <pc:sldMk cId="0" sldId="276"/>
            <ac:cxnSpMk id="294" creationId="{00000000-0000-0000-0000-000000000000}"/>
          </ac:cxnSpMkLst>
        </pc:cxnChg>
        <pc:cxnChg chg="mod">
          <ac:chgData name="Vui Le Ba" userId="052109168efbc39a" providerId="LiveId" clId="{C56BD826-338E-4B3E-BA21-E3E20D4ADE79}" dt="2023-09-30T15:11:21.074" v="0"/>
          <ac:cxnSpMkLst>
            <pc:docMk/>
            <pc:sldMk cId="0" sldId="276"/>
            <ac:cxnSpMk id="295" creationId="{00000000-0000-0000-0000-000000000000}"/>
          </ac:cxnSpMkLst>
        </pc:cxnChg>
        <pc:cxnChg chg="mod">
          <ac:chgData name="Vui Le Ba" userId="052109168efbc39a" providerId="LiveId" clId="{C56BD826-338E-4B3E-BA21-E3E20D4ADE79}" dt="2023-09-30T15:11:21.074" v="0"/>
          <ac:cxnSpMkLst>
            <pc:docMk/>
            <pc:sldMk cId="0" sldId="276"/>
            <ac:cxnSpMk id="296" creationId="{00000000-0000-0000-0000-000000000000}"/>
          </ac:cxnSpMkLst>
        </pc:cxnChg>
        <pc:cxnChg chg="mod">
          <ac:chgData name="Vui Le Ba" userId="052109168efbc39a" providerId="LiveId" clId="{C56BD826-338E-4B3E-BA21-E3E20D4ADE79}" dt="2023-09-30T15:11:21.074" v="0"/>
          <ac:cxnSpMkLst>
            <pc:docMk/>
            <pc:sldMk cId="0" sldId="276"/>
            <ac:cxnSpMk id="297" creationId="{00000000-0000-0000-0000-000000000000}"/>
          </ac:cxnSpMkLst>
        </pc:cxnChg>
        <pc:cxnChg chg="mod">
          <ac:chgData name="Vui Le Ba" userId="052109168efbc39a" providerId="LiveId" clId="{C56BD826-338E-4B3E-BA21-E3E20D4ADE79}" dt="2023-09-30T15:11:21.074" v="0"/>
          <ac:cxnSpMkLst>
            <pc:docMk/>
            <pc:sldMk cId="0" sldId="276"/>
            <ac:cxnSpMk id="298" creationId="{00000000-0000-0000-0000-000000000000}"/>
          </ac:cxnSpMkLst>
        </pc:cxnChg>
        <pc:cxnChg chg="mod">
          <ac:chgData name="Vui Le Ba" userId="052109168efbc39a" providerId="LiveId" clId="{C56BD826-338E-4B3E-BA21-E3E20D4ADE79}" dt="2023-09-30T15:11:21.074" v="0"/>
          <ac:cxnSpMkLst>
            <pc:docMk/>
            <pc:sldMk cId="0" sldId="276"/>
            <ac:cxnSpMk id="299" creationId="{00000000-0000-0000-0000-000000000000}"/>
          </ac:cxnSpMkLst>
        </pc:cxnChg>
        <pc:cxnChg chg="mod">
          <ac:chgData name="Vui Le Ba" userId="052109168efbc39a" providerId="LiveId" clId="{C56BD826-338E-4B3E-BA21-E3E20D4ADE79}" dt="2023-09-30T15:11:21.074" v="0"/>
          <ac:cxnSpMkLst>
            <pc:docMk/>
            <pc:sldMk cId="0" sldId="276"/>
            <ac:cxnSpMk id="300" creationId="{00000000-0000-0000-0000-000000000000}"/>
          </ac:cxnSpMkLst>
        </pc:cxnChg>
        <pc:cxnChg chg="mod">
          <ac:chgData name="Vui Le Ba" userId="052109168efbc39a" providerId="LiveId" clId="{C56BD826-338E-4B3E-BA21-E3E20D4ADE79}" dt="2023-09-30T15:11:21.074" v="0"/>
          <ac:cxnSpMkLst>
            <pc:docMk/>
            <pc:sldMk cId="0" sldId="276"/>
            <ac:cxnSpMk id="301" creationId="{00000000-0000-0000-0000-000000000000}"/>
          </ac:cxnSpMkLst>
        </pc:cxnChg>
        <pc:cxnChg chg="mod">
          <ac:chgData name="Vui Le Ba" userId="052109168efbc39a" providerId="LiveId" clId="{C56BD826-338E-4B3E-BA21-E3E20D4ADE79}" dt="2023-09-30T15:11:21.074" v="0"/>
          <ac:cxnSpMkLst>
            <pc:docMk/>
            <pc:sldMk cId="0" sldId="276"/>
            <ac:cxnSpMk id="302" creationId="{00000000-0000-0000-0000-000000000000}"/>
          </ac:cxnSpMkLst>
        </pc:cxnChg>
      </pc:sldChg>
      <pc:sldChg chg="addSp delSp modSp mod chgLayout modNotes">
        <pc:chgData name="Vui Le Ba" userId="052109168efbc39a" providerId="LiveId" clId="{C56BD826-338E-4B3E-BA21-E3E20D4ADE79}" dt="2023-09-30T15:13:58.144" v="41" actId="1076"/>
        <pc:sldMkLst>
          <pc:docMk/>
          <pc:sldMk cId="0" sldId="277"/>
        </pc:sldMkLst>
        <pc:spChg chg="add del mod">
          <ac:chgData name="Vui Le Ba" userId="052109168efbc39a" providerId="LiveId" clId="{C56BD826-338E-4B3E-BA21-E3E20D4ADE79}" dt="2023-09-30T15:13:54.277" v="40" actId="6264"/>
          <ac:spMkLst>
            <pc:docMk/>
            <pc:sldMk cId="0" sldId="277"/>
            <ac:spMk id="2" creationId="{B975A888-664E-4910-2C53-C289B9777149}"/>
          </ac:spMkLst>
        </pc:spChg>
        <pc:spChg chg="add del mod">
          <ac:chgData name="Vui Le Ba" userId="052109168efbc39a" providerId="LiveId" clId="{C56BD826-338E-4B3E-BA21-E3E20D4ADE79}" dt="2023-09-30T15:13:54.277" v="40" actId="6264"/>
          <ac:spMkLst>
            <pc:docMk/>
            <pc:sldMk cId="0" sldId="277"/>
            <ac:spMk id="3" creationId="{0E3C20A9-A402-8516-3210-20783154F68D}"/>
          </ac:spMkLst>
        </pc:spChg>
        <pc:spChg chg="mod ord">
          <ac:chgData name="Vui Le Ba" userId="052109168efbc39a" providerId="LiveId" clId="{C56BD826-338E-4B3E-BA21-E3E20D4ADE79}" dt="2023-09-30T15:13:54.277" v="40" actId="6264"/>
          <ac:spMkLst>
            <pc:docMk/>
            <pc:sldMk cId="0" sldId="277"/>
            <ac:spMk id="307" creationId="{00000000-0000-0000-0000-000000000000}"/>
          </ac:spMkLst>
        </pc:spChg>
        <pc:spChg chg="mod ord">
          <ac:chgData name="Vui Le Ba" userId="052109168efbc39a" providerId="LiveId" clId="{C56BD826-338E-4B3E-BA21-E3E20D4ADE79}" dt="2023-09-30T15:13:58.144" v="41" actId="1076"/>
          <ac:spMkLst>
            <pc:docMk/>
            <pc:sldMk cId="0" sldId="277"/>
            <ac:spMk id="308" creationId="{00000000-0000-0000-0000-000000000000}"/>
          </ac:spMkLst>
        </pc:spChg>
        <pc:spChg chg="mod ord">
          <ac:chgData name="Vui Le Ba" userId="052109168efbc39a" providerId="LiveId" clId="{C56BD826-338E-4B3E-BA21-E3E20D4ADE79}" dt="2023-09-30T15:13:54.277" v="40" actId="6264"/>
          <ac:spMkLst>
            <pc:docMk/>
            <pc:sldMk cId="0" sldId="277"/>
            <ac:spMk id="309" creationId="{00000000-0000-0000-0000-000000000000}"/>
          </ac:spMkLst>
        </pc:spChg>
      </pc:sldChg>
      <pc:sldChg chg="addSp delSp modSp mod chgLayout modNotes">
        <pc:chgData name="Vui Le Ba" userId="052109168efbc39a" providerId="LiveId" clId="{C56BD826-338E-4B3E-BA21-E3E20D4ADE79}" dt="2023-09-30T15:14:04.858" v="43" actId="1076"/>
        <pc:sldMkLst>
          <pc:docMk/>
          <pc:sldMk cId="0" sldId="278"/>
        </pc:sldMkLst>
        <pc:spChg chg="add del mod">
          <ac:chgData name="Vui Le Ba" userId="052109168efbc39a" providerId="LiveId" clId="{C56BD826-338E-4B3E-BA21-E3E20D4ADE79}" dt="2023-09-30T15:14:00.967" v="42" actId="6264"/>
          <ac:spMkLst>
            <pc:docMk/>
            <pc:sldMk cId="0" sldId="278"/>
            <ac:spMk id="2" creationId="{C29C84F8-4E2A-DB57-EBDC-E2DE31541115}"/>
          </ac:spMkLst>
        </pc:spChg>
        <pc:spChg chg="add del mod">
          <ac:chgData name="Vui Le Ba" userId="052109168efbc39a" providerId="LiveId" clId="{C56BD826-338E-4B3E-BA21-E3E20D4ADE79}" dt="2023-09-30T15:14:00.967" v="42" actId="6264"/>
          <ac:spMkLst>
            <pc:docMk/>
            <pc:sldMk cId="0" sldId="278"/>
            <ac:spMk id="3" creationId="{963A29FD-64EB-6901-3E49-AF77A350A6DC}"/>
          </ac:spMkLst>
        </pc:spChg>
        <pc:spChg chg="mod ord">
          <ac:chgData name="Vui Le Ba" userId="052109168efbc39a" providerId="LiveId" clId="{C56BD826-338E-4B3E-BA21-E3E20D4ADE79}" dt="2023-09-30T15:14:00.967" v="42" actId="6264"/>
          <ac:spMkLst>
            <pc:docMk/>
            <pc:sldMk cId="0" sldId="278"/>
            <ac:spMk id="314" creationId="{00000000-0000-0000-0000-000000000000}"/>
          </ac:spMkLst>
        </pc:spChg>
        <pc:spChg chg="mod ord">
          <ac:chgData name="Vui Le Ba" userId="052109168efbc39a" providerId="LiveId" clId="{C56BD826-338E-4B3E-BA21-E3E20D4ADE79}" dt="2023-09-30T15:14:04.858" v="43" actId="1076"/>
          <ac:spMkLst>
            <pc:docMk/>
            <pc:sldMk cId="0" sldId="278"/>
            <ac:spMk id="315" creationId="{00000000-0000-0000-0000-000000000000}"/>
          </ac:spMkLst>
        </pc:spChg>
        <pc:spChg chg="mod ord">
          <ac:chgData name="Vui Le Ba" userId="052109168efbc39a" providerId="LiveId" clId="{C56BD826-338E-4B3E-BA21-E3E20D4ADE79}" dt="2023-09-30T15:14:00.967" v="42" actId="6264"/>
          <ac:spMkLst>
            <pc:docMk/>
            <pc:sldMk cId="0" sldId="278"/>
            <ac:spMk id="316" creationId="{00000000-0000-0000-0000-000000000000}"/>
          </ac:spMkLst>
        </pc:spChg>
      </pc:sldChg>
      <pc:sldChg chg="addSp delSp modSp mod chgLayout modNotes">
        <pc:chgData name="Vui Le Ba" userId="052109168efbc39a" providerId="LiveId" clId="{C56BD826-338E-4B3E-BA21-E3E20D4ADE79}" dt="2023-09-30T15:14:10.729" v="45" actId="1076"/>
        <pc:sldMkLst>
          <pc:docMk/>
          <pc:sldMk cId="0" sldId="279"/>
        </pc:sldMkLst>
        <pc:spChg chg="add del mod">
          <ac:chgData name="Vui Le Ba" userId="052109168efbc39a" providerId="LiveId" clId="{C56BD826-338E-4B3E-BA21-E3E20D4ADE79}" dt="2023-09-30T15:14:07.516" v="44" actId="6264"/>
          <ac:spMkLst>
            <pc:docMk/>
            <pc:sldMk cId="0" sldId="279"/>
            <ac:spMk id="2" creationId="{2D3BF1CC-96C4-9928-9548-75E12B16E405}"/>
          </ac:spMkLst>
        </pc:spChg>
        <pc:spChg chg="add del mod">
          <ac:chgData name="Vui Le Ba" userId="052109168efbc39a" providerId="LiveId" clId="{C56BD826-338E-4B3E-BA21-E3E20D4ADE79}" dt="2023-09-30T15:14:07.516" v="44" actId="6264"/>
          <ac:spMkLst>
            <pc:docMk/>
            <pc:sldMk cId="0" sldId="279"/>
            <ac:spMk id="3" creationId="{04BF2C0A-DABB-BDCA-8074-20701C47F4B3}"/>
          </ac:spMkLst>
        </pc:spChg>
        <pc:spChg chg="mod ord">
          <ac:chgData name="Vui Le Ba" userId="052109168efbc39a" providerId="LiveId" clId="{C56BD826-338E-4B3E-BA21-E3E20D4ADE79}" dt="2023-09-30T15:14:07.516" v="44" actId="6264"/>
          <ac:spMkLst>
            <pc:docMk/>
            <pc:sldMk cId="0" sldId="279"/>
            <ac:spMk id="321" creationId="{00000000-0000-0000-0000-000000000000}"/>
          </ac:spMkLst>
        </pc:spChg>
        <pc:spChg chg="mod ord">
          <ac:chgData name="Vui Le Ba" userId="052109168efbc39a" providerId="LiveId" clId="{C56BD826-338E-4B3E-BA21-E3E20D4ADE79}" dt="2023-09-30T15:14:10.729" v="45" actId="1076"/>
          <ac:spMkLst>
            <pc:docMk/>
            <pc:sldMk cId="0" sldId="279"/>
            <ac:spMk id="322" creationId="{00000000-0000-0000-0000-000000000000}"/>
          </ac:spMkLst>
        </pc:spChg>
        <pc:spChg chg="mod ord">
          <ac:chgData name="Vui Le Ba" userId="052109168efbc39a" providerId="LiveId" clId="{C56BD826-338E-4B3E-BA21-E3E20D4ADE79}" dt="2023-09-30T15:14:07.516" v="44" actId="6264"/>
          <ac:spMkLst>
            <pc:docMk/>
            <pc:sldMk cId="0" sldId="279"/>
            <ac:spMk id="323" creationId="{00000000-0000-0000-0000-000000000000}"/>
          </ac:spMkLst>
        </pc:spChg>
      </pc:sldChg>
      <pc:sldChg chg="addSp delSp modSp mod chgLayout modNotes">
        <pc:chgData name="Vui Le Ba" userId="052109168efbc39a" providerId="LiveId" clId="{C56BD826-338E-4B3E-BA21-E3E20D4ADE79}" dt="2023-09-30T15:14:19.003" v="48" actId="1076"/>
        <pc:sldMkLst>
          <pc:docMk/>
          <pc:sldMk cId="0" sldId="280"/>
        </pc:sldMkLst>
        <pc:spChg chg="add del mod">
          <ac:chgData name="Vui Le Ba" userId="052109168efbc39a" providerId="LiveId" clId="{C56BD826-338E-4B3E-BA21-E3E20D4ADE79}" dt="2023-09-30T15:14:13.379" v="46" actId="6264"/>
          <ac:spMkLst>
            <pc:docMk/>
            <pc:sldMk cId="0" sldId="280"/>
            <ac:spMk id="2" creationId="{8467B12C-FADE-6115-3591-D9E76330FFDA}"/>
          </ac:spMkLst>
        </pc:spChg>
        <pc:spChg chg="add del mod">
          <ac:chgData name="Vui Le Ba" userId="052109168efbc39a" providerId="LiveId" clId="{C56BD826-338E-4B3E-BA21-E3E20D4ADE79}" dt="2023-09-30T15:14:13.379" v="46" actId="6264"/>
          <ac:spMkLst>
            <pc:docMk/>
            <pc:sldMk cId="0" sldId="280"/>
            <ac:spMk id="3" creationId="{AE33BBFC-221D-06E4-7856-1F4D5C6F2062}"/>
          </ac:spMkLst>
        </pc:spChg>
        <pc:spChg chg="mod ord">
          <ac:chgData name="Vui Le Ba" userId="052109168efbc39a" providerId="LiveId" clId="{C56BD826-338E-4B3E-BA21-E3E20D4ADE79}" dt="2023-09-30T15:14:15.358" v="47" actId="404"/>
          <ac:spMkLst>
            <pc:docMk/>
            <pc:sldMk cId="0" sldId="280"/>
            <ac:spMk id="328" creationId="{00000000-0000-0000-0000-000000000000}"/>
          </ac:spMkLst>
        </pc:spChg>
        <pc:spChg chg="mod ord">
          <ac:chgData name="Vui Le Ba" userId="052109168efbc39a" providerId="LiveId" clId="{C56BD826-338E-4B3E-BA21-E3E20D4ADE79}" dt="2023-09-30T15:14:19.003" v="48" actId="1076"/>
          <ac:spMkLst>
            <pc:docMk/>
            <pc:sldMk cId="0" sldId="280"/>
            <ac:spMk id="329" creationId="{00000000-0000-0000-0000-000000000000}"/>
          </ac:spMkLst>
        </pc:spChg>
        <pc:spChg chg="mod ord">
          <ac:chgData name="Vui Le Ba" userId="052109168efbc39a" providerId="LiveId" clId="{C56BD826-338E-4B3E-BA21-E3E20D4ADE79}" dt="2023-09-30T15:14:13.379" v="46" actId="6264"/>
          <ac:spMkLst>
            <pc:docMk/>
            <pc:sldMk cId="0" sldId="280"/>
            <ac:spMk id="330" creationId="{00000000-0000-0000-0000-000000000000}"/>
          </ac:spMkLst>
        </pc:spChg>
      </pc:sldChg>
      <pc:sldChg chg="addSp delSp modSp mod chgLayout modNotes">
        <pc:chgData name="Vui Le Ba" userId="052109168efbc39a" providerId="LiveId" clId="{C56BD826-338E-4B3E-BA21-E3E20D4ADE79}" dt="2023-09-30T15:14:22.058" v="49" actId="6264"/>
        <pc:sldMkLst>
          <pc:docMk/>
          <pc:sldMk cId="0" sldId="281"/>
        </pc:sldMkLst>
        <pc:spChg chg="add del mod">
          <ac:chgData name="Vui Le Ba" userId="052109168efbc39a" providerId="LiveId" clId="{C56BD826-338E-4B3E-BA21-E3E20D4ADE79}" dt="2023-09-30T15:14:22.058" v="49" actId="6264"/>
          <ac:spMkLst>
            <pc:docMk/>
            <pc:sldMk cId="0" sldId="281"/>
            <ac:spMk id="2" creationId="{E788C6A8-EFA8-0182-D0E7-E53C117D4A66}"/>
          </ac:spMkLst>
        </pc:spChg>
        <pc:spChg chg="add del mod">
          <ac:chgData name="Vui Le Ba" userId="052109168efbc39a" providerId="LiveId" clId="{C56BD826-338E-4B3E-BA21-E3E20D4ADE79}" dt="2023-09-30T15:14:22.058" v="49" actId="6264"/>
          <ac:spMkLst>
            <pc:docMk/>
            <pc:sldMk cId="0" sldId="281"/>
            <ac:spMk id="3" creationId="{0EF7E9B3-DC60-96E0-A961-6626504FB2B1}"/>
          </ac:spMkLst>
        </pc:spChg>
        <pc:spChg chg="mod ord">
          <ac:chgData name="Vui Le Ba" userId="052109168efbc39a" providerId="LiveId" clId="{C56BD826-338E-4B3E-BA21-E3E20D4ADE79}" dt="2023-09-30T15:14:22.058" v="49" actId="6264"/>
          <ac:spMkLst>
            <pc:docMk/>
            <pc:sldMk cId="0" sldId="281"/>
            <ac:spMk id="335" creationId="{00000000-0000-0000-0000-000000000000}"/>
          </ac:spMkLst>
        </pc:spChg>
        <pc:spChg chg="mod ord">
          <ac:chgData name="Vui Le Ba" userId="052109168efbc39a" providerId="LiveId" clId="{C56BD826-338E-4B3E-BA21-E3E20D4ADE79}" dt="2023-09-30T15:14:22.058" v="49" actId="6264"/>
          <ac:spMkLst>
            <pc:docMk/>
            <pc:sldMk cId="0" sldId="281"/>
            <ac:spMk id="336" creationId="{00000000-0000-0000-0000-000000000000}"/>
          </ac:spMkLst>
        </pc:spChg>
        <pc:graphicFrameChg chg="mod">
          <ac:chgData name="Vui Le Ba" userId="052109168efbc39a" providerId="LiveId" clId="{C56BD826-338E-4B3E-BA21-E3E20D4ADE79}" dt="2023-09-30T15:11:21.074" v="0"/>
          <ac:graphicFrameMkLst>
            <pc:docMk/>
            <pc:sldMk cId="0" sldId="281"/>
            <ac:graphicFrameMk id="337" creationId="{00000000-0000-0000-0000-000000000000}"/>
          </ac:graphicFrameMkLst>
        </pc:graphicFrameChg>
      </pc:sldChg>
      <pc:sldChg chg="addSp delSp modSp mod chgLayout modNotes">
        <pc:chgData name="Vui Le Ba" userId="052109168efbc39a" providerId="LiveId" clId="{C56BD826-338E-4B3E-BA21-E3E20D4ADE79}" dt="2023-09-30T15:14:36.846" v="55" actId="1076"/>
        <pc:sldMkLst>
          <pc:docMk/>
          <pc:sldMk cId="0" sldId="282"/>
        </pc:sldMkLst>
        <pc:spChg chg="add del mod">
          <ac:chgData name="Vui Le Ba" userId="052109168efbc39a" providerId="LiveId" clId="{C56BD826-338E-4B3E-BA21-E3E20D4ADE79}" dt="2023-09-30T15:14:26.341" v="50" actId="6264"/>
          <ac:spMkLst>
            <pc:docMk/>
            <pc:sldMk cId="0" sldId="282"/>
            <ac:spMk id="2" creationId="{2FC4B02B-CD2C-4C71-CA2B-5D13D1B73764}"/>
          </ac:spMkLst>
        </pc:spChg>
        <pc:spChg chg="add del mod">
          <ac:chgData name="Vui Le Ba" userId="052109168efbc39a" providerId="LiveId" clId="{C56BD826-338E-4B3E-BA21-E3E20D4ADE79}" dt="2023-09-30T15:14:26.341" v="50" actId="6264"/>
          <ac:spMkLst>
            <pc:docMk/>
            <pc:sldMk cId="0" sldId="282"/>
            <ac:spMk id="3" creationId="{F924E7F6-A4F3-E975-54FB-00E726F5B499}"/>
          </ac:spMkLst>
        </pc:spChg>
        <pc:spChg chg="mod ord">
          <ac:chgData name="Vui Le Ba" userId="052109168efbc39a" providerId="LiveId" clId="{C56BD826-338E-4B3E-BA21-E3E20D4ADE79}" dt="2023-09-30T15:14:28.775" v="53" actId="404"/>
          <ac:spMkLst>
            <pc:docMk/>
            <pc:sldMk cId="0" sldId="282"/>
            <ac:spMk id="342" creationId="{00000000-0000-0000-0000-000000000000}"/>
          </ac:spMkLst>
        </pc:spChg>
        <pc:spChg chg="mod ord">
          <ac:chgData name="Vui Le Ba" userId="052109168efbc39a" providerId="LiveId" clId="{C56BD826-338E-4B3E-BA21-E3E20D4ADE79}" dt="2023-09-30T15:14:33.306" v="54" actId="1076"/>
          <ac:spMkLst>
            <pc:docMk/>
            <pc:sldMk cId="0" sldId="282"/>
            <ac:spMk id="343" creationId="{00000000-0000-0000-0000-000000000000}"/>
          </ac:spMkLst>
        </pc:spChg>
        <pc:spChg chg="mod ord">
          <ac:chgData name="Vui Le Ba" userId="052109168efbc39a" providerId="LiveId" clId="{C56BD826-338E-4B3E-BA21-E3E20D4ADE79}" dt="2023-09-30T15:14:26.341" v="50" actId="6264"/>
          <ac:spMkLst>
            <pc:docMk/>
            <pc:sldMk cId="0" sldId="282"/>
            <ac:spMk id="344" creationId="{00000000-0000-0000-0000-000000000000}"/>
          </ac:spMkLst>
        </pc:spChg>
        <pc:spChg chg="mod">
          <ac:chgData name="Vui Le Ba" userId="052109168efbc39a" providerId="LiveId" clId="{C56BD826-338E-4B3E-BA21-E3E20D4ADE79}" dt="2023-09-30T15:14:36.846" v="55" actId="1076"/>
          <ac:spMkLst>
            <pc:docMk/>
            <pc:sldMk cId="0" sldId="282"/>
            <ac:spMk id="345" creationId="{00000000-0000-0000-0000-000000000000}"/>
          </ac:spMkLst>
        </pc:spChg>
      </pc:sldChg>
      <pc:sldChg chg="modSp modNotes">
        <pc:chgData name="Vui Le Ba" userId="052109168efbc39a" providerId="LiveId" clId="{C56BD826-338E-4B3E-BA21-E3E20D4ADE79}" dt="2023-09-30T15:11:21.074" v="0"/>
        <pc:sldMkLst>
          <pc:docMk/>
          <pc:sldMk cId="0" sldId="283"/>
        </pc:sldMkLst>
        <pc:spChg chg="mod">
          <ac:chgData name="Vui Le Ba" userId="052109168efbc39a" providerId="LiveId" clId="{C56BD826-338E-4B3E-BA21-E3E20D4ADE79}" dt="2023-09-30T15:11:21.074" v="0"/>
          <ac:spMkLst>
            <pc:docMk/>
            <pc:sldMk cId="0" sldId="283"/>
            <ac:spMk id="350" creationId="{00000000-0000-0000-0000-000000000000}"/>
          </ac:spMkLst>
        </pc:spChg>
        <pc:spChg chg="mod">
          <ac:chgData name="Vui Le Ba" userId="052109168efbc39a" providerId="LiveId" clId="{C56BD826-338E-4B3E-BA21-E3E20D4ADE79}" dt="2023-09-30T15:11:21.074" v="0"/>
          <ac:spMkLst>
            <pc:docMk/>
            <pc:sldMk cId="0" sldId="283"/>
            <ac:spMk id="351" creationId="{00000000-0000-0000-0000-000000000000}"/>
          </ac:spMkLst>
        </pc:spChg>
      </pc:sldChg>
      <pc:sldChg chg="addSp delSp modSp mod chgLayout modNotes">
        <pc:chgData name="Vui Le Ba" userId="052109168efbc39a" providerId="LiveId" clId="{C56BD826-338E-4B3E-BA21-E3E20D4ADE79}" dt="2023-09-30T15:14:44.129" v="57" actId="1076"/>
        <pc:sldMkLst>
          <pc:docMk/>
          <pc:sldMk cId="0" sldId="284"/>
        </pc:sldMkLst>
        <pc:spChg chg="add del mod">
          <ac:chgData name="Vui Le Ba" userId="052109168efbc39a" providerId="LiveId" clId="{C56BD826-338E-4B3E-BA21-E3E20D4ADE79}" dt="2023-09-30T15:14:41.056" v="56" actId="6264"/>
          <ac:spMkLst>
            <pc:docMk/>
            <pc:sldMk cId="0" sldId="284"/>
            <ac:spMk id="2" creationId="{E1E25E30-080F-FBE2-31DB-98823FF1C6FB}"/>
          </ac:spMkLst>
        </pc:spChg>
        <pc:spChg chg="add del mod">
          <ac:chgData name="Vui Le Ba" userId="052109168efbc39a" providerId="LiveId" clId="{C56BD826-338E-4B3E-BA21-E3E20D4ADE79}" dt="2023-09-30T15:14:41.056" v="56" actId="6264"/>
          <ac:spMkLst>
            <pc:docMk/>
            <pc:sldMk cId="0" sldId="284"/>
            <ac:spMk id="3" creationId="{806C3512-C30E-1A34-7147-76ECC5337AA6}"/>
          </ac:spMkLst>
        </pc:spChg>
        <pc:spChg chg="mod ord">
          <ac:chgData name="Vui Le Ba" userId="052109168efbc39a" providerId="LiveId" clId="{C56BD826-338E-4B3E-BA21-E3E20D4ADE79}" dt="2023-09-30T15:14:41.056" v="56" actId="6264"/>
          <ac:spMkLst>
            <pc:docMk/>
            <pc:sldMk cId="0" sldId="284"/>
            <ac:spMk id="356" creationId="{00000000-0000-0000-0000-000000000000}"/>
          </ac:spMkLst>
        </pc:spChg>
        <pc:spChg chg="mod ord">
          <ac:chgData name="Vui Le Ba" userId="052109168efbc39a" providerId="LiveId" clId="{C56BD826-338E-4B3E-BA21-E3E20D4ADE79}" dt="2023-09-30T15:14:44.129" v="57" actId="1076"/>
          <ac:spMkLst>
            <pc:docMk/>
            <pc:sldMk cId="0" sldId="284"/>
            <ac:spMk id="357" creationId="{00000000-0000-0000-0000-000000000000}"/>
          </ac:spMkLst>
        </pc:spChg>
        <pc:spChg chg="mod ord">
          <ac:chgData name="Vui Le Ba" userId="052109168efbc39a" providerId="LiveId" clId="{C56BD826-338E-4B3E-BA21-E3E20D4ADE79}" dt="2023-09-30T15:14:41.056" v="56" actId="6264"/>
          <ac:spMkLst>
            <pc:docMk/>
            <pc:sldMk cId="0" sldId="284"/>
            <ac:spMk id="358" creationId="{00000000-0000-0000-0000-000000000000}"/>
          </ac:spMkLst>
        </pc:spChg>
      </pc:sldChg>
      <pc:sldChg chg="addSp delSp modSp mod chgLayout modNotes modNotesTx">
        <pc:chgData name="Vui Le Ba" userId="052109168efbc39a" providerId="LiveId" clId="{C56BD826-338E-4B3E-BA21-E3E20D4ADE79}" dt="2023-11-18T09:39:18.799" v="116" actId="20577"/>
        <pc:sldMkLst>
          <pc:docMk/>
          <pc:sldMk cId="0" sldId="285"/>
        </pc:sldMkLst>
        <pc:spChg chg="add del mod">
          <ac:chgData name="Vui Le Ba" userId="052109168efbc39a" providerId="LiveId" clId="{C56BD826-338E-4B3E-BA21-E3E20D4ADE79}" dt="2023-09-30T15:14:47.754" v="58" actId="6264"/>
          <ac:spMkLst>
            <pc:docMk/>
            <pc:sldMk cId="0" sldId="285"/>
            <ac:spMk id="2" creationId="{6E48624B-3681-716D-EDBF-8DEE9D92E1DB}"/>
          </ac:spMkLst>
        </pc:spChg>
        <pc:spChg chg="add del mod">
          <ac:chgData name="Vui Le Ba" userId="052109168efbc39a" providerId="LiveId" clId="{C56BD826-338E-4B3E-BA21-E3E20D4ADE79}" dt="2023-09-30T15:14:47.754" v="58" actId="6264"/>
          <ac:spMkLst>
            <pc:docMk/>
            <pc:sldMk cId="0" sldId="285"/>
            <ac:spMk id="3" creationId="{98A42ABC-2939-FC0E-BF2E-5C37B240A38A}"/>
          </ac:spMkLst>
        </pc:spChg>
        <pc:spChg chg="mod ord">
          <ac:chgData name="Vui Le Ba" userId="052109168efbc39a" providerId="LiveId" clId="{C56BD826-338E-4B3E-BA21-E3E20D4ADE79}" dt="2023-09-30T15:14:47.754" v="58" actId="6264"/>
          <ac:spMkLst>
            <pc:docMk/>
            <pc:sldMk cId="0" sldId="285"/>
            <ac:spMk id="363" creationId="{00000000-0000-0000-0000-000000000000}"/>
          </ac:spMkLst>
        </pc:spChg>
        <pc:spChg chg="mod ord">
          <ac:chgData name="Vui Le Ba" userId="052109168efbc39a" providerId="LiveId" clId="{C56BD826-338E-4B3E-BA21-E3E20D4ADE79}" dt="2023-09-30T15:14:51.577" v="59" actId="1076"/>
          <ac:spMkLst>
            <pc:docMk/>
            <pc:sldMk cId="0" sldId="285"/>
            <ac:spMk id="364" creationId="{00000000-0000-0000-0000-000000000000}"/>
          </ac:spMkLst>
        </pc:spChg>
        <pc:spChg chg="mod ord">
          <ac:chgData name="Vui Le Ba" userId="052109168efbc39a" providerId="LiveId" clId="{C56BD826-338E-4B3E-BA21-E3E20D4ADE79}" dt="2023-09-30T15:14:47.754" v="58" actId="6264"/>
          <ac:spMkLst>
            <pc:docMk/>
            <pc:sldMk cId="0" sldId="285"/>
            <ac:spMk id="365" creationId="{00000000-0000-0000-0000-000000000000}"/>
          </ac:spMkLst>
        </pc:spChg>
      </pc:sldChg>
      <pc:sldChg chg="addSp delSp modSp mod chgLayout modNotes">
        <pc:chgData name="Vui Le Ba" userId="052109168efbc39a" providerId="LiveId" clId="{C56BD826-338E-4B3E-BA21-E3E20D4ADE79}" dt="2023-09-30T15:14:57.546" v="61" actId="1076"/>
        <pc:sldMkLst>
          <pc:docMk/>
          <pc:sldMk cId="0" sldId="286"/>
        </pc:sldMkLst>
        <pc:spChg chg="add del mod">
          <ac:chgData name="Vui Le Ba" userId="052109168efbc39a" providerId="LiveId" clId="{C56BD826-338E-4B3E-BA21-E3E20D4ADE79}" dt="2023-09-30T15:14:55.052" v="60" actId="6264"/>
          <ac:spMkLst>
            <pc:docMk/>
            <pc:sldMk cId="0" sldId="286"/>
            <ac:spMk id="2" creationId="{87F92F20-4C70-ADBF-645E-1E96910D72D5}"/>
          </ac:spMkLst>
        </pc:spChg>
        <pc:spChg chg="add del mod">
          <ac:chgData name="Vui Le Ba" userId="052109168efbc39a" providerId="LiveId" clId="{C56BD826-338E-4B3E-BA21-E3E20D4ADE79}" dt="2023-09-30T15:14:55.052" v="60" actId="6264"/>
          <ac:spMkLst>
            <pc:docMk/>
            <pc:sldMk cId="0" sldId="286"/>
            <ac:spMk id="3" creationId="{87BD693E-DB56-727F-7B9E-2BA78142005C}"/>
          </ac:spMkLst>
        </pc:spChg>
        <pc:spChg chg="mod ord">
          <ac:chgData name="Vui Le Ba" userId="052109168efbc39a" providerId="LiveId" clId="{C56BD826-338E-4B3E-BA21-E3E20D4ADE79}" dt="2023-09-30T15:14:55.052" v="60" actId="6264"/>
          <ac:spMkLst>
            <pc:docMk/>
            <pc:sldMk cId="0" sldId="286"/>
            <ac:spMk id="370" creationId="{00000000-0000-0000-0000-000000000000}"/>
          </ac:spMkLst>
        </pc:spChg>
        <pc:spChg chg="mod ord">
          <ac:chgData name="Vui Le Ba" userId="052109168efbc39a" providerId="LiveId" clId="{C56BD826-338E-4B3E-BA21-E3E20D4ADE79}" dt="2023-09-30T15:14:57.546" v="61" actId="1076"/>
          <ac:spMkLst>
            <pc:docMk/>
            <pc:sldMk cId="0" sldId="286"/>
            <ac:spMk id="371" creationId="{00000000-0000-0000-0000-000000000000}"/>
          </ac:spMkLst>
        </pc:spChg>
        <pc:spChg chg="mod ord">
          <ac:chgData name="Vui Le Ba" userId="052109168efbc39a" providerId="LiveId" clId="{C56BD826-338E-4B3E-BA21-E3E20D4ADE79}" dt="2023-09-30T15:14:55.052" v="60" actId="6264"/>
          <ac:spMkLst>
            <pc:docMk/>
            <pc:sldMk cId="0" sldId="286"/>
            <ac:spMk id="372" creationId="{00000000-0000-0000-0000-000000000000}"/>
          </ac:spMkLst>
        </pc:spChg>
        <pc:spChg chg="mod">
          <ac:chgData name="Vui Le Ba" userId="052109168efbc39a" providerId="LiveId" clId="{C56BD826-338E-4B3E-BA21-E3E20D4ADE79}" dt="2023-09-30T15:11:21.074" v="0"/>
          <ac:spMkLst>
            <pc:docMk/>
            <pc:sldMk cId="0" sldId="286"/>
            <ac:spMk id="373" creationId="{00000000-0000-0000-0000-000000000000}"/>
          </ac:spMkLst>
        </pc:spChg>
      </pc:sldChg>
      <pc:sldChg chg="modSp modNotes">
        <pc:chgData name="Vui Le Ba" userId="052109168efbc39a" providerId="LiveId" clId="{C56BD826-338E-4B3E-BA21-E3E20D4ADE79}" dt="2023-09-30T15:11:21.074" v="0"/>
        <pc:sldMkLst>
          <pc:docMk/>
          <pc:sldMk cId="0" sldId="287"/>
        </pc:sldMkLst>
        <pc:spChg chg="mod">
          <ac:chgData name="Vui Le Ba" userId="052109168efbc39a" providerId="LiveId" clId="{C56BD826-338E-4B3E-BA21-E3E20D4ADE79}" dt="2023-09-30T15:11:21.074" v="0"/>
          <ac:spMkLst>
            <pc:docMk/>
            <pc:sldMk cId="0" sldId="287"/>
            <ac:spMk id="378" creationId="{00000000-0000-0000-0000-000000000000}"/>
          </ac:spMkLst>
        </pc:spChg>
        <pc:spChg chg="mod">
          <ac:chgData name="Vui Le Ba" userId="052109168efbc39a" providerId="LiveId" clId="{C56BD826-338E-4B3E-BA21-E3E20D4ADE79}" dt="2023-09-30T15:11:21.074" v="0"/>
          <ac:spMkLst>
            <pc:docMk/>
            <pc:sldMk cId="0" sldId="287"/>
            <ac:spMk id="379" creationId="{00000000-0000-0000-0000-000000000000}"/>
          </ac:spMkLst>
        </pc:spChg>
      </pc:sldChg>
      <pc:sldChg chg="addSp delSp modSp mod chgLayout modNotes">
        <pc:chgData name="Vui Le Ba" userId="052109168efbc39a" providerId="LiveId" clId="{C56BD826-338E-4B3E-BA21-E3E20D4ADE79}" dt="2023-09-30T15:15:04.765" v="62" actId="6264"/>
        <pc:sldMkLst>
          <pc:docMk/>
          <pc:sldMk cId="0" sldId="288"/>
        </pc:sldMkLst>
        <pc:spChg chg="add del mod">
          <ac:chgData name="Vui Le Ba" userId="052109168efbc39a" providerId="LiveId" clId="{C56BD826-338E-4B3E-BA21-E3E20D4ADE79}" dt="2023-09-30T15:15:04.765" v="62" actId="6264"/>
          <ac:spMkLst>
            <pc:docMk/>
            <pc:sldMk cId="0" sldId="288"/>
            <ac:spMk id="2" creationId="{E965612E-A507-588C-84EC-1AADFCBC1B19}"/>
          </ac:spMkLst>
        </pc:spChg>
        <pc:spChg chg="add del mod">
          <ac:chgData name="Vui Le Ba" userId="052109168efbc39a" providerId="LiveId" clId="{C56BD826-338E-4B3E-BA21-E3E20D4ADE79}" dt="2023-09-30T15:15:04.765" v="62" actId="6264"/>
          <ac:spMkLst>
            <pc:docMk/>
            <pc:sldMk cId="0" sldId="288"/>
            <ac:spMk id="3" creationId="{04A4CA34-496C-0E8A-3160-9E8072BFEFFC}"/>
          </ac:spMkLst>
        </pc:spChg>
        <pc:spChg chg="mod ord">
          <ac:chgData name="Vui Le Ba" userId="052109168efbc39a" providerId="LiveId" clId="{C56BD826-338E-4B3E-BA21-E3E20D4ADE79}" dt="2023-09-30T15:15:04.765" v="62" actId="6264"/>
          <ac:spMkLst>
            <pc:docMk/>
            <pc:sldMk cId="0" sldId="288"/>
            <ac:spMk id="384" creationId="{00000000-0000-0000-0000-000000000000}"/>
          </ac:spMkLst>
        </pc:spChg>
        <pc:spChg chg="mod ord">
          <ac:chgData name="Vui Le Ba" userId="052109168efbc39a" providerId="LiveId" clId="{C56BD826-338E-4B3E-BA21-E3E20D4ADE79}" dt="2023-09-30T15:15:04.765" v="62" actId="6264"/>
          <ac:spMkLst>
            <pc:docMk/>
            <pc:sldMk cId="0" sldId="288"/>
            <ac:spMk id="385" creationId="{00000000-0000-0000-0000-000000000000}"/>
          </ac:spMkLst>
        </pc:spChg>
        <pc:spChg chg="mod">
          <ac:chgData name="Vui Le Ba" userId="052109168efbc39a" providerId="LiveId" clId="{C56BD826-338E-4B3E-BA21-E3E20D4ADE79}" dt="2023-09-30T15:11:21.074" v="0"/>
          <ac:spMkLst>
            <pc:docMk/>
            <pc:sldMk cId="0" sldId="288"/>
            <ac:spMk id="386" creationId="{00000000-0000-0000-0000-000000000000}"/>
          </ac:spMkLst>
        </pc:spChg>
        <pc:spChg chg="mod">
          <ac:chgData name="Vui Le Ba" userId="052109168efbc39a" providerId="LiveId" clId="{C56BD826-338E-4B3E-BA21-E3E20D4ADE79}" dt="2023-09-30T15:11:21.074" v="0"/>
          <ac:spMkLst>
            <pc:docMk/>
            <pc:sldMk cId="0" sldId="288"/>
            <ac:spMk id="388" creationId="{00000000-0000-0000-0000-000000000000}"/>
          </ac:spMkLst>
        </pc:spChg>
        <pc:cxnChg chg="mod">
          <ac:chgData name="Vui Le Ba" userId="052109168efbc39a" providerId="LiveId" clId="{C56BD826-338E-4B3E-BA21-E3E20D4ADE79}" dt="2023-09-30T15:11:21.074" v="0"/>
          <ac:cxnSpMkLst>
            <pc:docMk/>
            <pc:sldMk cId="0" sldId="288"/>
            <ac:cxnSpMk id="387" creationId="{00000000-0000-0000-0000-000000000000}"/>
          </ac:cxnSpMkLst>
        </pc:cxnChg>
      </pc:sldChg>
      <pc:sldChg chg="addSp delSp modSp mod chgLayout modNotes">
        <pc:chgData name="Vui Le Ba" userId="052109168efbc39a" providerId="LiveId" clId="{C56BD826-338E-4B3E-BA21-E3E20D4ADE79}" dt="2023-09-30T15:15:07.562" v="63" actId="6264"/>
        <pc:sldMkLst>
          <pc:docMk/>
          <pc:sldMk cId="0" sldId="289"/>
        </pc:sldMkLst>
        <pc:spChg chg="add del mod">
          <ac:chgData name="Vui Le Ba" userId="052109168efbc39a" providerId="LiveId" clId="{C56BD826-338E-4B3E-BA21-E3E20D4ADE79}" dt="2023-09-30T15:15:07.562" v="63" actId="6264"/>
          <ac:spMkLst>
            <pc:docMk/>
            <pc:sldMk cId="0" sldId="289"/>
            <ac:spMk id="2" creationId="{C620F403-6757-C8F6-D01C-FF6E67FE1F1D}"/>
          </ac:spMkLst>
        </pc:spChg>
        <pc:spChg chg="add del mod">
          <ac:chgData name="Vui Le Ba" userId="052109168efbc39a" providerId="LiveId" clId="{C56BD826-338E-4B3E-BA21-E3E20D4ADE79}" dt="2023-09-30T15:15:07.562" v="63" actId="6264"/>
          <ac:spMkLst>
            <pc:docMk/>
            <pc:sldMk cId="0" sldId="289"/>
            <ac:spMk id="3" creationId="{0B7D67B9-678C-0C57-C83A-CF2FE537877E}"/>
          </ac:spMkLst>
        </pc:spChg>
        <pc:spChg chg="mod ord">
          <ac:chgData name="Vui Le Ba" userId="052109168efbc39a" providerId="LiveId" clId="{C56BD826-338E-4B3E-BA21-E3E20D4ADE79}" dt="2023-09-30T15:15:07.562" v="63" actId="6264"/>
          <ac:spMkLst>
            <pc:docMk/>
            <pc:sldMk cId="0" sldId="289"/>
            <ac:spMk id="393" creationId="{00000000-0000-0000-0000-000000000000}"/>
          </ac:spMkLst>
        </pc:spChg>
        <pc:spChg chg="mod ord">
          <ac:chgData name="Vui Le Ba" userId="052109168efbc39a" providerId="LiveId" clId="{C56BD826-338E-4B3E-BA21-E3E20D4ADE79}" dt="2023-09-30T15:15:07.562" v="63" actId="6264"/>
          <ac:spMkLst>
            <pc:docMk/>
            <pc:sldMk cId="0" sldId="289"/>
            <ac:spMk id="394" creationId="{00000000-0000-0000-0000-000000000000}"/>
          </ac:spMkLst>
        </pc:spChg>
        <pc:spChg chg="mod">
          <ac:chgData name="Vui Le Ba" userId="052109168efbc39a" providerId="LiveId" clId="{C56BD826-338E-4B3E-BA21-E3E20D4ADE79}" dt="2023-09-30T15:11:21.074" v="0"/>
          <ac:spMkLst>
            <pc:docMk/>
            <pc:sldMk cId="0" sldId="289"/>
            <ac:spMk id="395" creationId="{00000000-0000-0000-0000-000000000000}"/>
          </ac:spMkLst>
        </pc:spChg>
        <pc:spChg chg="mod">
          <ac:chgData name="Vui Le Ba" userId="052109168efbc39a" providerId="LiveId" clId="{C56BD826-338E-4B3E-BA21-E3E20D4ADE79}" dt="2023-09-30T15:11:21.074" v="0"/>
          <ac:spMkLst>
            <pc:docMk/>
            <pc:sldMk cId="0" sldId="289"/>
            <ac:spMk id="397" creationId="{00000000-0000-0000-0000-000000000000}"/>
          </ac:spMkLst>
        </pc:spChg>
        <pc:spChg chg="mod">
          <ac:chgData name="Vui Le Ba" userId="052109168efbc39a" providerId="LiveId" clId="{C56BD826-338E-4B3E-BA21-E3E20D4ADE79}" dt="2023-09-30T15:11:21.074" v="0"/>
          <ac:spMkLst>
            <pc:docMk/>
            <pc:sldMk cId="0" sldId="289"/>
            <ac:spMk id="398" creationId="{00000000-0000-0000-0000-000000000000}"/>
          </ac:spMkLst>
        </pc:spChg>
        <pc:cxnChg chg="mod">
          <ac:chgData name="Vui Le Ba" userId="052109168efbc39a" providerId="LiveId" clId="{C56BD826-338E-4B3E-BA21-E3E20D4ADE79}" dt="2023-09-30T15:11:21.074" v="0"/>
          <ac:cxnSpMkLst>
            <pc:docMk/>
            <pc:sldMk cId="0" sldId="289"/>
            <ac:cxnSpMk id="396" creationId="{00000000-0000-0000-0000-000000000000}"/>
          </ac:cxnSpMkLst>
        </pc:cxnChg>
      </pc:sldChg>
      <pc:sldChg chg="addSp delSp modSp mod chgLayout modNotes">
        <pc:chgData name="Vui Le Ba" userId="052109168efbc39a" providerId="LiveId" clId="{C56BD826-338E-4B3E-BA21-E3E20D4ADE79}" dt="2023-09-30T15:15:11.530" v="64" actId="6264"/>
        <pc:sldMkLst>
          <pc:docMk/>
          <pc:sldMk cId="0" sldId="290"/>
        </pc:sldMkLst>
        <pc:spChg chg="add del mod">
          <ac:chgData name="Vui Le Ba" userId="052109168efbc39a" providerId="LiveId" clId="{C56BD826-338E-4B3E-BA21-E3E20D4ADE79}" dt="2023-09-30T15:15:11.530" v="64" actId="6264"/>
          <ac:spMkLst>
            <pc:docMk/>
            <pc:sldMk cId="0" sldId="290"/>
            <ac:spMk id="2" creationId="{747CA140-E839-DC7B-7878-DD9B43D930A6}"/>
          </ac:spMkLst>
        </pc:spChg>
        <pc:spChg chg="add del mod">
          <ac:chgData name="Vui Le Ba" userId="052109168efbc39a" providerId="LiveId" clId="{C56BD826-338E-4B3E-BA21-E3E20D4ADE79}" dt="2023-09-30T15:15:11.530" v="64" actId="6264"/>
          <ac:spMkLst>
            <pc:docMk/>
            <pc:sldMk cId="0" sldId="290"/>
            <ac:spMk id="3" creationId="{21656502-827E-FD7C-57B8-817C7ED1A2E1}"/>
          </ac:spMkLst>
        </pc:spChg>
        <pc:spChg chg="mod ord">
          <ac:chgData name="Vui Le Ba" userId="052109168efbc39a" providerId="LiveId" clId="{C56BD826-338E-4B3E-BA21-E3E20D4ADE79}" dt="2023-09-30T15:15:11.530" v="64" actId="6264"/>
          <ac:spMkLst>
            <pc:docMk/>
            <pc:sldMk cId="0" sldId="290"/>
            <ac:spMk id="403" creationId="{00000000-0000-0000-0000-000000000000}"/>
          </ac:spMkLst>
        </pc:spChg>
        <pc:spChg chg="mod ord">
          <ac:chgData name="Vui Le Ba" userId="052109168efbc39a" providerId="LiveId" clId="{C56BD826-338E-4B3E-BA21-E3E20D4ADE79}" dt="2023-09-30T15:15:11.530" v="64" actId="6264"/>
          <ac:spMkLst>
            <pc:docMk/>
            <pc:sldMk cId="0" sldId="290"/>
            <ac:spMk id="404" creationId="{00000000-0000-0000-0000-000000000000}"/>
          </ac:spMkLst>
        </pc:spChg>
        <pc:spChg chg="mod">
          <ac:chgData name="Vui Le Ba" userId="052109168efbc39a" providerId="LiveId" clId="{C56BD826-338E-4B3E-BA21-E3E20D4ADE79}" dt="2023-09-30T15:11:21.074" v="0"/>
          <ac:spMkLst>
            <pc:docMk/>
            <pc:sldMk cId="0" sldId="290"/>
            <ac:spMk id="405" creationId="{00000000-0000-0000-0000-000000000000}"/>
          </ac:spMkLst>
        </pc:spChg>
        <pc:spChg chg="mod">
          <ac:chgData name="Vui Le Ba" userId="052109168efbc39a" providerId="LiveId" clId="{C56BD826-338E-4B3E-BA21-E3E20D4ADE79}" dt="2023-09-30T15:11:21.074" v="0"/>
          <ac:spMkLst>
            <pc:docMk/>
            <pc:sldMk cId="0" sldId="290"/>
            <ac:spMk id="407" creationId="{00000000-0000-0000-0000-000000000000}"/>
          </ac:spMkLst>
        </pc:spChg>
        <pc:spChg chg="mod">
          <ac:chgData name="Vui Le Ba" userId="052109168efbc39a" providerId="LiveId" clId="{C56BD826-338E-4B3E-BA21-E3E20D4ADE79}" dt="2023-09-30T15:11:21.074" v="0"/>
          <ac:spMkLst>
            <pc:docMk/>
            <pc:sldMk cId="0" sldId="290"/>
            <ac:spMk id="408" creationId="{00000000-0000-0000-0000-000000000000}"/>
          </ac:spMkLst>
        </pc:spChg>
        <pc:spChg chg="mod">
          <ac:chgData name="Vui Le Ba" userId="052109168efbc39a" providerId="LiveId" clId="{C56BD826-338E-4B3E-BA21-E3E20D4ADE79}" dt="2023-09-30T15:11:21.074" v="0"/>
          <ac:spMkLst>
            <pc:docMk/>
            <pc:sldMk cId="0" sldId="290"/>
            <ac:spMk id="409" creationId="{00000000-0000-0000-0000-000000000000}"/>
          </ac:spMkLst>
        </pc:spChg>
        <pc:cxnChg chg="mod">
          <ac:chgData name="Vui Le Ba" userId="052109168efbc39a" providerId="LiveId" clId="{C56BD826-338E-4B3E-BA21-E3E20D4ADE79}" dt="2023-09-30T15:11:21.074" v="0"/>
          <ac:cxnSpMkLst>
            <pc:docMk/>
            <pc:sldMk cId="0" sldId="290"/>
            <ac:cxnSpMk id="406" creationId="{00000000-0000-0000-0000-000000000000}"/>
          </ac:cxnSpMkLst>
        </pc:cxnChg>
      </pc:sldChg>
      <pc:sldChg chg="addSp delSp modSp mod chgLayout modNotes">
        <pc:chgData name="Vui Le Ba" userId="052109168efbc39a" providerId="LiveId" clId="{C56BD826-338E-4B3E-BA21-E3E20D4ADE79}" dt="2023-09-30T15:15:13.779" v="65" actId="6264"/>
        <pc:sldMkLst>
          <pc:docMk/>
          <pc:sldMk cId="0" sldId="291"/>
        </pc:sldMkLst>
        <pc:spChg chg="add del mod">
          <ac:chgData name="Vui Le Ba" userId="052109168efbc39a" providerId="LiveId" clId="{C56BD826-338E-4B3E-BA21-E3E20D4ADE79}" dt="2023-09-30T15:15:13.779" v="65" actId="6264"/>
          <ac:spMkLst>
            <pc:docMk/>
            <pc:sldMk cId="0" sldId="291"/>
            <ac:spMk id="2" creationId="{75EC8598-90EA-8A39-288C-945C1FFC9BCC}"/>
          </ac:spMkLst>
        </pc:spChg>
        <pc:spChg chg="add del mod">
          <ac:chgData name="Vui Le Ba" userId="052109168efbc39a" providerId="LiveId" clId="{C56BD826-338E-4B3E-BA21-E3E20D4ADE79}" dt="2023-09-30T15:15:13.779" v="65" actId="6264"/>
          <ac:spMkLst>
            <pc:docMk/>
            <pc:sldMk cId="0" sldId="291"/>
            <ac:spMk id="3" creationId="{51D0024D-16C2-ABBE-E5CB-DDD3CC7A6170}"/>
          </ac:spMkLst>
        </pc:spChg>
        <pc:spChg chg="mod ord">
          <ac:chgData name="Vui Le Ba" userId="052109168efbc39a" providerId="LiveId" clId="{C56BD826-338E-4B3E-BA21-E3E20D4ADE79}" dt="2023-09-30T15:15:13.779" v="65" actId="6264"/>
          <ac:spMkLst>
            <pc:docMk/>
            <pc:sldMk cId="0" sldId="291"/>
            <ac:spMk id="414" creationId="{00000000-0000-0000-0000-000000000000}"/>
          </ac:spMkLst>
        </pc:spChg>
        <pc:spChg chg="mod ord">
          <ac:chgData name="Vui Le Ba" userId="052109168efbc39a" providerId="LiveId" clId="{C56BD826-338E-4B3E-BA21-E3E20D4ADE79}" dt="2023-09-30T15:15:13.779" v="65" actId="6264"/>
          <ac:spMkLst>
            <pc:docMk/>
            <pc:sldMk cId="0" sldId="291"/>
            <ac:spMk id="415" creationId="{00000000-0000-0000-0000-000000000000}"/>
          </ac:spMkLst>
        </pc:spChg>
        <pc:spChg chg="mod">
          <ac:chgData name="Vui Le Ba" userId="052109168efbc39a" providerId="LiveId" clId="{C56BD826-338E-4B3E-BA21-E3E20D4ADE79}" dt="2023-09-30T15:11:21.074" v="0"/>
          <ac:spMkLst>
            <pc:docMk/>
            <pc:sldMk cId="0" sldId="291"/>
            <ac:spMk id="416" creationId="{00000000-0000-0000-0000-000000000000}"/>
          </ac:spMkLst>
        </pc:spChg>
        <pc:spChg chg="mod">
          <ac:chgData name="Vui Le Ba" userId="052109168efbc39a" providerId="LiveId" clId="{C56BD826-338E-4B3E-BA21-E3E20D4ADE79}" dt="2023-09-30T15:11:21.074" v="0"/>
          <ac:spMkLst>
            <pc:docMk/>
            <pc:sldMk cId="0" sldId="291"/>
            <ac:spMk id="418" creationId="{00000000-0000-0000-0000-000000000000}"/>
          </ac:spMkLst>
        </pc:spChg>
        <pc:spChg chg="mod">
          <ac:chgData name="Vui Le Ba" userId="052109168efbc39a" providerId="LiveId" clId="{C56BD826-338E-4B3E-BA21-E3E20D4ADE79}" dt="2023-09-30T15:11:21.074" v="0"/>
          <ac:spMkLst>
            <pc:docMk/>
            <pc:sldMk cId="0" sldId="291"/>
            <ac:spMk id="419" creationId="{00000000-0000-0000-0000-000000000000}"/>
          </ac:spMkLst>
        </pc:spChg>
        <pc:spChg chg="mod">
          <ac:chgData name="Vui Le Ba" userId="052109168efbc39a" providerId="LiveId" clId="{C56BD826-338E-4B3E-BA21-E3E20D4ADE79}" dt="2023-09-30T15:11:21.074" v="0"/>
          <ac:spMkLst>
            <pc:docMk/>
            <pc:sldMk cId="0" sldId="291"/>
            <ac:spMk id="420" creationId="{00000000-0000-0000-0000-000000000000}"/>
          </ac:spMkLst>
        </pc:spChg>
        <pc:spChg chg="mod">
          <ac:chgData name="Vui Le Ba" userId="052109168efbc39a" providerId="LiveId" clId="{C56BD826-338E-4B3E-BA21-E3E20D4ADE79}" dt="2023-09-30T15:11:21.074" v="0"/>
          <ac:spMkLst>
            <pc:docMk/>
            <pc:sldMk cId="0" sldId="291"/>
            <ac:spMk id="421" creationId="{00000000-0000-0000-0000-000000000000}"/>
          </ac:spMkLst>
        </pc:spChg>
        <pc:spChg chg="mod">
          <ac:chgData name="Vui Le Ba" userId="052109168efbc39a" providerId="LiveId" clId="{C56BD826-338E-4B3E-BA21-E3E20D4ADE79}" dt="2023-09-30T15:11:21.074" v="0"/>
          <ac:spMkLst>
            <pc:docMk/>
            <pc:sldMk cId="0" sldId="291"/>
            <ac:spMk id="422" creationId="{00000000-0000-0000-0000-000000000000}"/>
          </ac:spMkLst>
        </pc:spChg>
        <pc:cxnChg chg="mod">
          <ac:chgData name="Vui Le Ba" userId="052109168efbc39a" providerId="LiveId" clId="{C56BD826-338E-4B3E-BA21-E3E20D4ADE79}" dt="2023-09-30T15:11:21.074" v="0"/>
          <ac:cxnSpMkLst>
            <pc:docMk/>
            <pc:sldMk cId="0" sldId="291"/>
            <ac:cxnSpMk id="417" creationId="{00000000-0000-0000-0000-000000000000}"/>
          </ac:cxnSpMkLst>
        </pc:cxnChg>
      </pc:sldChg>
      <pc:sldChg chg="addSp delSp modSp mod chgLayout modNotes">
        <pc:chgData name="Vui Le Ba" userId="052109168efbc39a" providerId="LiveId" clId="{C56BD826-338E-4B3E-BA21-E3E20D4ADE79}" dt="2023-09-30T15:15:16.285" v="66" actId="6264"/>
        <pc:sldMkLst>
          <pc:docMk/>
          <pc:sldMk cId="0" sldId="292"/>
        </pc:sldMkLst>
        <pc:spChg chg="add del mod">
          <ac:chgData name="Vui Le Ba" userId="052109168efbc39a" providerId="LiveId" clId="{C56BD826-338E-4B3E-BA21-E3E20D4ADE79}" dt="2023-09-30T15:15:16.285" v="66" actId="6264"/>
          <ac:spMkLst>
            <pc:docMk/>
            <pc:sldMk cId="0" sldId="292"/>
            <ac:spMk id="2" creationId="{716E6774-39BE-72AB-8F0D-02A1F95E789A}"/>
          </ac:spMkLst>
        </pc:spChg>
        <pc:spChg chg="add del mod">
          <ac:chgData name="Vui Le Ba" userId="052109168efbc39a" providerId="LiveId" clId="{C56BD826-338E-4B3E-BA21-E3E20D4ADE79}" dt="2023-09-30T15:15:16.285" v="66" actId="6264"/>
          <ac:spMkLst>
            <pc:docMk/>
            <pc:sldMk cId="0" sldId="292"/>
            <ac:spMk id="3" creationId="{3B736710-2A41-B882-CBBC-2BF89DCC044F}"/>
          </ac:spMkLst>
        </pc:spChg>
        <pc:spChg chg="mod ord">
          <ac:chgData name="Vui Le Ba" userId="052109168efbc39a" providerId="LiveId" clId="{C56BD826-338E-4B3E-BA21-E3E20D4ADE79}" dt="2023-09-30T15:15:16.285" v="66" actId="6264"/>
          <ac:spMkLst>
            <pc:docMk/>
            <pc:sldMk cId="0" sldId="292"/>
            <ac:spMk id="427" creationId="{00000000-0000-0000-0000-000000000000}"/>
          </ac:spMkLst>
        </pc:spChg>
        <pc:spChg chg="mod ord">
          <ac:chgData name="Vui Le Ba" userId="052109168efbc39a" providerId="LiveId" clId="{C56BD826-338E-4B3E-BA21-E3E20D4ADE79}" dt="2023-09-30T15:15:16.285" v="66" actId="6264"/>
          <ac:spMkLst>
            <pc:docMk/>
            <pc:sldMk cId="0" sldId="292"/>
            <ac:spMk id="428" creationId="{00000000-0000-0000-0000-000000000000}"/>
          </ac:spMkLst>
        </pc:spChg>
        <pc:spChg chg="mod">
          <ac:chgData name="Vui Le Ba" userId="052109168efbc39a" providerId="LiveId" clId="{C56BD826-338E-4B3E-BA21-E3E20D4ADE79}" dt="2023-09-30T15:11:21.074" v="0"/>
          <ac:spMkLst>
            <pc:docMk/>
            <pc:sldMk cId="0" sldId="292"/>
            <ac:spMk id="429" creationId="{00000000-0000-0000-0000-000000000000}"/>
          </ac:spMkLst>
        </pc:spChg>
        <pc:spChg chg="mod">
          <ac:chgData name="Vui Le Ba" userId="052109168efbc39a" providerId="LiveId" clId="{C56BD826-338E-4B3E-BA21-E3E20D4ADE79}" dt="2023-09-30T15:11:21.074" v="0"/>
          <ac:spMkLst>
            <pc:docMk/>
            <pc:sldMk cId="0" sldId="292"/>
            <ac:spMk id="431" creationId="{00000000-0000-0000-0000-000000000000}"/>
          </ac:spMkLst>
        </pc:spChg>
        <pc:spChg chg="mod">
          <ac:chgData name="Vui Le Ba" userId="052109168efbc39a" providerId="LiveId" clId="{C56BD826-338E-4B3E-BA21-E3E20D4ADE79}" dt="2023-09-30T15:11:21.074" v="0"/>
          <ac:spMkLst>
            <pc:docMk/>
            <pc:sldMk cId="0" sldId="292"/>
            <ac:spMk id="432" creationId="{00000000-0000-0000-0000-000000000000}"/>
          </ac:spMkLst>
        </pc:spChg>
        <pc:spChg chg="mod">
          <ac:chgData name="Vui Le Ba" userId="052109168efbc39a" providerId="LiveId" clId="{C56BD826-338E-4B3E-BA21-E3E20D4ADE79}" dt="2023-09-30T15:11:21.074" v="0"/>
          <ac:spMkLst>
            <pc:docMk/>
            <pc:sldMk cId="0" sldId="292"/>
            <ac:spMk id="433" creationId="{00000000-0000-0000-0000-000000000000}"/>
          </ac:spMkLst>
        </pc:spChg>
        <pc:spChg chg="mod">
          <ac:chgData name="Vui Le Ba" userId="052109168efbc39a" providerId="LiveId" clId="{C56BD826-338E-4B3E-BA21-E3E20D4ADE79}" dt="2023-09-30T15:11:21.074" v="0"/>
          <ac:spMkLst>
            <pc:docMk/>
            <pc:sldMk cId="0" sldId="292"/>
            <ac:spMk id="434" creationId="{00000000-0000-0000-0000-000000000000}"/>
          </ac:spMkLst>
        </pc:spChg>
        <pc:cxnChg chg="mod">
          <ac:chgData name="Vui Le Ba" userId="052109168efbc39a" providerId="LiveId" clId="{C56BD826-338E-4B3E-BA21-E3E20D4ADE79}" dt="2023-09-30T15:11:21.074" v="0"/>
          <ac:cxnSpMkLst>
            <pc:docMk/>
            <pc:sldMk cId="0" sldId="292"/>
            <ac:cxnSpMk id="430" creationId="{00000000-0000-0000-0000-000000000000}"/>
          </ac:cxnSpMkLst>
        </pc:cxnChg>
      </pc:sldChg>
      <pc:sldChg chg="addSp delSp modSp mod chgLayout modNotes">
        <pc:chgData name="Vui Le Ba" userId="052109168efbc39a" providerId="LiveId" clId="{C56BD826-338E-4B3E-BA21-E3E20D4ADE79}" dt="2023-09-30T15:15:20.321" v="68" actId="404"/>
        <pc:sldMkLst>
          <pc:docMk/>
          <pc:sldMk cId="0" sldId="293"/>
        </pc:sldMkLst>
        <pc:spChg chg="add del mod">
          <ac:chgData name="Vui Le Ba" userId="052109168efbc39a" providerId="LiveId" clId="{C56BD826-338E-4B3E-BA21-E3E20D4ADE79}" dt="2023-09-30T15:15:18.565" v="67" actId="6264"/>
          <ac:spMkLst>
            <pc:docMk/>
            <pc:sldMk cId="0" sldId="293"/>
            <ac:spMk id="2" creationId="{19B88B60-4618-86A0-2002-CA38F2D15AF5}"/>
          </ac:spMkLst>
        </pc:spChg>
        <pc:spChg chg="add del mod">
          <ac:chgData name="Vui Le Ba" userId="052109168efbc39a" providerId="LiveId" clId="{C56BD826-338E-4B3E-BA21-E3E20D4ADE79}" dt="2023-09-30T15:15:18.565" v="67" actId="6264"/>
          <ac:spMkLst>
            <pc:docMk/>
            <pc:sldMk cId="0" sldId="293"/>
            <ac:spMk id="3" creationId="{DBA07CF0-3E6A-0B93-5668-D4DBA8106737}"/>
          </ac:spMkLst>
        </pc:spChg>
        <pc:spChg chg="mod ord">
          <ac:chgData name="Vui Le Ba" userId="052109168efbc39a" providerId="LiveId" clId="{C56BD826-338E-4B3E-BA21-E3E20D4ADE79}" dt="2023-09-30T15:15:20.321" v="68" actId="404"/>
          <ac:spMkLst>
            <pc:docMk/>
            <pc:sldMk cId="0" sldId="293"/>
            <ac:spMk id="439" creationId="{00000000-0000-0000-0000-000000000000}"/>
          </ac:spMkLst>
        </pc:spChg>
        <pc:spChg chg="mod ord">
          <ac:chgData name="Vui Le Ba" userId="052109168efbc39a" providerId="LiveId" clId="{C56BD826-338E-4B3E-BA21-E3E20D4ADE79}" dt="2023-09-30T15:15:18.565" v="67" actId="6264"/>
          <ac:spMkLst>
            <pc:docMk/>
            <pc:sldMk cId="0" sldId="293"/>
            <ac:spMk id="440" creationId="{00000000-0000-0000-0000-000000000000}"/>
          </ac:spMkLst>
        </pc:spChg>
        <pc:spChg chg="mod">
          <ac:chgData name="Vui Le Ba" userId="052109168efbc39a" providerId="LiveId" clId="{C56BD826-338E-4B3E-BA21-E3E20D4ADE79}" dt="2023-09-30T15:11:21.074" v="0"/>
          <ac:spMkLst>
            <pc:docMk/>
            <pc:sldMk cId="0" sldId="293"/>
            <ac:spMk id="442" creationId="{00000000-0000-0000-0000-000000000000}"/>
          </ac:spMkLst>
        </pc:spChg>
        <pc:spChg chg="mod">
          <ac:chgData name="Vui Le Ba" userId="052109168efbc39a" providerId="LiveId" clId="{C56BD826-338E-4B3E-BA21-E3E20D4ADE79}" dt="2023-09-30T15:11:21.074" v="0"/>
          <ac:spMkLst>
            <pc:docMk/>
            <pc:sldMk cId="0" sldId="293"/>
            <ac:spMk id="443" creationId="{00000000-0000-0000-0000-000000000000}"/>
          </ac:spMkLst>
        </pc:spChg>
        <pc:spChg chg="mod">
          <ac:chgData name="Vui Le Ba" userId="052109168efbc39a" providerId="LiveId" clId="{C56BD826-338E-4B3E-BA21-E3E20D4ADE79}" dt="2023-09-30T15:11:21.074" v="0"/>
          <ac:spMkLst>
            <pc:docMk/>
            <pc:sldMk cId="0" sldId="293"/>
            <ac:spMk id="444" creationId="{00000000-0000-0000-0000-000000000000}"/>
          </ac:spMkLst>
        </pc:spChg>
        <pc:picChg chg="mod">
          <ac:chgData name="Vui Le Ba" userId="052109168efbc39a" providerId="LiveId" clId="{C56BD826-338E-4B3E-BA21-E3E20D4ADE79}" dt="2023-09-30T15:11:21.074" v="0"/>
          <ac:picMkLst>
            <pc:docMk/>
            <pc:sldMk cId="0" sldId="293"/>
            <ac:picMk id="441" creationId="{00000000-0000-0000-0000-000000000000}"/>
          </ac:picMkLst>
        </pc:picChg>
        <pc:cxnChg chg="mod">
          <ac:chgData name="Vui Le Ba" userId="052109168efbc39a" providerId="LiveId" clId="{C56BD826-338E-4B3E-BA21-E3E20D4ADE79}" dt="2023-09-30T15:11:21.074" v="0"/>
          <ac:cxnSpMkLst>
            <pc:docMk/>
            <pc:sldMk cId="0" sldId="293"/>
            <ac:cxnSpMk id="445" creationId="{00000000-0000-0000-0000-000000000000}"/>
          </ac:cxnSpMkLst>
        </pc:cxnChg>
      </pc:sldChg>
      <pc:sldChg chg="addSp delSp modSp mod chgLayout modNotes">
        <pc:chgData name="Vui Le Ba" userId="052109168efbc39a" providerId="LiveId" clId="{C56BD826-338E-4B3E-BA21-E3E20D4ADE79}" dt="2023-09-30T15:15:27.759" v="71" actId="404"/>
        <pc:sldMkLst>
          <pc:docMk/>
          <pc:sldMk cId="0" sldId="294"/>
        </pc:sldMkLst>
        <pc:spChg chg="add del mod">
          <ac:chgData name="Vui Le Ba" userId="052109168efbc39a" providerId="LiveId" clId="{C56BD826-338E-4B3E-BA21-E3E20D4ADE79}" dt="2023-09-30T15:15:25.322" v="69" actId="6264"/>
          <ac:spMkLst>
            <pc:docMk/>
            <pc:sldMk cId="0" sldId="294"/>
            <ac:spMk id="2" creationId="{C474777C-A573-7822-DBBA-EAB16B4FBA11}"/>
          </ac:spMkLst>
        </pc:spChg>
        <pc:spChg chg="add del mod">
          <ac:chgData name="Vui Le Ba" userId="052109168efbc39a" providerId="LiveId" clId="{C56BD826-338E-4B3E-BA21-E3E20D4ADE79}" dt="2023-09-30T15:15:25.322" v="69" actId="6264"/>
          <ac:spMkLst>
            <pc:docMk/>
            <pc:sldMk cId="0" sldId="294"/>
            <ac:spMk id="3" creationId="{08B008D3-7533-B1AF-2A8D-09E85DDE09E1}"/>
          </ac:spMkLst>
        </pc:spChg>
        <pc:spChg chg="mod ord">
          <ac:chgData name="Vui Le Ba" userId="052109168efbc39a" providerId="LiveId" clId="{C56BD826-338E-4B3E-BA21-E3E20D4ADE79}" dt="2023-09-30T15:15:27.759" v="71" actId="404"/>
          <ac:spMkLst>
            <pc:docMk/>
            <pc:sldMk cId="0" sldId="294"/>
            <ac:spMk id="450" creationId="{00000000-0000-0000-0000-000000000000}"/>
          </ac:spMkLst>
        </pc:spChg>
        <pc:spChg chg="mod ord">
          <ac:chgData name="Vui Le Ba" userId="052109168efbc39a" providerId="LiveId" clId="{C56BD826-338E-4B3E-BA21-E3E20D4ADE79}" dt="2023-09-30T15:15:25.322" v="69" actId="6264"/>
          <ac:spMkLst>
            <pc:docMk/>
            <pc:sldMk cId="0" sldId="294"/>
            <ac:spMk id="451" creationId="{00000000-0000-0000-0000-000000000000}"/>
          </ac:spMkLst>
        </pc:spChg>
        <pc:spChg chg="mod">
          <ac:chgData name="Vui Le Ba" userId="052109168efbc39a" providerId="LiveId" clId="{C56BD826-338E-4B3E-BA21-E3E20D4ADE79}" dt="2023-09-30T15:11:21.074" v="0"/>
          <ac:spMkLst>
            <pc:docMk/>
            <pc:sldMk cId="0" sldId="294"/>
            <ac:spMk id="453" creationId="{00000000-0000-0000-0000-000000000000}"/>
          </ac:spMkLst>
        </pc:spChg>
        <pc:spChg chg="mod">
          <ac:chgData name="Vui Le Ba" userId="052109168efbc39a" providerId="LiveId" clId="{C56BD826-338E-4B3E-BA21-E3E20D4ADE79}" dt="2023-09-30T15:11:21.074" v="0"/>
          <ac:spMkLst>
            <pc:docMk/>
            <pc:sldMk cId="0" sldId="294"/>
            <ac:spMk id="454" creationId="{00000000-0000-0000-0000-000000000000}"/>
          </ac:spMkLst>
        </pc:spChg>
        <pc:spChg chg="mod">
          <ac:chgData name="Vui Le Ba" userId="052109168efbc39a" providerId="LiveId" clId="{C56BD826-338E-4B3E-BA21-E3E20D4ADE79}" dt="2023-09-30T15:11:21.074" v="0"/>
          <ac:spMkLst>
            <pc:docMk/>
            <pc:sldMk cId="0" sldId="294"/>
            <ac:spMk id="455" creationId="{00000000-0000-0000-0000-000000000000}"/>
          </ac:spMkLst>
        </pc:spChg>
        <pc:spChg chg="mod">
          <ac:chgData name="Vui Le Ba" userId="052109168efbc39a" providerId="LiveId" clId="{C56BD826-338E-4B3E-BA21-E3E20D4ADE79}" dt="2023-09-30T15:11:21.074" v="0"/>
          <ac:spMkLst>
            <pc:docMk/>
            <pc:sldMk cId="0" sldId="294"/>
            <ac:spMk id="456" creationId="{00000000-0000-0000-0000-000000000000}"/>
          </ac:spMkLst>
        </pc:spChg>
        <pc:picChg chg="mod">
          <ac:chgData name="Vui Le Ba" userId="052109168efbc39a" providerId="LiveId" clId="{C56BD826-338E-4B3E-BA21-E3E20D4ADE79}" dt="2023-09-30T15:11:21.074" v="0"/>
          <ac:picMkLst>
            <pc:docMk/>
            <pc:sldMk cId="0" sldId="294"/>
            <ac:picMk id="452" creationId="{00000000-0000-0000-0000-000000000000}"/>
          </ac:picMkLst>
        </pc:picChg>
        <pc:cxnChg chg="mod">
          <ac:chgData name="Vui Le Ba" userId="052109168efbc39a" providerId="LiveId" clId="{C56BD826-338E-4B3E-BA21-E3E20D4ADE79}" dt="2023-09-30T15:11:21.074" v="0"/>
          <ac:cxnSpMkLst>
            <pc:docMk/>
            <pc:sldMk cId="0" sldId="294"/>
            <ac:cxnSpMk id="457" creationId="{00000000-0000-0000-0000-000000000000}"/>
          </ac:cxnSpMkLst>
        </pc:cxnChg>
      </pc:sldChg>
      <pc:sldChg chg="addSp delSp modSp mod chgLayout modNotes">
        <pc:chgData name="Vui Le Ba" userId="052109168efbc39a" providerId="LiveId" clId="{C56BD826-338E-4B3E-BA21-E3E20D4ADE79}" dt="2023-09-30T15:15:30.747" v="72" actId="6264"/>
        <pc:sldMkLst>
          <pc:docMk/>
          <pc:sldMk cId="0" sldId="295"/>
        </pc:sldMkLst>
        <pc:spChg chg="add del mod">
          <ac:chgData name="Vui Le Ba" userId="052109168efbc39a" providerId="LiveId" clId="{C56BD826-338E-4B3E-BA21-E3E20D4ADE79}" dt="2023-09-30T15:15:30.747" v="72" actId="6264"/>
          <ac:spMkLst>
            <pc:docMk/>
            <pc:sldMk cId="0" sldId="295"/>
            <ac:spMk id="2" creationId="{3A04C4FF-BD37-9078-4B0C-288986F1AD92}"/>
          </ac:spMkLst>
        </pc:spChg>
        <pc:spChg chg="add del mod">
          <ac:chgData name="Vui Le Ba" userId="052109168efbc39a" providerId="LiveId" clId="{C56BD826-338E-4B3E-BA21-E3E20D4ADE79}" dt="2023-09-30T15:15:30.747" v="72" actId="6264"/>
          <ac:spMkLst>
            <pc:docMk/>
            <pc:sldMk cId="0" sldId="295"/>
            <ac:spMk id="3" creationId="{EA97A2FC-B59A-F1CE-76BD-E4F36C6CA365}"/>
          </ac:spMkLst>
        </pc:spChg>
        <pc:spChg chg="mod ord">
          <ac:chgData name="Vui Le Ba" userId="052109168efbc39a" providerId="LiveId" clId="{C56BD826-338E-4B3E-BA21-E3E20D4ADE79}" dt="2023-09-30T15:15:30.747" v="72" actId="6264"/>
          <ac:spMkLst>
            <pc:docMk/>
            <pc:sldMk cId="0" sldId="295"/>
            <ac:spMk id="462" creationId="{00000000-0000-0000-0000-000000000000}"/>
          </ac:spMkLst>
        </pc:spChg>
        <pc:spChg chg="mod ord">
          <ac:chgData name="Vui Le Ba" userId="052109168efbc39a" providerId="LiveId" clId="{C56BD826-338E-4B3E-BA21-E3E20D4ADE79}" dt="2023-09-30T15:15:30.747" v="72" actId="6264"/>
          <ac:spMkLst>
            <pc:docMk/>
            <pc:sldMk cId="0" sldId="295"/>
            <ac:spMk id="463" creationId="{00000000-0000-0000-0000-000000000000}"/>
          </ac:spMkLst>
        </pc:spChg>
        <pc:spChg chg="mod">
          <ac:chgData name="Vui Le Ba" userId="052109168efbc39a" providerId="LiveId" clId="{C56BD826-338E-4B3E-BA21-E3E20D4ADE79}" dt="2023-09-30T15:11:21.074" v="0"/>
          <ac:spMkLst>
            <pc:docMk/>
            <pc:sldMk cId="0" sldId="295"/>
            <ac:spMk id="465" creationId="{00000000-0000-0000-0000-000000000000}"/>
          </ac:spMkLst>
        </pc:spChg>
        <pc:spChg chg="mod">
          <ac:chgData name="Vui Le Ba" userId="052109168efbc39a" providerId="LiveId" clId="{C56BD826-338E-4B3E-BA21-E3E20D4ADE79}" dt="2023-09-30T15:11:21.074" v="0"/>
          <ac:spMkLst>
            <pc:docMk/>
            <pc:sldMk cId="0" sldId="295"/>
            <ac:spMk id="466" creationId="{00000000-0000-0000-0000-000000000000}"/>
          </ac:spMkLst>
        </pc:spChg>
        <pc:spChg chg="mod">
          <ac:chgData name="Vui Le Ba" userId="052109168efbc39a" providerId="LiveId" clId="{C56BD826-338E-4B3E-BA21-E3E20D4ADE79}" dt="2023-09-30T15:11:21.074" v="0"/>
          <ac:spMkLst>
            <pc:docMk/>
            <pc:sldMk cId="0" sldId="295"/>
            <ac:spMk id="467" creationId="{00000000-0000-0000-0000-000000000000}"/>
          </ac:spMkLst>
        </pc:spChg>
        <pc:spChg chg="mod">
          <ac:chgData name="Vui Le Ba" userId="052109168efbc39a" providerId="LiveId" clId="{C56BD826-338E-4B3E-BA21-E3E20D4ADE79}" dt="2023-09-30T15:11:21.074" v="0"/>
          <ac:spMkLst>
            <pc:docMk/>
            <pc:sldMk cId="0" sldId="295"/>
            <ac:spMk id="468" creationId="{00000000-0000-0000-0000-000000000000}"/>
          </ac:spMkLst>
        </pc:spChg>
        <pc:spChg chg="mod">
          <ac:chgData name="Vui Le Ba" userId="052109168efbc39a" providerId="LiveId" clId="{C56BD826-338E-4B3E-BA21-E3E20D4ADE79}" dt="2023-09-30T15:11:21.074" v="0"/>
          <ac:spMkLst>
            <pc:docMk/>
            <pc:sldMk cId="0" sldId="295"/>
            <ac:spMk id="469" creationId="{00000000-0000-0000-0000-000000000000}"/>
          </ac:spMkLst>
        </pc:spChg>
        <pc:spChg chg="mod">
          <ac:chgData name="Vui Le Ba" userId="052109168efbc39a" providerId="LiveId" clId="{C56BD826-338E-4B3E-BA21-E3E20D4ADE79}" dt="2023-09-30T15:11:21.074" v="0"/>
          <ac:spMkLst>
            <pc:docMk/>
            <pc:sldMk cId="0" sldId="295"/>
            <ac:spMk id="470" creationId="{00000000-0000-0000-0000-000000000000}"/>
          </ac:spMkLst>
        </pc:spChg>
        <pc:picChg chg="mod">
          <ac:chgData name="Vui Le Ba" userId="052109168efbc39a" providerId="LiveId" clId="{C56BD826-338E-4B3E-BA21-E3E20D4ADE79}" dt="2023-09-30T15:11:21.074" v="0"/>
          <ac:picMkLst>
            <pc:docMk/>
            <pc:sldMk cId="0" sldId="295"/>
            <ac:picMk id="464" creationId="{00000000-0000-0000-0000-000000000000}"/>
          </ac:picMkLst>
        </pc:picChg>
        <pc:cxnChg chg="mod">
          <ac:chgData name="Vui Le Ba" userId="052109168efbc39a" providerId="LiveId" clId="{C56BD826-338E-4B3E-BA21-E3E20D4ADE79}" dt="2023-09-30T15:11:21.074" v="0"/>
          <ac:cxnSpMkLst>
            <pc:docMk/>
            <pc:sldMk cId="0" sldId="295"/>
            <ac:cxnSpMk id="471" creationId="{00000000-0000-0000-0000-000000000000}"/>
          </ac:cxnSpMkLst>
        </pc:cxnChg>
      </pc:sldChg>
      <pc:sldChg chg="addSp delSp modSp mod chgLayout modNotes">
        <pc:chgData name="Vui Le Ba" userId="052109168efbc39a" providerId="LiveId" clId="{C56BD826-338E-4B3E-BA21-E3E20D4ADE79}" dt="2023-09-30T15:15:35.006" v="73" actId="6264"/>
        <pc:sldMkLst>
          <pc:docMk/>
          <pc:sldMk cId="0" sldId="296"/>
        </pc:sldMkLst>
        <pc:spChg chg="add del mod">
          <ac:chgData name="Vui Le Ba" userId="052109168efbc39a" providerId="LiveId" clId="{C56BD826-338E-4B3E-BA21-E3E20D4ADE79}" dt="2023-09-30T15:15:35.006" v="73" actId="6264"/>
          <ac:spMkLst>
            <pc:docMk/>
            <pc:sldMk cId="0" sldId="296"/>
            <ac:spMk id="2" creationId="{59175761-2EE7-AA8D-CEC4-A1B9A88C238E}"/>
          </ac:spMkLst>
        </pc:spChg>
        <pc:spChg chg="add del mod">
          <ac:chgData name="Vui Le Ba" userId="052109168efbc39a" providerId="LiveId" clId="{C56BD826-338E-4B3E-BA21-E3E20D4ADE79}" dt="2023-09-30T15:15:35.006" v="73" actId="6264"/>
          <ac:spMkLst>
            <pc:docMk/>
            <pc:sldMk cId="0" sldId="296"/>
            <ac:spMk id="3" creationId="{05D835AE-F253-ED3B-59F7-FAF9F0E793BE}"/>
          </ac:spMkLst>
        </pc:spChg>
        <pc:spChg chg="mod ord">
          <ac:chgData name="Vui Le Ba" userId="052109168efbc39a" providerId="LiveId" clId="{C56BD826-338E-4B3E-BA21-E3E20D4ADE79}" dt="2023-09-30T15:15:35.006" v="73" actId="6264"/>
          <ac:spMkLst>
            <pc:docMk/>
            <pc:sldMk cId="0" sldId="296"/>
            <ac:spMk id="476" creationId="{00000000-0000-0000-0000-000000000000}"/>
          </ac:spMkLst>
        </pc:spChg>
        <pc:spChg chg="mod ord">
          <ac:chgData name="Vui Le Ba" userId="052109168efbc39a" providerId="LiveId" clId="{C56BD826-338E-4B3E-BA21-E3E20D4ADE79}" dt="2023-09-30T15:15:35.006" v="73" actId="6264"/>
          <ac:spMkLst>
            <pc:docMk/>
            <pc:sldMk cId="0" sldId="296"/>
            <ac:spMk id="477" creationId="{00000000-0000-0000-0000-000000000000}"/>
          </ac:spMkLst>
        </pc:spChg>
        <pc:spChg chg="mod">
          <ac:chgData name="Vui Le Ba" userId="052109168efbc39a" providerId="LiveId" clId="{C56BD826-338E-4B3E-BA21-E3E20D4ADE79}" dt="2023-09-30T15:11:21.074" v="0"/>
          <ac:spMkLst>
            <pc:docMk/>
            <pc:sldMk cId="0" sldId="296"/>
            <ac:spMk id="479" creationId="{00000000-0000-0000-0000-000000000000}"/>
          </ac:spMkLst>
        </pc:spChg>
        <pc:spChg chg="mod">
          <ac:chgData name="Vui Le Ba" userId="052109168efbc39a" providerId="LiveId" clId="{C56BD826-338E-4B3E-BA21-E3E20D4ADE79}" dt="2023-09-30T15:11:21.074" v="0"/>
          <ac:spMkLst>
            <pc:docMk/>
            <pc:sldMk cId="0" sldId="296"/>
            <ac:spMk id="480" creationId="{00000000-0000-0000-0000-000000000000}"/>
          </ac:spMkLst>
        </pc:spChg>
        <pc:spChg chg="mod">
          <ac:chgData name="Vui Le Ba" userId="052109168efbc39a" providerId="LiveId" clId="{C56BD826-338E-4B3E-BA21-E3E20D4ADE79}" dt="2023-09-30T15:11:21.074" v="0"/>
          <ac:spMkLst>
            <pc:docMk/>
            <pc:sldMk cId="0" sldId="296"/>
            <ac:spMk id="481" creationId="{00000000-0000-0000-0000-000000000000}"/>
          </ac:spMkLst>
        </pc:spChg>
        <pc:spChg chg="mod">
          <ac:chgData name="Vui Le Ba" userId="052109168efbc39a" providerId="LiveId" clId="{C56BD826-338E-4B3E-BA21-E3E20D4ADE79}" dt="2023-09-30T15:11:21.074" v="0"/>
          <ac:spMkLst>
            <pc:docMk/>
            <pc:sldMk cId="0" sldId="296"/>
            <ac:spMk id="482" creationId="{00000000-0000-0000-0000-000000000000}"/>
          </ac:spMkLst>
        </pc:spChg>
        <pc:spChg chg="mod">
          <ac:chgData name="Vui Le Ba" userId="052109168efbc39a" providerId="LiveId" clId="{C56BD826-338E-4B3E-BA21-E3E20D4ADE79}" dt="2023-09-30T15:11:21.074" v="0"/>
          <ac:spMkLst>
            <pc:docMk/>
            <pc:sldMk cId="0" sldId="296"/>
            <ac:spMk id="483" creationId="{00000000-0000-0000-0000-000000000000}"/>
          </ac:spMkLst>
        </pc:spChg>
        <pc:spChg chg="mod">
          <ac:chgData name="Vui Le Ba" userId="052109168efbc39a" providerId="LiveId" clId="{C56BD826-338E-4B3E-BA21-E3E20D4ADE79}" dt="2023-09-30T15:11:21.074" v="0"/>
          <ac:spMkLst>
            <pc:docMk/>
            <pc:sldMk cId="0" sldId="296"/>
            <ac:spMk id="484" creationId="{00000000-0000-0000-0000-000000000000}"/>
          </ac:spMkLst>
        </pc:spChg>
        <pc:spChg chg="mod">
          <ac:chgData name="Vui Le Ba" userId="052109168efbc39a" providerId="LiveId" clId="{C56BD826-338E-4B3E-BA21-E3E20D4ADE79}" dt="2023-09-30T15:11:21.074" v="0"/>
          <ac:spMkLst>
            <pc:docMk/>
            <pc:sldMk cId="0" sldId="296"/>
            <ac:spMk id="485" creationId="{00000000-0000-0000-0000-000000000000}"/>
          </ac:spMkLst>
        </pc:spChg>
        <pc:picChg chg="mod">
          <ac:chgData name="Vui Le Ba" userId="052109168efbc39a" providerId="LiveId" clId="{C56BD826-338E-4B3E-BA21-E3E20D4ADE79}" dt="2023-09-30T15:11:21.074" v="0"/>
          <ac:picMkLst>
            <pc:docMk/>
            <pc:sldMk cId="0" sldId="296"/>
            <ac:picMk id="478" creationId="{00000000-0000-0000-0000-000000000000}"/>
          </ac:picMkLst>
        </pc:picChg>
        <pc:cxnChg chg="mod">
          <ac:chgData name="Vui Le Ba" userId="052109168efbc39a" providerId="LiveId" clId="{C56BD826-338E-4B3E-BA21-E3E20D4ADE79}" dt="2023-09-30T15:11:21.074" v="0"/>
          <ac:cxnSpMkLst>
            <pc:docMk/>
            <pc:sldMk cId="0" sldId="296"/>
            <ac:cxnSpMk id="486" creationId="{00000000-0000-0000-0000-000000000000}"/>
          </ac:cxnSpMkLst>
        </pc:cxnChg>
      </pc:sldChg>
      <pc:sldChg chg="addSp delSp modSp mod chgLayout modNotes">
        <pc:chgData name="Vui Le Ba" userId="052109168efbc39a" providerId="LiveId" clId="{C56BD826-338E-4B3E-BA21-E3E20D4ADE79}" dt="2023-09-30T15:15:38.330" v="74" actId="6264"/>
        <pc:sldMkLst>
          <pc:docMk/>
          <pc:sldMk cId="0" sldId="297"/>
        </pc:sldMkLst>
        <pc:spChg chg="add del mod">
          <ac:chgData name="Vui Le Ba" userId="052109168efbc39a" providerId="LiveId" clId="{C56BD826-338E-4B3E-BA21-E3E20D4ADE79}" dt="2023-09-30T15:15:38.330" v="74" actId="6264"/>
          <ac:spMkLst>
            <pc:docMk/>
            <pc:sldMk cId="0" sldId="297"/>
            <ac:spMk id="2" creationId="{29CC0375-CC35-A01A-4259-E88E7C9E2331}"/>
          </ac:spMkLst>
        </pc:spChg>
        <pc:spChg chg="add del mod">
          <ac:chgData name="Vui Le Ba" userId="052109168efbc39a" providerId="LiveId" clId="{C56BD826-338E-4B3E-BA21-E3E20D4ADE79}" dt="2023-09-30T15:15:38.330" v="74" actId="6264"/>
          <ac:spMkLst>
            <pc:docMk/>
            <pc:sldMk cId="0" sldId="297"/>
            <ac:spMk id="3" creationId="{C396FB2E-664A-6156-BF34-4F4650334695}"/>
          </ac:spMkLst>
        </pc:spChg>
        <pc:spChg chg="mod ord">
          <ac:chgData name="Vui Le Ba" userId="052109168efbc39a" providerId="LiveId" clId="{C56BD826-338E-4B3E-BA21-E3E20D4ADE79}" dt="2023-09-30T15:15:38.330" v="74" actId="6264"/>
          <ac:spMkLst>
            <pc:docMk/>
            <pc:sldMk cId="0" sldId="297"/>
            <ac:spMk id="491" creationId="{00000000-0000-0000-0000-000000000000}"/>
          </ac:spMkLst>
        </pc:spChg>
        <pc:spChg chg="mod ord">
          <ac:chgData name="Vui Le Ba" userId="052109168efbc39a" providerId="LiveId" clId="{C56BD826-338E-4B3E-BA21-E3E20D4ADE79}" dt="2023-09-30T15:15:38.330" v="74" actId="6264"/>
          <ac:spMkLst>
            <pc:docMk/>
            <pc:sldMk cId="0" sldId="297"/>
            <ac:spMk id="492" creationId="{00000000-0000-0000-0000-000000000000}"/>
          </ac:spMkLst>
        </pc:spChg>
        <pc:spChg chg="mod">
          <ac:chgData name="Vui Le Ba" userId="052109168efbc39a" providerId="LiveId" clId="{C56BD826-338E-4B3E-BA21-E3E20D4ADE79}" dt="2023-09-30T15:11:21.074" v="0"/>
          <ac:spMkLst>
            <pc:docMk/>
            <pc:sldMk cId="0" sldId="297"/>
            <ac:spMk id="494" creationId="{00000000-0000-0000-0000-000000000000}"/>
          </ac:spMkLst>
        </pc:spChg>
        <pc:spChg chg="mod">
          <ac:chgData name="Vui Le Ba" userId="052109168efbc39a" providerId="LiveId" clId="{C56BD826-338E-4B3E-BA21-E3E20D4ADE79}" dt="2023-09-30T15:11:21.074" v="0"/>
          <ac:spMkLst>
            <pc:docMk/>
            <pc:sldMk cId="0" sldId="297"/>
            <ac:spMk id="495" creationId="{00000000-0000-0000-0000-000000000000}"/>
          </ac:spMkLst>
        </pc:spChg>
        <pc:spChg chg="mod">
          <ac:chgData name="Vui Le Ba" userId="052109168efbc39a" providerId="LiveId" clId="{C56BD826-338E-4B3E-BA21-E3E20D4ADE79}" dt="2023-09-30T15:11:21.074" v="0"/>
          <ac:spMkLst>
            <pc:docMk/>
            <pc:sldMk cId="0" sldId="297"/>
            <ac:spMk id="496" creationId="{00000000-0000-0000-0000-000000000000}"/>
          </ac:spMkLst>
        </pc:spChg>
        <pc:spChg chg="mod">
          <ac:chgData name="Vui Le Ba" userId="052109168efbc39a" providerId="LiveId" clId="{C56BD826-338E-4B3E-BA21-E3E20D4ADE79}" dt="2023-09-30T15:11:21.074" v="0"/>
          <ac:spMkLst>
            <pc:docMk/>
            <pc:sldMk cId="0" sldId="297"/>
            <ac:spMk id="497" creationId="{00000000-0000-0000-0000-000000000000}"/>
          </ac:spMkLst>
        </pc:spChg>
        <pc:spChg chg="mod">
          <ac:chgData name="Vui Le Ba" userId="052109168efbc39a" providerId="LiveId" clId="{C56BD826-338E-4B3E-BA21-E3E20D4ADE79}" dt="2023-09-30T15:11:21.074" v="0"/>
          <ac:spMkLst>
            <pc:docMk/>
            <pc:sldMk cId="0" sldId="297"/>
            <ac:spMk id="498" creationId="{00000000-0000-0000-0000-000000000000}"/>
          </ac:spMkLst>
        </pc:spChg>
        <pc:spChg chg="mod">
          <ac:chgData name="Vui Le Ba" userId="052109168efbc39a" providerId="LiveId" clId="{C56BD826-338E-4B3E-BA21-E3E20D4ADE79}" dt="2023-09-30T15:11:21.074" v="0"/>
          <ac:spMkLst>
            <pc:docMk/>
            <pc:sldMk cId="0" sldId="297"/>
            <ac:spMk id="499" creationId="{00000000-0000-0000-0000-000000000000}"/>
          </ac:spMkLst>
        </pc:spChg>
        <pc:spChg chg="mod">
          <ac:chgData name="Vui Le Ba" userId="052109168efbc39a" providerId="LiveId" clId="{C56BD826-338E-4B3E-BA21-E3E20D4ADE79}" dt="2023-09-30T15:11:21.074" v="0"/>
          <ac:spMkLst>
            <pc:docMk/>
            <pc:sldMk cId="0" sldId="297"/>
            <ac:spMk id="500" creationId="{00000000-0000-0000-0000-000000000000}"/>
          </ac:spMkLst>
        </pc:spChg>
        <pc:spChg chg="mod">
          <ac:chgData name="Vui Le Ba" userId="052109168efbc39a" providerId="LiveId" clId="{C56BD826-338E-4B3E-BA21-E3E20D4ADE79}" dt="2023-09-30T15:11:21.074" v="0"/>
          <ac:spMkLst>
            <pc:docMk/>
            <pc:sldMk cId="0" sldId="297"/>
            <ac:spMk id="502" creationId="{00000000-0000-0000-0000-000000000000}"/>
          </ac:spMkLst>
        </pc:spChg>
        <pc:spChg chg="mod">
          <ac:chgData name="Vui Le Ba" userId="052109168efbc39a" providerId="LiveId" clId="{C56BD826-338E-4B3E-BA21-E3E20D4ADE79}" dt="2023-09-30T15:11:21.074" v="0"/>
          <ac:spMkLst>
            <pc:docMk/>
            <pc:sldMk cId="0" sldId="297"/>
            <ac:spMk id="503" creationId="{00000000-0000-0000-0000-000000000000}"/>
          </ac:spMkLst>
        </pc:spChg>
        <pc:picChg chg="mod">
          <ac:chgData name="Vui Le Ba" userId="052109168efbc39a" providerId="LiveId" clId="{C56BD826-338E-4B3E-BA21-E3E20D4ADE79}" dt="2023-09-30T15:11:21.074" v="0"/>
          <ac:picMkLst>
            <pc:docMk/>
            <pc:sldMk cId="0" sldId="297"/>
            <ac:picMk id="493" creationId="{00000000-0000-0000-0000-000000000000}"/>
          </ac:picMkLst>
        </pc:picChg>
        <pc:cxnChg chg="mod">
          <ac:chgData name="Vui Le Ba" userId="052109168efbc39a" providerId="LiveId" clId="{C56BD826-338E-4B3E-BA21-E3E20D4ADE79}" dt="2023-09-30T15:11:21.074" v="0"/>
          <ac:cxnSpMkLst>
            <pc:docMk/>
            <pc:sldMk cId="0" sldId="297"/>
            <ac:cxnSpMk id="501" creationId="{00000000-0000-0000-0000-000000000000}"/>
          </ac:cxnSpMkLst>
        </pc:cxnChg>
      </pc:sldChg>
      <pc:sldChg chg="modSp modNotes">
        <pc:chgData name="Vui Le Ba" userId="052109168efbc39a" providerId="LiveId" clId="{C56BD826-338E-4B3E-BA21-E3E20D4ADE79}" dt="2023-09-30T15:11:21.074" v="0"/>
        <pc:sldMkLst>
          <pc:docMk/>
          <pc:sldMk cId="0" sldId="298"/>
        </pc:sldMkLst>
        <pc:spChg chg="mod">
          <ac:chgData name="Vui Le Ba" userId="052109168efbc39a" providerId="LiveId" clId="{C56BD826-338E-4B3E-BA21-E3E20D4ADE79}" dt="2023-09-30T15:11:21.074" v="0"/>
          <ac:spMkLst>
            <pc:docMk/>
            <pc:sldMk cId="0" sldId="298"/>
            <ac:spMk id="508" creationId="{00000000-0000-0000-0000-000000000000}"/>
          </ac:spMkLst>
        </pc:spChg>
        <pc:spChg chg="mod">
          <ac:chgData name="Vui Le Ba" userId="052109168efbc39a" providerId="LiveId" clId="{C56BD826-338E-4B3E-BA21-E3E20D4ADE79}" dt="2023-09-30T15:11:21.074" v="0"/>
          <ac:spMkLst>
            <pc:docMk/>
            <pc:sldMk cId="0" sldId="298"/>
            <ac:spMk id="509" creationId="{00000000-0000-0000-0000-000000000000}"/>
          </ac:spMkLst>
        </pc:spChg>
      </pc:sldChg>
      <pc:sldChg chg="addSp delSp modSp mod chgLayout modNotes">
        <pc:chgData name="Vui Le Ba" userId="052109168efbc39a" providerId="LiveId" clId="{C56BD826-338E-4B3E-BA21-E3E20D4ADE79}" dt="2023-09-30T15:15:45.016" v="76" actId="1076"/>
        <pc:sldMkLst>
          <pc:docMk/>
          <pc:sldMk cId="0" sldId="299"/>
        </pc:sldMkLst>
        <pc:spChg chg="add del mod">
          <ac:chgData name="Vui Le Ba" userId="052109168efbc39a" providerId="LiveId" clId="{C56BD826-338E-4B3E-BA21-E3E20D4ADE79}" dt="2023-09-30T15:15:42.454" v="75" actId="6264"/>
          <ac:spMkLst>
            <pc:docMk/>
            <pc:sldMk cId="0" sldId="299"/>
            <ac:spMk id="2" creationId="{4AC77F01-2386-1962-0811-D4EF0E7E3C6E}"/>
          </ac:spMkLst>
        </pc:spChg>
        <pc:spChg chg="add del mod">
          <ac:chgData name="Vui Le Ba" userId="052109168efbc39a" providerId="LiveId" clId="{C56BD826-338E-4B3E-BA21-E3E20D4ADE79}" dt="2023-09-30T15:15:42.454" v="75" actId="6264"/>
          <ac:spMkLst>
            <pc:docMk/>
            <pc:sldMk cId="0" sldId="299"/>
            <ac:spMk id="3" creationId="{C3F518B4-9A1F-2890-8F02-1E1BA19CD29D}"/>
          </ac:spMkLst>
        </pc:spChg>
        <pc:spChg chg="mod ord">
          <ac:chgData name="Vui Le Ba" userId="052109168efbc39a" providerId="LiveId" clId="{C56BD826-338E-4B3E-BA21-E3E20D4ADE79}" dt="2023-09-30T15:15:42.454" v="75" actId="6264"/>
          <ac:spMkLst>
            <pc:docMk/>
            <pc:sldMk cId="0" sldId="299"/>
            <ac:spMk id="514" creationId="{00000000-0000-0000-0000-000000000000}"/>
          </ac:spMkLst>
        </pc:spChg>
        <pc:spChg chg="mod ord">
          <ac:chgData name="Vui Le Ba" userId="052109168efbc39a" providerId="LiveId" clId="{C56BD826-338E-4B3E-BA21-E3E20D4ADE79}" dt="2023-09-30T15:15:45.016" v="76" actId="1076"/>
          <ac:spMkLst>
            <pc:docMk/>
            <pc:sldMk cId="0" sldId="299"/>
            <ac:spMk id="515" creationId="{00000000-0000-0000-0000-000000000000}"/>
          </ac:spMkLst>
        </pc:spChg>
        <pc:spChg chg="mod ord">
          <ac:chgData name="Vui Le Ba" userId="052109168efbc39a" providerId="LiveId" clId="{C56BD826-338E-4B3E-BA21-E3E20D4ADE79}" dt="2023-09-30T15:15:42.454" v="75" actId="6264"/>
          <ac:spMkLst>
            <pc:docMk/>
            <pc:sldMk cId="0" sldId="299"/>
            <ac:spMk id="516" creationId="{00000000-0000-0000-0000-000000000000}"/>
          </ac:spMkLst>
        </pc:spChg>
      </pc:sldChg>
      <pc:sldChg chg="addSp delSp modSp mod chgLayout modNotes">
        <pc:chgData name="Vui Le Ba" userId="052109168efbc39a" providerId="LiveId" clId="{C56BD826-338E-4B3E-BA21-E3E20D4ADE79}" dt="2023-09-30T15:15:51.638" v="78" actId="1076"/>
        <pc:sldMkLst>
          <pc:docMk/>
          <pc:sldMk cId="0" sldId="300"/>
        </pc:sldMkLst>
        <pc:spChg chg="add del mod">
          <ac:chgData name="Vui Le Ba" userId="052109168efbc39a" providerId="LiveId" clId="{C56BD826-338E-4B3E-BA21-E3E20D4ADE79}" dt="2023-09-30T15:15:48.874" v="77" actId="6264"/>
          <ac:spMkLst>
            <pc:docMk/>
            <pc:sldMk cId="0" sldId="300"/>
            <ac:spMk id="2" creationId="{411F5AE7-D041-C4FD-6576-0884F20AA6DD}"/>
          </ac:spMkLst>
        </pc:spChg>
        <pc:spChg chg="add del mod">
          <ac:chgData name="Vui Le Ba" userId="052109168efbc39a" providerId="LiveId" clId="{C56BD826-338E-4B3E-BA21-E3E20D4ADE79}" dt="2023-09-30T15:15:48.874" v="77" actId="6264"/>
          <ac:spMkLst>
            <pc:docMk/>
            <pc:sldMk cId="0" sldId="300"/>
            <ac:spMk id="3" creationId="{6718CBAC-604A-DF62-CC10-E457FDAFFC24}"/>
          </ac:spMkLst>
        </pc:spChg>
        <pc:spChg chg="mod ord">
          <ac:chgData name="Vui Le Ba" userId="052109168efbc39a" providerId="LiveId" clId="{C56BD826-338E-4B3E-BA21-E3E20D4ADE79}" dt="2023-09-30T15:15:48.874" v="77" actId="6264"/>
          <ac:spMkLst>
            <pc:docMk/>
            <pc:sldMk cId="0" sldId="300"/>
            <ac:spMk id="521" creationId="{00000000-0000-0000-0000-000000000000}"/>
          </ac:spMkLst>
        </pc:spChg>
        <pc:spChg chg="mod ord">
          <ac:chgData name="Vui Le Ba" userId="052109168efbc39a" providerId="LiveId" clId="{C56BD826-338E-4B3E-BA21-E3E20D4ADE79}" dt="2023-09-30T15:15:51.638" v="78" actId="1076"/>
          <ac:spMkLst>
            <pc:docMk/>
            <pc:sldMk cId="0" sldId="300"/>
            <ac:spMk id="522" creationId="{00000000-0000-0000-0000-000000000000}"/>
          </ac:spMkLst>
        </pc:spChg>
        <pc:spChg chg="mod ord">
          <ac:chgData name="Vui Le Ba" userId="052109168efbc39a" providerId="LiveId" clId="{C56BD826-338E-4B3E-BA21-E3E20D4ADE79}" dt="2023-09-30T15:15:48.874" v="77" actId="6264"/>
          <ac:spMkLst>
            <pc:docMk/>
            <pc:sldMk cId="0" sldId="300"/>
            <ac:spMk id="523" creationId="{00000000-0000-0000-0000-000000000000}"/>
          </ac:spMkLst>
        </pc:spChg>
      </pc:sldChg>
      <pc:sldChg chg="addSp delSp modSp mod chgLayout modNotes">
        <pc:chgData name="Vui Le Ba" userId="052109168efbc39a" providerId="LiveId" clId="{C56BD826-338E-4B3E-BA21-E3E20D4ADE79}" dt="2023-09-30T15:15:57.767" v="80" actId="1076"/>
        <pc:sldMkLst>
          <pc:docMk/>
          <pc:sldMk cId="0" sldId="301"/>
        </pc:sldMkLst>
        <pc:spChg chg="add del mod">
          <ac:chgData name="Vui Le Ba" userId="052109168efbc39a" providerId="LiveId" clId="{C56BD826-338E-4B3E-BA21-E3E20D4ADE79}" dt="2023-09-30T15:15:55.160" v="79" actId="6264"/>
          <ac:spMkLst>
            <pc:docMk/>
            <pc:sldMk cId="0" sldId="301"/>
            <ac:spMk id="2" creationId="{FE76D1A9-9AEE-3CE8-CE84-96A9A1872FEC}"/>
          </ac:spMkLst>
        </pc:spChg>
        <pc:spChg chg="add del mod">
          <ac:chgData name="Vui Le Ba" userId="052109168efbc39a" providerId="LiveId" clId="{C56BD826-338E-4B3E-BA21-E3E20D4ADE79}" dt="2023-09-30T15:15:55.160" v="79" actId="6264"/>
          <ac:spMkLst>
            <pc:docMk/>
            <pc:sldMk cId="0" sldId="301"/>
            <ac:spMk id="3" creationId="{585032BB-B30F-4FAA-9B13-A0D9EAC71973}"/>
          </ac:spMkLst>
        </pc:spChg>
        <pc:spChg chg="mod ord">
          <ac:chgData name="Vui Le Ba" userId="052109168efbc39a" providerId="LiveId" clId="{C56BD826-338E-4B3E-BA21-E3E20D4ADE79}" dt="2023-09-30T15:15:55.160" v="79" actId="6264"/>
          <ac:spMkLst>
            <pc:docMk/>
            <pc:sldMk cId="0" sldId="301"/>
            <ac:spMk id="528" creationId="{00000000-0000-0000-0000-000000000000}"/>
          </ac:spMkLst>
        </pc:spChg>
        <pc:spChg chg="mod ord">
          <ac:chgData name="Vui Le Ba" userId="052109168efbc39a" providerId="LiveId" clId="{C56BD826-338E-4B3E-BA21-E3E20D4ADE79}" dt="2023-09-30T15:15:55.160" v="79" actId="6264"/>
          <ac:spMkLst>
            <pc:docMk/>
            <pc:sldMk cId="0" sldId="301"/>
            <ac:spMk id="529" creationId="{00000000-0000-0000-0000-000000000000}"/>
          </ac:spMkLst>
        </pc:spChg>
        <pc:spChg chg="mod ord">
          <ac:chgData name="Vui Le Ba" userId="052109168efbc39a" providerId="LiveId" clId="{C56BD826-338E-4B3E-BA21-E3E20D4ADE79}" dt="2023-09-30T15:15:57.767" v="80" actId="1076"/>
          <ac:spMkLst>
            <pc:docMk/>
            <pc:sldMk cId="0" sldId="301"/>
            <ac:spMk id="530" creationId="{00000000-0000-0000-0000-000000000000}"/>
          </ac:spMkLst>
        </pc:spChg>
        <pc:picChg chg="mod">
          <ac:chgData name="Vui Le Ba" userId="052109168efbc39a" providerId="LiveId" clId="{C56BD826-338E-4B3E-BA21-E3E20D4ADE79}" dt="2023-09-30T15:11:21.074" v="0"/>
          <ac:picMkLst>
            <pc:docMk/>
            <pc:sldMk cId="0" sldId="301"/>
            <ac:picMk id="531" creationId="{00000000-0000-0000-0000-000000000000}"/>
          </ac:picMkLst>
        </pc:picChg>
      </pc:sldChg>
      <pc:sldMasterChg chg="modSp modSldLayout">
        <pc:chgData name="Vui Le Ba" userId="052109168efbc39a" providerId="LiveId" clId="{C56BD826-338E-4B3E-BA21-E3E20D4ADE79}" dt="2023-09-30T15:11:21.074" v="0"/>
        <pc:sldMasterMkLst>
          <pc:docMk/>
          <pc:sldMasterMk cId="0" sldId="2147483662"/>
        </pc:sldMasterMkLst>
        <pc:spChg chg="mod">
          <ac:chgData name="Vui Le Ba" userId="052109168efbc39a" providerId="LiveId" clId="{C56BD826-338E-4B3E-BA21-E3E20D4ADE79}" dt="2023-09-30T15:11:21.074" v="0"/>
          <ac:spMkLst>
            <pc:docMk/>
            <pc:sldMasterMk cId="0" sldId="2147483662"/>
            <ac:spMk id="6" creationId="{00000000-0000-0000-0000-000000000000}"/>
          </ac:spMkLst>
        </pc:spChg>
        <pc:spChg chg="mod">
          <ac:chgData name="Vui Le Ba" userId="052109168efbc39a" providerId="LiveId" clId="{C56BD826-338E-4B3E-BA21-E3E20D4ADE79}" dt="2023-09-30T15:11:21.074" v="0"/>
          <ac:spMkLst>
            <pc:docMk/>
            <pc:sldMasterMk cId="0" sldId="2147483662"/>
            <ac:spMk id="7" creationId="{00000000-0000-0000-0000-000000000000}"/>
          </ac:spMkLst>
        </pc:spChg>
        <pc:spChg chg="mod">
          <ac:chgData name="Vui Le Ba" userId="052109168efbc39a" providerId="LiveId" clId="{C56BD826-338E-4B3E-BA21-E3E20D4ADE79}" dt="2023-09-30T15:11:21.074" v="0"/>
          <ac:spMkLst>
            <pc:docMk/>
            <pc:sldMasterMk cId="0" sldId="2147483662"/>
            <ac:spMk id="8" creationId="{00000000-0000-0000-0000-000000000000}"/>
          </ac:spMkLst>
        </pc:spChg>
        <pc:sldLayoutChg chg="modSp">
          <pc:chgData name="Vui Le Ba" userId="052109168efbc39a" providerId="LiveId" clId="{C56BD826-338E-4B3E-BA21-E3E20D4ADE79}" dt="2023-09-30T15:11:21.074" v="0"/>
          <pc:sldLayoutMkLst>
            <pc:docMk/>
            <pc:sldMasterMk cId="0" sldId="2147483662"/>
            <pc:sldLayoutMk cId="0" sldId="2147483648"/>
          </pc:sldLayoutMkLst>
          <pc:spChg chg="mod">
            <ac:chgData name="Vui Le Ba" userId="052109168efbc39a" providerId="LiveId" clId="{C56BD826-338E-4B3E-BA21-E3E20D4ADE79}" dt="2023-09-30T15:11:21.074" v="0"/>
            <ac:spMkLst>
              <pc:docMk/>
              <pc:sldMasterMk cId="0" sldId="2147483662"/>
              <pc:sldLayoutMk cId="0" sldId="2147483648"/>
              <ac:spMk id="10"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48"/>
              <ac:spMk id="11"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48"/>
              <ac:spMk id="12"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49"/>
          </pc:sldLayoutMkLst>
          <pc:spChg chg="mod">
            <ac:chgData name="Vui Le Ba" userId="052109168efbc39a" providerId="LiveId" clId="{C56BD826-338E-4B3E-BA21-E3E20D4ADE79}" dt="2023-09-30T15:11:21.074" v="0"/>
            <ac:spMkLst>
              <pc:docMk/>
              <pc:sldMasterMk cId="0" sldId="2147483662"/>
              <pc:sldLayoutMk cId="0" sldId="2147483649"/>
              <ac:spMk id="14"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49"/>
              <ac:spMk id="15"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0"/>
          </pc:sldLayoutMkLst>
          <pc:spChg chg="mod">
            <ac:chgData name="Vui Le Ba" userId="052109168efbc39a" providerId="LiveId" clId="{C56BD826-338E-4B3E-BA21-E3E20D4ADE79}" dt="2023-09-30T15:11:21.074" v="0"/>
            <ac:spMkLst>
              <pc:docMk/>
              <pc:sldMasterMk cId="0" sldId="2147483662"/>
              <pc:sldLayoutMk cId="0" sldId="2147483650"/>
              <ac:spMk id="17"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0"/>
              <ac:spMk id="18"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0"/>
              <ac:spMk id="19"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1"/>
          </pc:sldLayoutMkLst>
          <pc:spChg chg="mod">
            <ac:chgData name="Vui Le Ba" userId="052109168efbc39a" providerId="LiveId" clId="{C56BD826-338E-4B3E-BA21-E3E20D4ADE79}" dt="2023-09-30T15:11:21.074" v="0"/>
            <ac:spMkLst>
              <pc:docMk/>
              <pc:sldMasterMk cId="0" sldId="2147483662"/>
              <pc:sldLayoutMk cId="0" sldId="2147483651"/>
              <ac:spMk id="21"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1"/>
              <ac:spMk id="22"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1"/>
              <ac:spMk id="23"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1"/>
              <ac:spMk id="24"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2"/>
          </pc:sldLayoutMkLst>
          <pc:spChg chg="mod">
            <ac:chgData name="Vui Le Ba" userId="052109168efbc39a" providerId="LiveId" clId="{C56BD826-338E-4B3E-BA21-E3E20D4ADE79}" dt="2023-09-30T15:11:21.074" v="0"/>
            <ac:spMkLst>
              <pc:docMk/>
              <pc:sldMasterMk cId="0" sldId="2147483662"/>
              <pc:sldLayoutMk cId="0" sldId="2147483652"/>
              <ac:spMk id="26"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2"/>
              <ac:spMk id="27"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3"/>
          </pc:sldLayoutMkLst>
          <pc:spChg chg="mod">
            <ac:chgData name="Vui Le Ba" userId="052109168efbc39a" providerId="LiveId" clId="{C56BD826-338E-4B3E-BA21-E3E20D4ADE79}" dt="2023-09-30T15:11:21.074" v="0"/>
            <ac:spMkLst>
              <pc:docMk/>
              <pc:sldMasterMk cId="0" sldId="2147483662"/>
              <pc:sldLayoutMk cId="0" sldId="2147483653"/>
              <ac:spMk id="29"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3"/>
              <ac:spMk id="30"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3"/>
              <ac:spMk id="31"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4"/>
          </pc:sldLayoutMkLst>
          <pc:spChg chg="mod">
            <ac:chgData name="Vui Le Ba" userId="052109168efbc39a" providerId="LiveId" clId="{C56BD826-338E-4B3E-BA21-E3E20D4ADE79}" dt="2023-09-30T15:11:21.074" v="0"/>
            <ac:spMkLst>
              <pc:docMk/>
              <pc:sldMasterMk cId="0" sldId="2147483662"/>
              <pc:sldLayoutMk cId="0" sldId="2147483654"/>
              <ac:spMk id="33"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4"/>
              <ac:spMk id="34"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5"/>
          </pc:sldLayoutMkLst>
          <pc:spChg chg="mod">
            <ac:chgData name="Vui Le Ba" userId="052109168efbc39a" providerId="LiveId" clId="{C56BD826-338E-4B3E-BA21-E3E20D4ADE79}" dt="2023-09-30T15:11:21.074" v="0"/>
            <ac:spMkLst>
              <pc:docMk/>
              <pc:sldMasterMk cId="0" sldId="2147483662"/>
              <pc:sldLayoutMk cId="0" sldId="2147483655"/>
              <ac:spMk id="36"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5"/>
              <ac:spMk id="37"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5"/>
              <ac:spMk id="38"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5"/>
              <ac:spMk id="39"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5"/>
              <ac:spMk id="40"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6"/>
          </pc:sldLayoutMkLst>
          <pc:spChg chg="mod">
            <ac:chgData name="Vui Le Ba" userId="052109168efbc39a" providerId="LiveId" clId="{C56BD826-338E-4B3E-BA21-E3E20D4ADE79}" dt="2023-09-30T15:11:21.074" v="0"/>
            <ac:spMkLst>
              <pc:docMk/>
              <pc:sldMasterMk cId="0" sldId="2147483662"/>
              <pc:sldLayoutMk cId="0" sldId="2147483656"/>
              <ac:spMk id="42"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6"/>
              <ac:spMk id="43"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7"/>
          </pc:sldLayoutMkLst>
          <pc:spChg chg="mod">
            <ac:chgData name="Vui Le Ba" userId="052109168efbc39a" providerId="LiveId" clId="{C56BD826-338E-4B3E-BA21-E3E20D4ADE79}" dt="2023-09-30T15:11:21.074" v="0"/>
            <ac:spMkLst>
              <pc:docMk/>
              <pc:sldMasterMk cId="0" sldId="2147483662"/>
              <pc:sldLayoutMk cId="0" sldId="2147483657"/>
              <ac:spMk id="45"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7"/>
              <ac:spMk id="46" creationId="{00000000-0000-0000-0000-000000000000}"/>
            </ac:spMkLst>
          </pc:spChg>
          <pc:spChg chg="mod">
            <ac:chgData name="Vui Le Ba" userId="052109168efbc39a" providerId="LiveId" clId="{C56BD826-338E-4B3E-BA21-E3E20D4ADE79}" dt="2023-09-30T15:11:21.074" v="0"/>
            <ac:spMkLst>
              <pc:docMk/>
              <pc:sldMasterMk cId="0" sldId="2147483662"/>
              <pc:sldLayoutMk cId="0" sldId="2147483657"/>
              <ac:spMk id="47" creationId="{00000000-0000-0000-0000-000000000000}"/>
            </ac:spMkLst>
          </pc:spChg>
        </pc:sldLayoutChg>
        <pc:sldLayoutChg chg="modSp">
          <pc:chgData name="Vui Le Ba" userId="052109168efbc39a" providerId="LiveId" clId="{C56BD826-338E-4B3E-BA21-E3E20D4ADE79}" dt="2023-09-30T15:11:21.074" v="0"/>
          <pc:sldLayoutMkLst>
            <pc:docMk/>
            <pc:sldMasterMk cId="0" sldId="2147483662"/>
            <pc:sldLayoutMk cId="0" sldId="2147483658"/>
          </pc:sldLayoutMkLst>
          <pc:spChg chg="mod">
            <ac:chgData name="Vui Le Ba" userId="052109168efbc39a" providerId="LiveId" clId="{C56BD826-338E-4B3E-BA21-E3E20D4ADE79}" dt="2023-09-30T15:11:21.074"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C56BD826-338E-4B3E-BA21-E3E20D4ADE79}" dt="2023-09-30T15:12:15.860" v="9" actId="478"/>
        <pc:sldMasterMkLst>
          <pc:docMk/>
          <pc:sldMasterMk cId="0" sldId="2147483663"/>
        </pc:sldMasterMkLst>
        <pc:spChg chg="mod">
          <ac:chgData name="Vui Le Ba" userId="052109168efbc39a" providerId="LiveId" clId="{C56BD826-338E-4B3E-BA21-E3E20D4ADE79}" dt="2023-09-30T15:11:21.074" v="0"/>
          <ac:spMkLst>
            <pc:docMk/>
            <pc:sldMasterMk cId="0" sldId="2147483663"/>
            <ac:spMk id="52" creationId="{00000000-0000-0000-0000-000000000000}"/>
          </ac:spMkLst>
        </pc:spChg>
        <pc:spChg chg="mod">
          <ac:chgData name="Vui Le Ba" userId="052109168efbc39a" providerId="LiveId" clId="{C56BD826-338E-4B3E-BA21-E3E20D4ADE79}" dt="2023-09-30T15:11:21.074" v="0"/>
          <ac:spMkLst>
            <pc:docMk/>
            <pc:sldMasterMk cId="0" sldId="2147483663"/>
            <ac:spMk id="53" creationId="{00000000-0000-0000-0000-000000000000}"/>
          </ac:spMkLst>
        </pc:spChg>
        <pc:spChg chg="mod">
          <ac:chgData name="Vui Le Ba" userId="052109168efbc39a" providerId="LiveId" clId="{C56BD826-338E-4B3E-BA21-E3E20D4ADE79}" dt="2023-09-30T15:11:21.074" v="0"/>
          <ac:spMkLst>
            <pc:docMk/>
            <pc:sldMasterMk cId="0" sldId="2147483663"/>
            <ac:spMk id="54" creationId="{00000000-0000-0000-0000-000000000000}"/>
          </ac:spMkLst>
        </pc:spChg>
        <pc:spChg chg="mod">
          <ac:chgData name="Vui Le Ba" userId="052109168efbc39a" providerId="LiveId" clId="{C56BD826-338E-4B3E-BA21-E3E20D4ADE79}" dt="2023-09-30T15:11:21.074" v="0"/>
          <ac:spMkLst>
            <pc:docMk/>
            <pc:sldMasterMk cId="0" sldId="2147483663"/>
            <ac:spMk id="55" creationId="{00000000-0000-0000-0000-000000000000}"/>
          </ac:spMkLst>
        </pc:spChg>
        <pc:spChg chg="mod">
          <ac:chgData name="Vui Le Ba" userId="052109168efbc39a" providerId="LiveId" clId="{C56BD826-338E-4B3E-BA21-E3E20D4ADE79}" dt="2023-09-30T15:11:21.074" v="0"/>
          <ac:spMkLst>
            <pc:docMk/>
            <pc:sldMasterMk cId="0" sldId="2147483663"/>
            <ac:spMk id="56" creationId="{00000000-0000-0000-0000-000000000000}"/>
          </ac:spMkLst>
        </pc:spChg>
        <pc:picChg chg="mod">
          <ac:chgData name="Vui Le Ba" userId="052109168efbc39a" providerId="LiveId" clId="{C56BD826-338E-4B3E-BA21-E3E20D4ADE79}" dt="2023-09-30T15:11:21.074" v="0"/>
          <ac:picMkLst>
            <pc:docMk/>
            <pc:sldMasterMk cId="0" sldId="2147483663"/>
            <ac:picMk id="51" creationId="{00000000-0000-0000-0000-000000000000}"/>
          </ac:picMkLst>
        </pc:picChg>
        <pc:sldLayoutChg chg="modSp">
          <pc:chgData name="Vui Le Ba" userId="052109168efbc39a" providerId="LiveId" clId="{C56BD826-338E-4B3E-BA21-E3E20D4ADE79}" dt="2023-09-30T15:11:21.074" v="0"/>
          <pc:sldLayoutMkLst>
            <pc:docMk/>
            <pc:sldMasterMk cId="0" sldId="2147483663"/>
            <pc:sldLayoutMk cId="0" sldId="2147483659"/>
          </pc:sldLayoutMkLst>
          <pc:spChg chg="mod">
            <ac:chgData name="Vui Le Ba" userId="052109168efbc39a" providerId="LiveId" clId="{C56BD826-338E-4B3E-BA21-E3E20D4ADE79}" dt="2023-09-30T15:11:21.074" v="0"/>
            <ac:spMkLst>
              <pc:docMk/>
              <pc:sldMasterMk cId="0" sldId="2147483663"/>
              <pc:sldLayoutMk cId="0" sldId="2147483659"/>
              <ac:spMk id="58"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59"/>
              <ac:spMk id="59"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59"/>
              <ac:spMk id="60"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59"/>
              <ac:spMk id="61"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59"/>
              <ac:spMk id="63"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59"/>
              <ac:spMk id="64" creationId="{00000000-0000-0000-0000-000000000000}"/>
            </ac:spMkLst>
          </pc:spChg>
          <pc:picChg chg="mod">
            <ac:chgData name="Vui Le Ba" userId="052109168efbc39a" providerId="LiveId" clId="{C56BD826-338E-4B3E-BA21-E3E20D4ADE79}" dt="2023-09-30T15:11:21.074" v="0"/>
            <ac:picMkLst>
              <pc:docMk/>
              <pc:sldMasterMk cId="0" sldId="2147483663"/>
              <pc:sldLayoutMk cId="0" sldId="2147483659"/>
              <ac:picMk id="62" creationId="{00000000-0000-0000-0000-000000000000}"/>
            </ac:picMkLst>
          </pc:picChg>
        </pc:sldLayoutChg>
        <pc:sldLayoutChg chg="modSp">
          <pc:chgData name="Vui Le Ba" userId="052109168efbc39a" providerId="LiveId" clId="{C56BD826-338E-4B3E-BA21-E3E20D4ADE79}" dt="2023-09-30T15:11:21.074" v="0"/>
          <pc:sldLayoutMkLst>
            <pc:docMk/>
            <pc:sldMasterMk cId="0" sldId="2147483663"/>
            <pc:sldLayoutMk cId="0" sldId="2147483660"/>
          </pc:sldLayoutMkLst>
          <pc:spChg chg="mod">
            <ac:chgData name="Vui Le Ba" userId="052109168efbc39a" providerId="LiveId" clId="{C56BD826-338E-4B3E-BA21-E3E20D4ADE79}" dt="2023-09-30T15:11:21.074" v="0"/>
            <ac:spMkLst>
              <pc:docMk/>
              <pc:sldMasterMk cId="0" sldId="2147483663"/>
              <pc:sldLayoutMk cId="0" sldId="2147483660"/>
              <ac:spMk id="66"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60"/>
              <ac:spMk id="67"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60"/>
              <ac:spMk id="68" creationId="{00000000-0000-0000-0000-000000000000}"/>
            </ac:spMkLst>
          </pc:spChg>
        </pc:sldLayoutChg>
        <pc:sldLayoutChg chg="addSp delSp modSp mod">
          <pc:chgData name="Vui Le Ba" userId="052109168efbc39a" providerId="LiveId" clId="{C56BD826-338E-4B3E-BA21-E3E20D4ADE79}" dt="2023-09-30T15:12:15.860" v="9" actId="478"/>
          <pc:sldLayoutMkLst>
            <pc:docMk/>
            <pc:sldMasterMk cId="0" sldId="2147483663"/>
            <pc:sldLayoutMk cId="0" sldId="2147483661"/>
          </pc:sldLayoutMkLst>
          <pc:spChg chg="mod">
            <ac:chgData name="Vui Le Ba" userId="052109168efbc39a" providerId="LiveId" clId="{C56BD826-338E-4B3E-BA21-E3E20D4ADE79}" dt="2023-09-30T15:11:21.074" v="0"/>
            <ac:spMkLst>
              <pc:docMk/>
              <pc:sldMasterMk cId="0" sldId="2147483663"/>
              <pc:sldLayoutMk cId="0" sldId="2147483661"/>
              <ac:spMk id="70"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61"/>
              <ac:spMk id="71" creationId="{00000000-0000-0000-0000-000000000000}"/>
            </ac:spMkLst>
          </pc:spChg>
          <pc:spChg chg="add del mod">
            <ac:chgData name="Vui Le Ba" userId="052109168efbc39a" providerId="LiveId" clId="{C56BD826-338E-4B3E-BA21-E3E20D4ADE79}" dt="2023-09-30T15:12:15.860" v="9" actId="478"/>
            <ac:spMkLst>
              <pc:docMk/>
              <pc:sldMasterMk cId="0" sldId="2147483663"/>
              <pc:sldLayoutMk cId="0" sldId="2147483661"/>
              <ac:spMk id="72"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61"/>
              <ac:spMk id="73" creationId="{00000000-0000-0000-0000-000000000000}"/>
            </ac:spMkLst>
          </pc:spChg>
          <pc:spChg chg="mod">
            <ac:chgData name="Vui Le Ba" userId="052109168efbc39a" providerId="LiveId" clId="{C56BD826-338E-4B3E-BA21-E3E20D4ADE79}" dt="2023-09-30T15:11:21.074" v="0"/>
            <ac:spMkLst>
              <pc:docMk/>
              <pc:sldMasterMk cId="0" sldId="2147483663"/>
              <pc:sldLayoutMk cId="0" sldId="2147483661"/>
              <ac:spMk id="74" creationId="{00000000-0000-0000-0000-000000000000}"/>
            </ac:spMkLst>
          </pc:spChg>
        </pc:sldLayoutChg>
      </pc:sldMasterChg>
    </pc:docChg>
  </pc:docChgLst>
  <pc:docChgLst>
    <pc:chgData name="Vui Le Ba" userId="052109168efbc39a" providerId="LiveId" clId="{46BE2027-4143-4C77-BB62-F553CE2799F7}"/>
    <pc:docChg chg="modSld">
      <pc:chgData name="Vui Le Ba" userId="052109168efbc39a" providerId="LiveId" clId="{46BE2027-4143-4C77-BB62-F553CE2799F7}" dt="2024-12-02T07:01:46.109" v="1"/>
      <pc:docMkLst>
        <pc:docMk/>
      </pc:docMkLst>
      <pc:sldChg chg="modSp mod">
        <pc:chgData name="Vui Le Ba" userId="052109168efbc39a" providerId="LiveId" clId="{46BE2027-4143-4C77-BB62-F553CE2799F7}" dt="2024-12-02T07:01:46.109" v="1"/>
        <pc:sldMkLst>
          <pc:docMk/>
          <pc:sldMk cId="0" sldId="265"/>
        </pc:sldMkLst>
        <pc:spChg chg="mod">
          <ac:chgData name="Vui Le Ba" userId="052109168efbc39a" providerId="LiveId" clId="{46BE2027-4143-4C77-BB62-F553CE2799F7}" dt="2024-12-02T07:01:46.109" v="1"/>
          <ac:spMkLst>
            <pc:docMk/>
            <pc:sldMk cId="0" sldId="265"/>
            <ac:spMk id="1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resume"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paus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o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destro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guide/topics/resources/runtime-chan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studio/debug/am-logca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reference/kotlin/android/util/Lo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createview"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viewcreate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destroy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eloper.android.com/reference/kotlin/androidx/fragment/app/Fragment#onsaveinstancestat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android.com/topic/libraries/architecture/lifecycle"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android.com/topic/libraries/architecture/lifecycle#lco"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reference/kotlin/androidx/lifecycle/LifecycleObserver"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guide/components/activities/tasks-and-back-stack"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android.com/guide/navigation/navigation-navigate#po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crea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onstar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eveloper.android.com/reference/kotlin/android/app/Activity#onrestart" TargetMode="External"/><Relationship Id="rId4" Type="http://schemas.openxmlformats.org/officeDocument/2006/relationships/hyperlink" Target="https://developer.android.com/reference/kotlin/android/app/Activity#onsta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d2a86dda_0_4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d2a86dda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b8d2a86dda_0_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b8d2a86dd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onResume()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b8d2a86dda_0_5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b8d2a86dda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onPause()</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d2a86dda_0_5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d2a86dda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onStop()</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onStop()</a:t>
            </a:r>
            <a:endParaRPr sz="12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d2a86dda_0_5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d2a86dda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 </a:t>
            </a:r>
            <a:r>
              <a:rPr lang="en">
                <a:latin typeface="Courier New"/>
                <a:ea typeface="Courier New"/>
                <a:cs typeface="Courier New"/>
                <a:sym typeface="Courier New"/>
              </a:rPr>
              <a:t>onDestroy()</a:t>
            </a:r>
            <a:r>
              <a:rPr lang="en"/>
              <a:t> should handle final cleanup of resources.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onDestroy</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d2a86dda_0_5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d2a86dda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d2a86dda_0_5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d2a86dd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Times New Roman"/>
              <a:buChar char="●"/>
            </a:pPr>
            <a:r>
              <a:rPr lang="en" u="sng">
                <a:solidFill>
                  <a:schemeClr val="hlink"/>
                </a:solidFill>
                <a:hlinkClick r:id="rId3"/>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8d2a86dda_0_5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8d2a86dda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8d2a86dda_0_5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8d2a86dda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your app crashes, the stack trace can be seen in logcat, which is useful for debugging.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d2a86dda_0_5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d2a86dda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marL="0" lvl="0" indent="0" algn="l" rtl="0">
              <a:spcBef>
                <a:spcPts val="0"/>
              </a:spcBef>
              <a:spcAft>
                <a:spcPts val="0"/>
              </a:spcAft>
              <a:buNone/>
            </a:pPr>
            <a:endParaRPr/>
          </a:p>
          <a:p>
            <a:pPr marL="0" lvl="0" indent="0" algn="l" rtl="0">
              <a:spcBef>
                <a:spcPts val="0"/>
              </a:spcBef>
              <a:spcAft>
                <a:spcPts val="0"/>
              </a:spcAft>
              <a:buNone/>
            </a:pPr>
            <a:r>
              <a:rPr lang="en"/>
              <a:t>You’ll get more practice with writing and reading log messages in the codelabs.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Log class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d2a86dda_0_5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d2a86dda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d2a86dda_0_4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d2a86dd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8d2a86dda_0_6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8d2a86dda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8d2a86dda_0_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8d2a86dda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8d2a86dda_0_6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8d2a86dda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b8d2a86dda_0_6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b8d2a86dda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onCreateView()</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8d2a86dda_0_6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8d2a86dda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 views are available at this point.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8d2a86dda_0_6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b8d2a86dda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onDestroyView()</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8d2a86dda_0_6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8d2a86dda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d2a86dda_0_6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d2a86dda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marL="0" lvl="0" indent="0" algn="l" rtl="0">
              <a:spcBef>
                <a:spcPts val="0"/>
              </a:spcBef>
              <a:spcAft>
                <a:spcPts val="0"/>
              </a:spcAft>
              <a:buNone/>
            </a:pPr>
            <a:endParaRPr/>
          </a:p>
          <a:p>
            <a:pPr marL="0" lvl="0" indent="0" algn="l" rtl="0">
              <a:spcBef>
                <a:spcPts val="0"/>
              </a:spcBef>
              <a:spcAft>
                <a:spcPts val="0"/>
              </a:spcAft>
              <a:buNone/>
            </a:pPr>
            <a:r>
              <a:rPr lang="en"/>
              <a:t>Only keep a minimal amount of data in the Bundle. Any other user data should be stored with other persistent storage options, such as a database.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d2a86dda_0_6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d2a86dda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8d2a86dda_0_6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8d2a86dda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Lifecycle-Aware Components</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d2a86dda_0_4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d2a86dda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8d2a86dda_0_7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8d2a86dda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marL="0" lvl="0" indent="0" algn="l" rtl="0">
              <a:spcBef>
                <a:spcPts val="0"/>
              </a:spcBef>
              <a:spcAft>
                <a:spcPts val="0"/>
              </a:spcAft>
              <a:buNone/>
            </a:pPr>
            <a:endParaRPr lang="en-US"/>
          </a:p>
          <a:p>
            <a:pPr marL="0" lvl="0" indent="0" algn="l" rtl="0">
              <a:spcBef>
                <a:spcPts val="0"/>
              </a:spcBef>
              <a:spcAft>
                <a:spcPts val="0"/>
              </a:spcAft>
              <a:buNone/>
            </a:pPr>
            <a:r>
              <a:rPr lang="en-US"/>
              <a:t>DefaultLifecycleObserver</a:t>
            </a: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b8d2a86dda_0_7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b8d2a86dda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a:p>
          <a:p>
            <a:pPr marL="0" lvl="0" indent="0" algn="l" rtl="0">
              <a:spcBef>
                <a:spcPts val="0"/>
              </a:spcBef>
              <a:spcAft>
                <a:spcPts val="0"/>
              </a:spcAft>
              <a:buNone/>
            </a:pPr>
            <a:endParaRPr/>
          </a:p>
          <a:p>
            <a:pPr marL="0" lvl="0" indent="0" algn="l" rtl="0">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LifecycleObserver interface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8d2a86dda_0_7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8d2a86dda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review what you learned in the previous lesson about tasks.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8d2a86dda_0_7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8d2a86dda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When the user opens an app, the app's task comes to the foreground. If no task exists for the app (perhaps the app has not been used recently), then a new task is created and the "main" activity for that app opens as the root activity in the stack. Let’s look at an example.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Say you open up an email app on your phone and if no task exists for the app, a new task is created. The main activity of this email app (let’s call it EmailActivity) is added to the back stack. It’s on top of the back stack, so it’s currently active and you can interact with 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Resources:</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Tasks and Back Stack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8d2a86dda_0_7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8d2a86dda_0_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Then within the email app, you decide to write a new email. This is done by opening up a second activity that we’ll call ComposeActivity. The first activity (EmailActivity) has been paused and stopped, in terms of lifecycle states. Now the ComposeActivity has been created, started, and resumed since you’re interacting with it. You’re still within the same task, and the ComposeActivity is now on top of the back stack.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Next, you decide to attach a photo to this email. You click on the "Attach File" menu option, which opens up a new activity to browse the files on your device.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8d2a86dda_0_7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8d2a86dda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Now the AttachFileActivity is opened up. The ComposeActivity is no longer visible, so that activity is stopped. The AttachFileActivity is now active and is on the top of the back stack.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By keeping a stack of activities, if the user decides to tap the Back button, they can return to the previous activity. Within the AttachFileActivity, if the user taps Back, then the AttachFileActivity is popped off the stack (meaning it is removed from the stack).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d2a86dda_0_7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d2a86dda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automated</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solidFill>
                  <a:schemeClr val="dk1"/>
                </a:solidFill>
              </a:rPr>
              <a:t>What’s now on top of the back stack? The ComposeActivity. Thus, the ComposeActivity is started again and resumed, and becomes the activity that the user is interacting with. What if the user taps Back again?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b8d2a86dda_0_7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b8d2a86dda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automated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When ComposeActivity is popped off the back stack, EmailActivity is left on top and becomes visible and active again. We see why having a back stack of activities is useful.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You can also keep a back stack of fragments. When using the Navigation library, a back stack of destinations that are kept, so Back button functionality is still provided.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b="1">
              <a:solidFill>
                <a:schemeClr val="dk1"/>
              </a:solidFill>
            </a:endParaRPr>
          </a:p>
          <a:p>
            <a:pPr marL="457200" lvl="0" indent="-298450" algn="l" rtl="0">
              <a:spcBef>
                <a:spcPts val="0"/>
              </a:spcBef>
              <a:spcAft>
                <a:spcPts val="0"/>
              </a:spcAft>
              <a:buClr>
                <a:srgbClr val="1155CC"/>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Tasks and Back Stack</a:t>
            </a:r>
            <a:endParaRPr>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8d2a86dda_0_7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8d2a86dd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this in action. Say we have an app running with a single activity that has a navigation host. The FirstFragment is attached, created, and ready for interaction with the user. That fragment is added to the stack of destinations maintained by the app.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b8d2a86dda_0_7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b8d2a86dda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Then the user clicks a button that navigates to a new destination, SecondFragment. While that new fragment is calling </a:t>
            </a:r>
            <a:r>
              <a:rPr lang="en">
                <a:solidFill>
                  <a:schemeClr val="dk1"/>
                </a:solidFill>
                <a:latin typeface="Courier New"/>
                <a:ea typeface="Courier New"/>
                <a:cs typeface="Courier New"/>
                <a:sym typeface="Courier New"/>
              </a:rPr>
              <a:t>onCreate()</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and etc., the FirstFragment is no longer visible and is paused and then stopped. SecondFragment is now at the top of the stack of destinations.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d2a86dda_0_4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d2a86dda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8d2a86dda_0_7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8d2a86dd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When you tap the Back button to navigate back to FirstFragment, SecondFragment is popped off the stack. FirstFragment becomes active again.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these lifecycle callbacks are occuring in concert for any source or target destinations (fragments) and activities. If at any point, we navigated out of the app, the activity and any fragments within it would be paused and then stopped.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Much of this functionality is handled by the Android framework, which provides default handling of the back stack if you are going one destination backwards or forwards.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d2a86dda_0_8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d2a86dda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many cases the default back stack behavior is appropriate: that is, a single Back button tap takes you one step backward. However, in some cases, you may want to go to an earlier destination in the back stack.</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Let’s say, for example, you have a quiz app. After getting your result and tapping the Back button, what would you expect to happen? Going back to the last quiz question, or to the initial WelcomeFragment to retake the quiz? Most would want to restart the quiz.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b8d2a86dda_0_8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b8d2a86dda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case, you can override the default behavior to pop additional destinations from the stack, all the way back to the WelcomeFragment with a single Back button tap.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popUpTo and popUpToInclusive</a:t>
            </a:r>
            <a:r>
              <a:rPr lang="en">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b8d2a86dda_0_8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b8d2a86dda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b8d2a86dda_0_8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b8d2a86dda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b8d2a86dda_0_8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b8d2a86dda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b8d2a86dda_0_8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b8d2a86dda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d2a86dda_0_4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d2a86dd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d2a86dda_0_4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d2a86dda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2 clicks</a:t>
            </a:r>
            <a:endParaRPr b="1"/>
          </a:p>
          <a:p>
            <a:pPr marL="0" lvl="0" indent="0" algn="l" rtl="0">
              <a:spcBef>
                <a:spcPts val="0"/>
              </a:spcBef>
              <a:spcAft>
                <a:spcPts val="0"/>
              </a:spcAft>
              <a:buNone/>
            </a:pPr>
            <a:endParaRPr/>
          </a:p>
          <a:p>
            <a:pPr marL="0" lvl="0" indent="0" algn="l" rtl="0">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8d2a86dda_0_5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8d2a86dda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the core states of an Activity: Created, Started, Resumed, Paused, Stopped, and Destroyed. </a:t>
            </a:r>
            <a:endParaRPr/>
          </a:p>
          <a:p>
            <a:pPr marL="0" lvl="0" indent="0" algn="l" rtl="0">
              <a:spcBef>
                <a:spcPts val="0"/>
              </a:spcBef>
              <a:spcAft>
                <a:spcPts val="0"/>
              </a:spcAft>
              <a:buNone/>
            </a:pPr>
            <a:endParaRPr/>
          </a:p>
          <a:p>
            <a:pPr marL="0" lvl="0" indent="0" algn="l" rtl="0">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marL="0" lvl="0" indent="0" algn="l" rtl="0">
              <a:spcBef>
                <a:spcPts val="0"/>
              </a:spcBef>
              <a:spcAft>
                <a:spcPts val="0"/>
              </a:spcAft>
              <a:buNone/>
            </a:pPr>
            <a:endParaRPr/>
          </a:p>
          <a:p>
            <a:pPr marL="0" lvl="0" indent="0" algn="l" rtl="0">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8d2a86dda_0_5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8d2a86dda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marL="0" lvl="0" indent="0" algn="l" rtl="0">
              <a:spcBef>
                <a:spcPts val="0"/>
              </a:spcBef>
              <a:spcAft>
                <a:spcPts val="0"/>
              </a:spcAft>
              <a:buNone/>
            </a:pPr>
            <a:endParaRPr/>
          </a:p>
          <a:p>
            <a:pPr marL="0" lvl="0" indent="0" algn="l" rtl="0">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onCreate()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8d2a86dda_0_5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8d2a86dda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Lifecycle Callback: onStart()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Activity: onStart()</a:t>
            </a:r>
            <a:endParaRPr>
              <a:solidFill>
                <a:schemeClr val="dk1"/>
              </a:solidFill>
            </a:endParaRPr>
          </a:p>
          <a:p>
            <a:pPr marL="457200" lvl="0" indent="-298450" algn="l" rtl="0">
              <a:spcBef>
                <a:spcPts val="0"/>
              </a:spcBef>
              <a:spcAft>
                <a:spcPts val="60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3" name="Google Shape;63;p14"/>
          <p:cNvSpPr txBox="1"/>
          <p:nvPr/>
        </p:nvSpPr>
        <p:spPr>
          <a:xfrm>
            <a:off x="579975" y="1791425"/>
            <a:ext cx="3294225" cy="25719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2700">
              <a:solidFill>
                <a:srgbClr val="FAFAFA"/>
              </a:solidFill>
              <a:latin typeface="Google Sans"/>
              <a:ea typeface="Google Sans"/>
              <a:cs typeface="Google Sans"/>
              <a:sym typeface="Google Sans"/>
            </a:endParaRPr>
          </a:p>
        </p:txBody>
      </p:sp>
      <p:sp>
        <p:nvSpPr>
          <p:cNvPr id="64" name="Google Shape;64;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67" name="Google Shape;67;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8" name="Google Shape;68;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1" name="Google Shape;71;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4" name="Google Shape;74;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32.xml"/><Relationship Id="rId2" Type="http://schemas.openxmlformats.org/officeDocument/2006/relationships/notesSlide" Target="../notesSlides/notesSlide44.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9.xml"/><Relationship Id="rId4" Type="http://schemas.openxmlformats.org/officeDocument/2006/relationships/slide" Target="slide15.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android.com/guide/components/activities/activity-lifecycle" TargetMode="Externa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hyperlink" Target="https://developer.android.com/reference/kotlin/androidx/fragment/app/Fragment" TargetMode="External"/><Relationship Id="rId5" Type="http://schemas.openxmlformats.org/officeDocument/2006/relationships/hyperlink" Target="https://developer.android.com/guide/components/fragments" TargetMode="External"/><Relationship Id="rId4" Type="http://schemas.openxmlformats.org/officeDocument/2006/relationships/hyperlink" Target="https://developer.android.com/reference/kotlin/android/app/Activity"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7"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1" name="Google Shape;81;p17"/>
          <p:cNvSpPr txBox="1"/>
          <p:nvPr/>
        </p:nvSpPr>
        <p:spPr>
          <a:xfrm>
            <a:off x="579975" y="1986506"/>
            <a:ext cx="3294225" cy="1928925"/>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7: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Activity and fragment lifecycles</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onResume()</a:t>
            </a:r>
          </a:p>
        </p:txBody>
      </p:sp>
      <p:sp>
        <p:nvSpPr>
          <p:cNvPr id="187" name="Google Shape;187;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
        <p:nvSpPr>
          <p:cNvPr id="186" name="Google Shape;186;p26"/>
          <p:cNvSpPr txBox="1">
            <a:spLocks noGrp="1"/>
          </p:cNvSpPr>
          <p:nvPr>
            <p:ph type="body" idx="4294967295"/>
          </p:nvPr>
        </p:nvSpPr>
        <p:spPr>
          <a:xfrm>
            <a:off x="233363" y="1366838"/>
            <a:ext cx="6391275" cy="20399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dirty="0"/>
              <a:t>Activity gains input focus:</a:t>
            </a:r>
            <a:endParaRPr sz="1650" dirty="0"/>
          </a:p>
          <a:p>
            <a:pPr lvl="1" indent="-276225">
              <a:buSzPts val="2200"/>
              <a:buChar char="○"/>
            </a:pPr>
            <a:r>
              <a:rPr lang="en" sz="1650" dirty="0"/>
              <a:t>User can interact with the activity</a:t>
            </a:r>
            <a:endParaRPr sz="1650" dirty="0"/>
          </a:p>
          <a:p>
            <a:pPr>
              <a:spcAft>
                <a:spcPts val="750"/>
              </a:spcAft>
              <a:buChar char="●"/>
            </a:pPr>
            <a:r>
              <a:rPr lang="en" sz="1650" dirty="0"/>
              <a:t>Activity stays in resumed state until system triggers activity to be paused</a:t>
            </a:r>
            <a:endParaRPr sz="16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onPause()</a:t>
            </a:r>
          </a:p>
        </p:txBody>
      </p:sp>
      <p:sp>
        <p:nvSpPr>
          <p:cNvPr id="194" name="Google Shape;194;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193" name="Google Shape;193;p27"/>
          <p:cNvSpPr txBox="1">
            <a:spLocks noGrp="1"/>
          </p:cNvSpPr>
          <p:nvPr>
            <p:ph type="body" idx="4294967295"/>
          </p:nvPr>
        </p:nvSpPr>
        <p:spPr>
          <a:xfrm>
            <a:off x="176212" y="1643063"/>
            <a:ext cx="6391275" cy="199231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Activity has lost focus (not in foreground)</a:t>
            </a:r>
            <a:endParaRPr sz="1650"/>
          </a:p>
          <a:p>
            <a:pPr indent="-276225">
              <a:buSzPts val="2200"/>
              <a:buChar char="●"/>
            </a:pPr>
            <a:r>
              <a:rPr lang="en" sz="1650"/>
              <a:t>Activity is still visible, but user is not actively interacting with it</a:t>
            </a:r>
            <a:endParaRPr sz="1650"/>
          </a:p>
          <a:p>
            <a:pPr indent="-276225">
              <a:spcAft>
                <a:spcPts val="750"/>
              </a:spcAft>
              <a:buSzPts val="2200"/>
              <a:buChar char="●"/>
            </a:pPr>
            <a:r>
              <a:rPr lang="en" sz="1650"/>
              <a:t>Counterpart to </a:t>
            </a:r>
            <a:r>
              <a:rPr lang="en" sz="1650">
                <a:latin typeface="Courier New"/>
                <a:ea typeface="Courier New"/>
                <a:cs typeface="Courier New"/>
                <a:sym typeface="Courier New"/>
              </a:rPr>
              <a:t>onResume()</a:t>
            </a:r>
            <a:endParaRPr sz="165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onStop()</a:t>
            </a:r>
          </a:p>
        </p:txBody>
      </p:sp>
      <p:sp>
        <p:nvSpPr>
          <p:cNvPr id="201" name="Google Shape;201;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200" name="Google Shape;200;p28"/>
          <p:cNvSpPr txBox="1">
            <a:spLocks noGrp="1"/>
          </p:cNvSpPr>
          <p:nvPr>
            <p:ph type="body" idx="4294967295"/>
          </p:nvPr>
        </p:nvSpPr>
        <p:spPr>
          <a:xfrm>
            <a:off x="138113" y="1654175"/>
            <a:ext cx="6391275" cy="11604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Activity is no longer visible to the user</a:t>
            </a:r>
            <a:endParaRPr sz="1650"/>
          </a:p>
          <a:p>
            <a:pPr indent="-276225">
              <a:buSzPts val="2200"/>
              <a:buChar char="●"/>
            </a:pPr>
            <a:r>
              <a:rPr lang="en" sz="1650"/>
              <a:t>Release resources that aren’t needed anymore</a:t>
            </a:r>
            <a:endParaRPr sz="1650"/>
          </a:p>
          <a:p>
            <a:pPr indent="-276225">
              <a:spcAft>
                <a:spcPts val="750"/>
              </a:spcAft>
              <a:buSzPts val="2200"/>
              <a:buChar char="●"/>
            </a:pPr>
            <a:r>
              <a:rPr lang="en" sz="1650"/>
              <a:t>Save any persistent state that the user is in the process of editing so they don’t lose their work</a:t>
            </a:r>
            <a:endParaRPr sz="16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onDestroy()</a:t>
            </a:r>
          </a:p>
        </p:txBody>
      </p:sp>
      <p:sp>
        <p:nvSpPr>
          <p:cNvPr id="208" name="Google Shape;208;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207" name="Google Shape;207;p29"/>
          <p:cNvSpPr txBox="1">
            <a:spLocks noGrp="1"/>
          </p:cNvSpPr>
          <p:nvPr>
            <p:ph type="body" idx="4294967295"/>
          </p:nvPr>
        </p:nvSpPr>
        <p:spPr>
          <a:xfrm>
            <a:off x="176212" y="1574800"/>
            <a:ext cx="6391275" cy="19939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Activity is about to be destroyed, which can be caused by: </a:t>
            </a:r>
            <a:endParaRPr sz="1650"/>
          </a:p>
          <a:p>
            <a:pPr lvl="1" indent="-276225">
              <a:spcBef>
                <a:spcPts val="300"/>
              </a:spcBef>
              <a:buSzPts val="2200"/>
              <a:buChar char="○"/>
            </a:pPr>
            <a:r>
              <a:rPr lang="en" sz="1650"/>
              <a:t>Activity has finished or been dismissed by the user</a:t>
            </a:r>
            <a:endParaRPr sz="1650"/>
          </a:p>
          <a:p>
            <a:pPr lvl="1" indent="-276225">
              <a:spcBef>
                <a:spcPts val="300"/>
              </a:spcBef>
              <a:buSzPts val="2200"/>
              <a:buChar char="○"/>
            </a:pPr>
            <a:r>
              <a:rPr lang="en" sz="1650"/>
              <a:t>Configuration change</a:t>
            </a:r>
            <a:endParaRPr sz="1650"/>
          </a:p>
          <a:p>
            <a:pPr indent="-276225">
              <a:spcBef>
                <a:spcPts val="300"/>
              </a:spcBef>
              <a:buSzPts val="2200"/>
              <a:buChar char="●"/>
            </a:pPr>
            <a:r>
              <a:rPr lang="en" sz="1650"/>
              <a:t>Perform any final cleanup of resources.</a:t>
            </a:r>
            <a:endParaRPr sz="1650"/>
          </a:p>
          <a:p>
            <a:pPr indent="-276225">
              <a:spcAft>
                <a:spcPts val="750"/>
              </a:spcAft>
              <a:buSzPts val="2200"/>
              <a:buChar char="●"/>
            </a:pPr>
            <a:r>
              <a:rPr lang="en" sz="1650"/>
              <a:t>Don’t rely on this method to save user data (do that earlier)</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 of activity states</a:t>
            </a:r>
          </a:p>
        </p:txBody>
      </p:sp>
      <p:sp>
        <p:nvSpPr>
          <p:cNvPr id="214" name="Google Shape;214;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graphicFrame>
        <p:nvGraphicFramePr>
          <p:cNvPr id="215" name="Google Shape;215;p30"/>
          <p:cNvGraphicFramePr/>
          <p:nvPr/>
        </p:nvGraphicFramePr>
        <p:xfrm>
          <a:off x="334416" y="1648913"/>
          <a:ext cx="6189170" cy="2159983"/>
        </p:xfrm>
        <a:graphic>
          <a:graphicData uri="http://schemas.openxmlformats.org/drawingml/2006/table">
            <a:tbl>
              <a:tblPr>
                <a:noFill/>
                <a:tableStyleId>{3E6C0CF5-E5F5-4782-99A4-E4B98B6102AE}</a:tableStyleId>
              </a:tblPr>
              <a:tblGrid>
                <a:gridCol w="1824169">
                  <a:extLst>
                    <a:ext uri="{9D8B030D-6E8A-4147-A177-3AD203B41FA5}">
                      <a16:colId xmlns:a16="http://schemas.microsoft.com/office/drawing/2014/main" val="20000"/>
                    </a:ext>
                  </a:extLst>
                </a:gridCol>
                <a:gridCol w="1633238">
                  <a:extLst>
                    <a:ext uri="{9D8B030D-6E8A-4147-A177-3AD203B41FA5}">
                      <a16:colId xmlns:a16="http://schemas.microsoft.com/office/drawing/2014/main" val="20001"/>
                    </a:ext>
                  </a:extLst>
                </a:gridCol>
                <a:gridCol w="2731763">
                  <a:extLst>
                    <a:ext uri="{9D8B030D-6E8A-4147-A177-3AD203B41FA5}">
                      <a16:colId xmlns:a16="http://schemas.microsoft.com/office/drawing/2014/main" val="20002"/>
                    </a:ext>
                  </a:extLst>
                </a:gridCol>
              </a:tblGrid>
              <a:tr h="308569">
                <a:tc>
                  <a:txBody>
                    <a:bodyPr/>
                    <a:lstStyle/>
                    <a:p>
                      <a:pPr marL="0" lvl="0" indent="0" algn="l" rtl="0">
                        <a:spcBef>
                          <a:spcPts val="0"/>
                        </a:spcBef>
                        <a:spcAft>
                          <a:spcPts val="600"/>
                        </a:spcAft>
                        <a:buNone/>
                      </a:pPr>
                      <a:r>
                        <a:rPr lang="en" sz="800" b="1">
                          <a:latin typeface="Roboto"/>
                          <a:ea typeface="Roboto"/>
                          <a:cs typeface="Roboto"/>
                          <a:sym typeface="Roboto"/>
                        </a:rPr>
                        <a:t>State</a:t>
                      </a:r>
                      <a:endParaRPr sz="8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800" b="1">
                          <a:latin typeface="Roboto"/>
                          <a:ea typeface="Roboto"/>
                          <a:cs typeface="Roboto"/>
                          <a:sym typeface="Roboto"/>
                        </a:rPr>
                        <a:t>Callbacks</a:t>
                      </a:r>
                      <a:endParaRPr sz="8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800" b="1">
                          <a:latin typeface="Roboto"/>
                          <a:ea typeface="Roboto"/>
                          <a:cs typeface="Roboto"/>
                          <a:sym typeface="Roboto"/>
                        </a:rPr>
                        <a:t>Description</a:t>
                      </a:r>
                      <a:endParaRPr sz="8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08569">
                <a:tc>
                  <a:txBody>
                    <a:bodyPr/>
                    <a:lstStyle/>
                    <a:p>
                      <a:pPr marL="0" lvl="0" indent="0" algn="l" rtl="0">
                        <a:spcBef>
                          <a:spcPts val="0"/>
                        </a:spcBef>
                        <a:spcAft>
                          <a:spcPts val="600"/>
                        </a:spcAft>
                        <a:buNone/>
                      </a:pPr>
                      <a:r>
                        <a:rPr lang="en" sz="800">
                          <a:latin typeface="Roboto"/>
                          <a:ea typeface="Roboto"/>
                          <a:cs typeface="Roboto"/>
                          <a:sym typeface="Roboto"/>
                        </a:rPr>
                        <a:t>Created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Courier New"/>
                          <a:ea typeface="Courier New"/>
                          <a:cs typeface="Courier New"/>
                          <a:sym typeface="Courier New"/>
                        </a:rPr>
                        <a:t>onCreate()</a:t>
                      </a:r>
                      <a:endParaRPr sz="8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Roboto"/>
                          <a:ea typeface="Roboto"/>
                          <a:cs typeface="Roboto"/>
                          <a:sym typeface="Roboto"/>
                        </a:rPr>
                        <a:t>Activity is being initialized.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08569">
                <a:tc>
                  <a:txBody>
                    <a:bodyPr/>
                    <a:lstStyle/>
                    <a:p>
                      <a:pPr marL="0" lvl="0" indent="0" algn="l" rtl="0">
                        <a:spcBef>
                          <a:spcPts val="0"/>
                        </a:spcBef>
                        <a:spcAft>
                          <a:spcPts val="600"/>
                        </a:spcAft>
                        <a:buNone/>
                      </a:pPr>
                      <a:r>
                        <a:rPr lang="en" sz="800">
                          <a:latin typeface="Roboto"/>
                          <a:ea typeface="Roboto"/>
                          <a:cs typeface="Roboto"/>
                          <a:sym typeface="Roboto"/>
                        </a:rPr>
                        <a:t>Started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Courier New"/>
                          <a:ea typeface="Courier New"/>
                          <a:cs typeface="Courier New"/>
                          <a:sym typeface="Courier New"/>
                        </a:rPr>
                        <a:t>onStart()</a:t>
                      </a:r>
                      <a:endParaRPr sz="8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Roboto"/>
                          <a:ea typeface="Roboto"/>
                          <a:cs typeface="Roboto"/>
                          <a:sym typeface="Roboto"/>
                        </a:rPr>
                        <a:t>Activity is visible to the user.</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08569">
                <a:tc>
                  <a:txBody>
                    <a:bodyPr/>
                    <a:lstStyle/>
                    <a:p>
                      <a:pPr marL="0" lvl="0" indent="0" algn="l" rtl="0">
                        <a:spcBef>
                          <a:spcPts val="0"/>
                        </a:spcBef>
                        <a:spcAft>
                          <a:spcPts val="600"/>
                        </a:spcAft>
                        <a:buNone/>
                      </a:pPr>
                      <a:r>
                        <a:rPr lang="en" sz="800">
                          <a:latin typeface="Roboto"/>
                          <a:ea typeface="Roboto"/>
                          <a:cs typeface="Roboto"/>
                          <a:sym typeface="Roboto"/>
                        </a:rPr>
                        <a:t>Resumed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Courier New"/>
                          <a:ea typeface="Courier New"/>
                          <a:cs typeface="Courier New"/>
                          <a:sym typeface="Courier New"/>
                        </a:rPr>
                        <a:t>onResume()</a:t>
                      </a:r>
                      <a:endParaRPr sz="8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Roboto"/>
                          <a:ea typeface="Roboto"/>
                          <a:cs typeface="Roboto"/>
                          <a:sym typeface="Roboto"/>
                        </a:rPr>
                        <a:t>Activity has input focus.</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08569">
                <a:tc>
                  <a:txBody>
                    <a:bodyPr/>
                    <a:lstStyle/>
                    <a:p>
                      <a:pPr marL="0" lvl="0" indent="0" algn="l" rtl="0">
                        <a:spcBef>
                          <a:spcPts val="0"/>
                        </a:spcBef>
                        <a:spcAft>
                          <a:spcPts val="600"/>
                        </a:spcAft>
                        <a:buNone/>
                      </a:pPr>
                      <a:r>
                        <a:rPr lang="en" sz="800">
                          <a:latin typeface="Roboto"/>
                          <a:ea typeface="Roboto"/>
                          <a:cs typeface="Roboto"/>
                          <a:sym typeface="Roboto"/>
                        </a:rPr>
                        <a:t>Paused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Courier New"/>
                          <a:ea typeface="Courier New"/>
                          <a:cs typeface="Courier New"/>
                          <a:sym typeface="Courier New"/>
                        </a:rPr>
                        <a:t>onPause()</a:t>
                      </a:r>
                      <a:endParaRPr sz="8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Roboto"/>
                          <a:ea typeface="Roboto"/>
                          <a:cs typeface="Roboto"/>
                          <a:sym typeface="Roboto"/>
                        </a:rPr>
                        <a:t>Activity does not have input focus.</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308569">
                <a:tc>
                  <a:txBody>
                    <a:bodyPr/>
                    <a:lstStyle/>
                    <a:p>
                      <a:pPr marL="0" lvl="0" indent="0" algn="l" rtl="0">
                        <a:spcBef>
                          <a:spcPts val="0"/>
                        </a:spcBef>
                        <a:spcAft>
                          <a:spcPts val="600"/>
                        </a:spcAft>
                        <a:buNone/>
                      </a:pPr>
                      <a:r>
                        <a:rPr lang="en" sz="800">
                          <a:latin typeface="Roboto"/>
                          <a:ea typeface="Roboto"/>
                          <a:cs typeface="Roboto"/>
                          <a:sym typeface="Roboto"/>
                        </a:rPr>
                        <a:t>Stopped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Courier New"/>
                          <a:ea typeface="Courier New"/>
                          <a:cs typeface="Courier New"/>
                          <a:sym typeface="Courier New"/>
                        </a:rPr>
                        <a:t>onStop()</a:t>
                      </a:r>
                      <a:endParaRPr sz="8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Roboto"/>
                          <a:ea typeface="Roboto"/>
                          <a:cs typeface="Roboto"/>
                          <a:sym typeface="Roboto"/>
                        </a:rPr>
                        <a:t>Activity is no longer visible.</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308569">
                <a:tc>
                  <a:txBody>
                    <a:bodyPr/>
                    <a:lstStyle/>
                    <a:p>
                      <a:pPr marL="0" lvl="0" indent="0" algn="l" rtl="0">
                        <a:spcBef>
                          <a:spcPts val="0"/>
                        </a:spcBef>
                        <a:spcAft>
                          <a:spcPts val="600"/>
                        </a:spcAft>
                        <a:buNone/>
                      </a:pPr>
                      <a:r>
                        <a:rPr lang="en" sz="800">
                          <a:latin typeface="Roboto"/>
                          <a:ea typeface="Roboto"/>
                          <a:cs typeface="Roboto"/>
                          <a:sym typeface="Roboto"/>
                        </a:rPr>
                        <a:t>Destroyed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Courier New"/>
                          <a:ea typeface="Courier New"/>
                          <a:cs typeface="Courier New"/>
                          <a:sym typeface="Courier New"/>
                        </a:rPr>
                        <a:t>onDestroy()</a:t>
                      </a:r>
                      <a:endParaRPr sz="8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800">
                          <a:latin typeface="Roboto"/>
                          <a:ea typeface="Roboto"/>
                          <a:cs typeface="Roboto"/>
                          <a:sym typeface="Roboto"/>
                        </a:rPr>
                        <a:t>Activity is destroyed.</a:t>
                      </a:r>
                      <a:endParaRPr sz="8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Save state</a:t>
            </a:r>
          </a:p>
        </p:txBody>
      </p:sp>
      <p:sp>
        <p:nvSpPr>
          <p:cNvPr id="222" name="Google Shape;222;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221" name="Google Shape;221;p31"/>
          <p:cNvSpPr txBox="1">
            <a:spLocks noGrp="1"/>
          </p:cNvSpPr>
          <p:nvPr>
            <p:ph type="body" idx="4294967295"/>
          </p:nvPr>
        </p:nvSpPr>
        <p:spPr>
          <a:xfrm>
            <a:off x="233363" y="904875"/>
            <a:ext cx="6391275" cy="2463800"/>
          </a:xfrm>
          <a:prstGeom prst="rect">
            <a:avLst/>
          </a:prstGeom>
        </p:spPr>
        <p:txBody>
          <a:bodyPr spcFirstLastPara="1" wrap="square" lIns="68569" tIns="68569" rIns="68569" bIns="68569" anchor="t" anchorCtr="0">
            <a:noAutofit/>
          </a:bodyPr>
          <a:lstStyle/>
          <a:p>
            <a:pPr marL="0" indent="0">
              <a:spcBef>
                <a:spcPts val="0"/>
              </a:spcBef>
              <a:buNone/>
            </a:pPr>
            <a:r>
              <a:rPr lang="en" sz="1500"/>
              <a:t>User expects UI state to stay the same after a config change or if the app is terminated when in the background.</a:t>
            </a:r>
            <a:endParaRPr sz="1500"/>
          </a:p>
          <a:p>
            <a:pPr indent="-266700">
              <a:buSzPts val="2000"/>
              <a:buChar char="●"/>
            </a:pPr>
            <a:r>
              <a:rPr lang="en" sz="1500"/>
              <a:t>Activity is destroyed and restarted, or app is terminated and activity is started.</a:t>
            </a:r>
            <a:endParaRPr sz="1500"/>
          </a:p>
          <a:p>
            <a:pPr indent="-266700">
              <a:spcBef>
                <a:spcPts val="0"/>
              </a:spcBef>
              <a:buSzPts val="2000"/>
              <a:buChar char="●"/>
            </a:pPr>
            <a:r>
              <a:rPr lang="en" sz="1500"/>
              <a:t>Store user data needed to reconstruct app and activity Lifecycle changes:</a:t>
            </a:r>
            <a:endParaRPr sz="1500"/>
          </a:p>
          <a:p>
            <a:pPr lvl="1">
              <a:spcBef>
                <a:spcPts val="0"/>
              </a:spcBef>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lvl="1">
              <a:spcBef>
                <a:spcPts val="0"/>
              </a:spcBef>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16</a:t>
            </a:fld>
            <a:endParaRPr/>
          </a:p>
        </p:txBody>
      </p:sp>
      <p:sp>
        <p:nvSpPr>
          <p:cNvPr id="228" name="Google Shape;228;p32"/>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Logging</a:t>
            </a:r>
            <a:endParaRPr sz="3900" b="1">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Logging in Android</a:t>
            </a:r>
          </a:p>
        </p:txBody>
      </p:sp>
      <p:sp>
        <p:nvSpPr>
          <p:cNvPr id="235" name="Google Shape;235;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234" name="Google Shape;234;p33"/>
          <p:cNvSpPr txBox="1">
            <a:spLocks noGrp="1"/>
          </p:cNvSpPr>
          <p:nvPr>
            <p:ph type="body" idx="4294967295"/>
          </p:nvPr>
        </p:nvSpPr>
        <p:spPr>
          <a:xfrm>
            <a:off x="233363" y="1240815"/>
            <a:ext cx="6391275" cy="12366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Monitor the flow of events or state of your app.</a:t>
            </a:r>
            <a:endParaRPr sz="1650"/>
          </a:p>
          <a:p>
            <a:pPr indent="-276225">
              <a:buSzPts val="2200"/>
              <a:buChar char="●"/>
            </a:pPr>
            <a:r>
              <a:rPr lang="en" sz="1650"/>
              <a:t>Use the built-in </a:t>
            </a:r>
            <a:r>
              <a:rPr lang="en" sz="1650">
                <a:latin typeface="Courier New"/>
                <a:ea typeface="Courier New"/>
                <a:cs typeface="Courier New"/>
                <a:sym typeface="Courier New"/>
              </a:rPr>
              <a:t>Log</a:t>
            </a:r>
            <a:r>
              <a:rPr lang="en" sz="1650"/>
              <a:t> class or third-party library.</a:t>
            </a:r>
            <a:endParaRPr sz="1650"/>
          </a:p>
          <a:p>
            <a:pPr indent="-276225">
              <a:spcAft>
                <a:spcPts val="750"/>
              </a:spcAft>
              <a:buSzPts val="2200"/>
              <a:buChar char="●"/>
            </a:pPr>
            <a:r>
              <a:rPr lang="en" sz="1650"/>
              <a:t>Example </a:t>
            </a:r>
            <a:r>
              <a:rPr lang="en" sz="1650">
                <a:latin typeface="Courier New"/>
                <a:ea typeface="Courier New"/>
                <a:cs typeface="Courier New"/>
                <a:sym typeface="Courier New"/>
              </a:rPr>
              <a:t>Log</a:t>
            </a:r>
            <a:r>
              <a:rPr lang="en" sz="1650"/>
              <a:t> method call: </a:t>
            </a:r>
            <a:r>
              <a:rPr lang="en" sz="1650">
                <a:latin typeface="Courier New"/>
                <a:ea typeface="Courier New"/>
                <a:cs typeface="Courier New"/>
                <a:sym typeface="Courier New"/>
              </a:rPr>
              <a:t>Log.d(TAG, "Message")</a:t>
            </a:r>
            <a:endParaRPr sz="1650">
              <a:latin typeface="Courier New"/>
              <a:ea typeface="Courier New"/>
              <a:cs typeface="Courier New"/>
              <a:sym typeface="Courier New"/>
            </a:endParaRPr>
          </a:p>
        </p:txBody>
      </p:sp>
      <p:pic>
        <p:nvPicPr>
          <p:cNvPr id="236" name="Google Shape;236;p33"/>
          <p:cNvPicPr preferRelativeResize="0"/>
          <p:nvPr/>
        </p:nvPicPr>
        <p:blipFill>
          <a:blip r:embed="rId3">
            <a:alphaModFix/>
          </a:blip>
          <a:stretch>
            <a:fillRect/>
          </a:stretch>
        </p:blipFill>
        <p:spPr>
          <a:xfrm>
            <a:off x="359192" y="2921692"/>
            <a:ext cx="6139616" cy="9285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Write logs</a:t>
            </a:r>
          </a:p>
        </p:txBody>
      </p:sp>
      <p:sp>
        <p:nvSpPr>
          <p:cNvPr id="242" name="Google Shape;242;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graphicFrame>
        <p:nvGraphicFramePr>
          <p:cNvPr id="243" name="Google Shape;243;p34"/>
          <p:cNvGraphicFramePr/>
          <p:nvPr/>
        </p:nvGraphicFramePr>
        <p:xfrm>
          <a:off x="551494" y="1685813"/>
          <a:ext cx="5755012" cy="1991758"/>
        </p:xfrm>
        <a:graphic>
          <a:graphicData uri="http://schemas.openxmlformats.org/drawingml/2006/table">
            <a:tbl>
              <a:tblPr>
                <a:noFill/>
                <a:tableStyleId>{3E6C0CF5-E5F5-4782-99A4-E4B98B6102AE}</a:tableStyleId>
              </a:tblPr>
              <a:tblGrid>
                <a:gridCol w="2877506">
                  <a:extLst>
                    <a:ext uri="{9D8B030D-6E8A-4147-A177-3AD203B41FA5}">
                      <a16:colId xmlns:a16="http://schemas.microsoft.com/office/drawing/2014/main" val="20000"/>
                    </a:ext>
                  </a:extLst>
                </a:gridCol>
                <a:gridCol w="2877506">
                  <a:extLst>
                    <a:ext uri="{9D8B030D-6E8A-4147-A177-3AD203B41FA5}">
                      <a16:colId xmlns:a16="http://schemas.microsoft.com/office/drawing/2014/main" val="20001"/>
                    </a:ext>
                  </a:extLst>
                </a:gridCol>
              </a:tblGrid>
              <a:tr h="376313">
                <a:tc>
                  <a:txBody>
                    <a:bodyPr/>
                    <a:lstStyle/>
                    <a:p>
                      <a:pPr marL="274320" lvl="0" indent="-274320" algn="l" rtl="0">
                        <a:lnSpc>
                          <a:spcPct val="115000"/>
                        </a:lnSpc>
                        <a:spcBef>
                          <a:spcPts val="600"/>
                        </a:spcBef>
                        <a:spcAft>
                          <a:spcPts val="0"/>
                        </a:spcAft>
                        <a:buNone/>
                      </a:pPr>
                      <a:r>
                        <a:rPr lang="en" sz="1400" b="1"/>
                        <a:t>Priority level</a:t>
                      </a:r>
                      <a:endParaRPr sz="1400" b="1"/>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274320" lvl="0" indent="-274320" algn="l" rtl="0">
                        <a:lnSpc>
                          <a:spcPct val="115000"/>
                        </a:lnSpc>
                        <a:spcBef>
                          <a:spcPts val="600"/>
                        </a:spcBef>
                        <a:spcAft>
                          <a:spcPts val="0"/>
                        </a:spcAft>
                        <a:buNone/>
                      </a:pPr>
                      <a:r>
                        <a:rPr lang="en" sz="1400" b="1"/>
                        <a:t>Log method</a:t>
                      </a:r>
                      <a:endParaRPr sz="1400" b="1"/>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14611">
                <a:tc>
                  <a:txBody>
                    <a:bodyPr/>
                    <a:lstStyle/>
                    <a:p>
                      <a:pPr marL="274320" lvl="0" indent="-274320" algn="l" rtl="0">
                        <a:lnSpc>
                          <a:spcPct val="115000"/>
                        </a:lnSpc>
                        <a:spcBef>
                          <a:spcPts val="0"/>
                        </a:spcBef>
                        <a:spcAft>
                          <a:spcPts val="0"/>
                        </a:spcAft>
                        <a:buNone/>
                      </a:pPr>
                      <a:r>
                        <a:rPr lang="en" sz="1400"/>
                        <a:t>Verbose</a:t>
                      </a:r>
                      <a:endParaRPr sz="1400"/>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400">
                          <a:latin typeface="Courier New"/>
                          <a:ea typeface="Courier New"/>
                          <a:cs typeface="Courier New"/>
                          <a:sym typeface="Courier New"/>
                        </a:rPr>
                        <a:t>Log.v(String, String)</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14611">
                <a:tc>
                  <a:txBody>
                    <a:bodyPr/>
                    <a:lstStyle/>
                    <a:p>
                      <a:pPr marL="274320" lvl="0" indent="-274320" algn="l" rtl="0">
                        <a:lnSpc>
                          <a:spcPct val="115000"/>
                        </a:lnSpc>
                        <a:spcBef>
                          <a:spcPts val="0"/>
                        </a:spcBef>
                        <a:spcAft>
                          <a:spcPts val="0"/>
                        </a:spcAft>
                        <a:buNone/>
                      </a:pPr>
                      <a:r>
                        <a:rPr lang="en" sz="1400"/>
                        <a:t>Debug</a:t>
                      </a:r>
                      <a:endParaRPr sz="1400"/>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400">
                          <a:latin typeface="Courier New"/>
                          <a:ea typeface="Courier New"/>
                          <a:cs typeface="Courier New"/>
                          <a:sym typeface="Courier New"/>
                        </a:rPr>
                        <a:t>Log.d(String, String)</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14611">
                <a:tc>
                  <a:txBody>
                    <a:bodyPr/>
                    <a:lstStyle/>
                    <a:p>
                      <a:pPr marL="274320" lvl="0" indent="-274320" algn="l" rtl="0">
                        <a:lnSpc>
                          <a:spcPct val="115000"/>
                        </a:lnSpc>
                        <a:spcBef>
                          <a:spcPts val="0"/>
                        </a:spcBef>
                        <a:spcAft>
                          <a:spcPts val="0"/>
                        </a:spcAft>
                        <a:buNone/>
                      </a:pPr>
                      <a:r>
                        <a:rPr lang="en" sz="1400"/>
                        <a:t>Info</a:t>
                      </a:r>
                      <a:endParaRPr sz="1400"/>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400">
                          <a:latin typeface="Courier New"/>
                          <a:ea typeface="Courier New"/>
                          <a:cs typeface="Courier New"/>
                          <a:sym typeface="Courier New"/>
                        </a:rPr>
                        <a:t>Log.i(String, String)</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14611">
                <a:tc>
                  <a:txBody>
                    <a:bodyPr/>
                    <a:lstStyle/>
                    <a:p>
                      <a:pPr marL="274320" lvl="0" indent="-274320" algn="l" rtl="0">
                        <a:lnSpc>
                          <a:spcPct val="115000"/>
                        </a:lnSpc>
                        <a:spcBef>
                          <a:spcPts val="0"/>
                        </a:spcBef>
                        <a:spcAft>
                          <a:spcPts val="0"/>
                        </a:spcAft>
                        <a:buNone/>
                      </a:pPr>
                      <a:r>
                        <a:rPr lang="en" sz="1400"/>
                        <a:t>Warning</a:t>
                      </a:r>
                      <a:endParaRPr sz="1400"/>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400">
                          <a:latin typeface="Courier New"/>
                          <a:ea typeface="Courier New"/>
                          <a:cs typeface="Courier New"/>
                          <a:sym typeface="Courier New"/>
                        </a:rPr>
                        <a:t>Log.w(String, String)</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314611">
                <a:tc>
                  <a:txBody>
                    <a:bodyPr/>
                    <a:lstStyle/>
                    <a:p>
                      <a:pPr marL="274320" lvl="0" indent="-274320" algn="l" rtl="0">
                        <a:lnSpc>
                          <a:spcPct val="115000"/>
                        </a:lnSpc>
                        <a:spcBef>
                          <a:spcPts val="0"/>
                        </a:spcBef>
                        <a:spcAft>
                          <a:spcPts val="0"/>
                        </a:spcAft>
                        <a:buNone/>
                      </a:pPr>
                      <a:r>
                        <a:rPr lang="en" sz="1400"/>
                        <a:t>Error</a:t>
                      </a:r>
                      <a:endParaRPr sz="1400"/>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274320" lvl="0" indent="-274320" algn="l" rtl="0">
                        <a:lnSpc>
                          <a:spcPct val="115000"/>
                        </a:lnSpc>
                        <a:spcBef>
                          <a:spcPts val="0"/>
                        </a:spcBef>
                        <a:spcAft>
                          <a:spcPts val="0"/>
                        </a:spcAft>
                        <a:buNone/>
                      </a:pPr>
                      <a:r>
                        <a:rPr lang="en" sz="1400">
                          <a:latin typeface="Courier New"/>
                          <a:ea typeface="Courier New"/>
                          <a:cs typeface="Courier New"/>
                          <a:sym typeface="Courier New"/>
                        </a:rPr>
                        <a:t>Log.e(String, String)</a:t>
                      </a:r>
                      <a:endParaRPr sz="1400">
                        <a:latin typeface="Courier New"/>
                        <a:ea typeface="Courier New"/>
                        <a:cs typeface="Courier New"/>
                        <a:sym typeface="Courier New"/>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19</a:t>
            </a:fld>
            <a:endParaRPr/>
          </a:p>
        </p:txBody>
      </p:sp>
      <p:sp>
        <p:nvSpPr>
          <p:cNvPr id="249" name="Google Shape;249;p35"/>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Fragment lifecycle</a:t>
            </a:r>
            <a:endParaRPr sz="3900" b="1">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8" name="Google Shape;88;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a:t>
            </a:fld>
            <a:endParaRPr lang="en"/>
          </a:p>
        </p:txBody>
      </p:sp>
      <p:sp>
        <p:nvSpPr>
          <p:cNvPr id="87" name="Google Shape;87;p18"/>
          <p:cNvSpPr txBox="1">
            <a:spLocks noGrp="1"/>
          </p:cNvSpPr>
          <p:nvPr>
            <p:ph type="body" idx="4294967295"/>
          </p:nvPr>
        </p:nvSpPr>
        <p:spPr>
          <a:xfrm>
            <a:off x="233363" y="1220788"/>
            <a:ext cx="4445000" cy="2563812"/>
          </a:xfrm>
          <a:prstGeom prst="rect">
            <a:avLst/>
          </a:prstGeom>
        </p:spPr>
        <p:txBody>
          <a:bodyPr spcFirstLastPara="1" wrap="square" lIns="68569" tIns="68569" rIns="68569" bIns="68569" anchor="t" anchorCtr="0">
            <a:noAutofit/>
          </a:bodyPr>
          <a:lstStyle/>
          <a:p>
            <a:pPr marL="0" indent="0">
              <a:spcBef>
                <a:spcPts val="0"/>
              </a:spcBef>
              <a:buNone/>
            </a:pPr>
            <a:r>
              <a:rPr lang="en-US" sz="1800"/>
              <a:t>Lesson 7: Activity and fragment lifecycles</a:t>
            </a:r>
          </a:p>
          <a:p>
            <a:pPr indent="-266700">
              <a:buSzPts val="2000"/>
              <a:buChar char="●"/>
            </a:pPr>
            <a:r>
              <a:rPr lang="en-US" sz="1800" u="sng">
                <a:solidFill>
                  <a:schemeClr val="hlink"/>
                </a:solidFill>
                <a:hlinkClick r:id="rId3" action="ppaction://hlinksldjump"/>
              </a:rPr>
              <a:t>Activity lifecycle</a:t>
            </a:r>
            <a:endParaRPr lang="en-US" sz="1800"/>
          </a:p>
          <a:p>
            <a:pPr indent="-266700">
              <a:spcBef>
                <a:spcPts val="0"/>
              </a:spcBef>
              <a:buSzPts val="2000"/>
              <a:buChar char="●"/>
            </a:pPr>
            <a:r>
              <a:rPr lang="en-US" sz="1800" u="sng">
                <a:solidFill>
                  <a:schemeClr val="hlink"/>
                </a:solidFill>
                <a:hlinkClick r:id="rId4" action="ppaction://hlinksldjump"/>
              </a:rPr>
              <a:t>Logging</a:t>
            </a:r>
            <a:endParaRPr lang="en-US" sz="1800"/>
          </a:p>
          <a:p>
            <a:pPr indent="-266700">
              <a:spcBef>
                <a:spcPts val="0"/>
              </a:spcBef>
              <a:buSzPts val="2000"/>
              <a:buChar char="●"/>
            </a:pPr>
            <a:r>
              <a:rPr lang="en-US" sz="1800" u="sng">
                <a:solidFill>
                  <a:schemeClr val="hlink"/>
                </a:solidFill>
                <a:hlinkClick r:id="rId5" action="ppaction://hlinksldjump"/>
              </a:rPr>
              <a:t>Fragment lifecycle</a:t>
            </a:r>
            <a:endParaRPr lang="en-US" sz="1800"/>
          </a:p>
          <a:p>
            <a:pPr indent="-266700">
              <a:spcBef>
                <a:spcPts val="0"/>
              </a:spcBef>
              <a:buSzPts val="2000"/>
              <a:buChar char="●"/>
            </a:pPr>
            <a:r>
              <a:rPr lang="en-US" sz="1800" u="sng">
                <a:solidFill>
                  <a:schemeClr val="hlink"/>
                </a:solidFill>
                <a:hlinkClick r:id="rId6" action="ppaction://hlinksldjump"/>
              </a:rPr>
              <a:t>Lifecycle-aware components</a:t>
            </a:r>
            <a:endParaRPr lang="en-US" sz="1800"/>
          </a:p>
          <a:p>
            <a:pPr indent="-266700">
              <a:spcBef>
                <a:spcPts val="0"/>
              </a:spcBef>
              <a:buSzPts val="2000"/>
              <a:buChar char="●"/>
            </a:pPr>
            <a:r>
              <a:rPr lang="en-US" sz="1800" u="sng">
                <a:solidFill>
                  <a:schemeClr val="hlink"/>
                </a:solidFill>
                <a:hlinkClick r:id="rId7" action="ppaction://hlinksldjump"/>
              </a:rPr>
              <a:t>Tasks and back stack</a:t>
            </a:r>
            <a:endParaRPr lang="en-US" sz="1800"/>
          </a:p>
          <a:p>
            <a:pPr indent="-266700">
              <a:spcBef>
                <a:spcPts val="0"/>
              </a:spcBef>
              <a:buSzPts val="2000"/>
              <a:buChar char="●"/>
            </a:pPr>
            <a:r>
              <a:rPr lang="en-US" sz="1800" u="sng">
                <a:solidFill>
                  <a:schemeClr val="hlink"/>
                </a:solidFill>
                <a:hlinkClick r:id="rId8" action="ppaction://hlinksldjump"/>
              </a:rPr>
              <a:t>Summary</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Fragment states</a:t>
            </a:r>
          </a:p>
        </p:txBody>
      </p:sp>
      <p:sp>
        <p:nvSpPr>
          <p:cNvPr id="255" name="Google Shape;255;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grpSp>
        <p:nvGrpSpPr>
          <p:cNvPr id="256" name="Google Shape;256;p36"/>
          <p:cNvGrpSpPr/>
          <p:nvPr/>
        </p:nvGrpSpPr>
        <p:grpSpPr>
          <a:xfrm>
            <a:off x="2651400" y="1476811"/>
            <a:ext cx="1555200" cy="2540350"/>
            <a:chOff x="3535200" y="1111822"/>
            <a:chExt cx="2073600" cy="3387133"/>
          </a:xfrm>
        </p:grpSpPr>
        <p:sp>
          <p:nvSpPr>
            <p:cNvPr id="257" name="Google Shape;257;p36"/>
            <p:cNvSpPr/>
            <p:nvPr/>
          </p:nvSpPr>
          <p:spPr>
            <a:xfrm>
              <a:off x="3535200" y="2676239"/>
              <a:ext cx="2073600" cy="25650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Fragment is running</a:t>
              </a:r>
              <a:endParaRPr sz="1350">
                <a:latin typeface="Roboto Condensed"/>
                <a:ea typeface="Roboto Condensed"/>
                <a:cs typeface="Roboto Condensed"/>
                <a:sym typeface="Roboto Condensed"/>
              </a:endParaRPr>
            </a:p>
          </p:txBody>
        </p:sp>
        <p:cxnSp>
          <p:nvCxnSpPr>
            <p:cNvPr id="258" name="Google Shape;258;p36"/>
            <p:cNvCxnSpPr>
              <a:stCxn id="259"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260" name="Google Shape;260;p36"/>
            <p:cNvCxnSpPr>
              <a:stCxn id="261" idx="2"/>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262" name="Google Shape;262;p36"/>
            <p:cNvCxnSpPr>
              <a:stCxn id="263" idx="2"/>
              <a:endCxn id="257"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264" name="Google Shape;264;p36"/>
            <p:cNvCxnSpPr>
              <a:stCxn id="265" idx="2"/>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266" name="Google Shape;266;p36"/>
            <p:cNvCxnSpPr>
              <a:stCxn id="267" idx="2"/>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268" name="Google Shape;268;p36"/>
            <p:cNvCxnSpPr>
              <a:stCxn id="257" idx="2"/>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259" name="Google Shape;259;p36"/>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CREATED</a:t>
              </a:r>
              <a:endParaRPr sz="1350">
                <a:latin typeface="Roboto Condensed"/>
                <a:ea typeface="Roboto Condensed"/>
                <a:cs typeface="Roboto Condensed"/>
                <a:sym typeface="Roboto Condensed"/>
              </a:endParaRPr>
            </a:p>
          </p:txBody>
        </p:sp>
        <p:sp>
          <p:nvSpPr>
            <p:cNvPr id="261" name="Google Shape;261;p36"/>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STARTED</a:t>
              </a:r>
              <a:endParaRPr sz="1350">
                <a:latin typeface="Roboto Condensed"/>
                <a:ea typeface="Roboto Condensed"/>
                <a:cs typeface="Roboto Condensed"/>
                <a:sym typeface="Roboto Condensed"/>
              </a:endParaRPr>
            </a:p>
          </p:txBody>
        </p:sp>
        <p:sp>
          <p:nvSpPr>
            <p:cNvPr id="263" name="Google Shape;263;p36"/>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RESUMED</a:t>
              </a:r>
              <a:endParaRPr sz="1350">
                <a:latin typeface="Roboto Condensed"/>
                <a:ea typeface="Roboto Condensed"/>
                <a:cs typeface="Roboto Condensed"/>
                <a:sym typeface="Roboto Condensed"/>
              </a:endParaRPr>
            </a:p>
          </p:txBody>
        </p:sp>
        <p:sp>
          <p:nvSpPr>
            <p:cNvPr id="265" name="Google Shape;265;p36"/>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PAUSED</a:t>
              </a:r>
              <a:endParaRPr sz="1350">
                <a:latin typeface="Roboto Condensed"/>
                <a:ea typeface="Roboto Condensed"/>
                <a:cs typeface="Roboto Condensed"/>
                <a:sym typeface="Roboto Condensed"/>
              </a:endParaRPr>
            </a:p>
          </p:txBody>
        </p:sp>
        <p:sp>
          <p:nvSpPr>
            <p:cNvPr id="267" name="Google Shape;267;p36"/>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STOPPED</a:t>
              </a:r>
              <a:endParaRPr sz="1350">
                <a:latin typeface="Roboto Condensed"/>
                <a:ea typeface="Roboto Condensed"/>
                <a:cs typeface="Roboto Condensed"/>
                <a:sym typeface="Roboto Condensed"/>
              </a:endParaRPr>
            </a:p>
          </p:txBody>
        </p:sp>
        <p:sp>
          <p:nvSpPr>
            <p:cNvPr id="269" name="Google Shape;269;p36"/>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073042"/>
                  </a:solidFill>
                  <a:latin typeface="Roboto Condensed"/>
                  <a:ea typeface="Roboto Condensed"/>
                  <a:cs typeface="Roboto Condensed"/>
                  <a:sym typeface="Roboto Condensed"/>
                </a:rPr>
                <a:t>DESTROYED</a:t>
              </a:r>
              <a:endParaRPr sz="135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Fragment lifecycle diagram</a:t>
            </a:r>
          </a:p>
        </p:txBody>
      </p:sp>
      <p:sp>
        <p:nvSpPr>
          <p:cNvPr id="275" name="Google Shape;275;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
        <p:nvSpPr>
          <p:cNvPr id="276" name="Google Shape;276;p37"/>
          <p:cNvSpPr/>
          <p:nvPr/>
        </p:nvSpPr>
        <p:spPr>
          <a:xfrm>
            <a:off x="159844" y="2167369"/>
            <a:ext cx="693000" cy="347175"/>
          </a:xfrm>
          <a:prstGeom prst="roundRect">
            <a:avLst>
              <a:gd name="adj" fmla="val 16667"/>
            </a:avLst>
          </a:prstGeom>
          <a:solidFill>
            <a:srgbClr val="FFF2CC"/>
          </a:solidFill>
          <a:ln>
            <a:noFill/>
          </a:ln>
        </p:spPr>
        <p:txBody>
          <a:bodyPr spcFirstLastPara="1" wrap="square" lIns="68569" tIns="68569" rIns="68569" bIns="68569" anchor="ctr" anchorCtr="0">
            <a:noAutofit/>
          </a:bodyPr>
          <a:lstStyle/>
          <a:p>
            <a:pPr algn="ctr"/>
            <a:r>
              <a:rPr lang="en" sz="900">
                <a:latin typeface="Roboto Condensed"/>
                <a:ea typeface="Roboto Condensed"/>
                <a:cs typeface="Roboto Condensed"/>
                <a:sym typeface="Roboto Condensed"/>
              </a:rPr>
              <a:t>Fragment is added</a:t>
            </a:r>
            <a:endParaRPr sz="900">
              <a:latin typeface="Roboto Condensed"/>
              <a:ea typeface="Roboto Condensed"/>
              <a:cs typeface="Roboto Condensed"/>
              <a:sym typeface="Roboto Condensed"/>
            </a:endParaRPr>
          </a:p>
        </p:txBody>
      </p:sp>
      <p:sp>
        <p:nvSpPr>
          <p:cNvPr id="277" name="Google Shape;277;p37"/>
          <p:cNvSpPr/>
          <p:nvPr/>
        </p:nvSpPr>
        <p:spPr>
          <a:xfrm>
            <a:off x="5863538" y="2893144"/>
            <a:ext cx="760725" cy="390150"/>
          </a:xfrm>
          <a:prstGeom prst="roundRect">
            <a:avLst>
              <a:gd name="adj" fmla="val 16667"/>
            </a:avLst>
          </a:prstGeom>
          <a:solidFill>
            <a:srgbClr val="FF7272"/>
          </a:solidFill>
          <a:ln>
            <a:noFill/>
          </a:ln>
        </p:spPr>
        <p:txBody>
          <a:bodyPr spcFirstLastPara="1" wrap="square" lIns="68569" tIns="68569" rIns="68569" bIns="68569" anchor="ctr" anchorCtr="0">
            <a:noAutofit/>
          </a:bodyPr>
          <a:lstStyle/>
          <a:p>
            <a:pPr algn="ctr"/>
            <a:r>
              <a:rPr lang="en" sz="900">
                <a:latin typeface="Roboto Condensed"/>
                <a:ea typeface="Roboto Condensed"/>
                <a:cs typeface="Roboto Condensed"/>
                <a:sym typeface="Roboto Condensed"/>
              </a:rPr>
              <a:t>Fragment is destroyed</a:t>
            </a:r>
            <a:endParaRPr sz="900">
              <a:latin typeface="Roboto Condensed"/>
              <a:ea typeface="Roboto Condensed"/>
              <a:cs typeface="Roboto Condensed"/>
              <a:sym typeface="Roboto Condensed"/>
            </a:endParaRPr>
          </a:p>
        </p:txBody>
      </p:sp>
      <p:sp>
        <p:nvSpPr>
          <p:cNvPr id="278" name="Google Shape;278;p37"/>
          <p:cNvSpPr/>
          <p:nvPr/>
        </p:nvSpPr>
        <p:spPr>
          <a:xfrm>
            <a:off x="1041394" y="2229975"/>
            <a:ext cx="693000"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onAttach()</a:t>
            </a:r>
            <a:endParaRPr sz="750">
              <a:latin typeface="Consolas"/>
              <a:ea typeface="Consolas"/>
              <a:cs typeface="Consolas"/>
              <a:sym typeface="Consolas"/>
            </a:endParaRPr>
          </a:p>
        </p:txBody>
      </p:sp>
      <p:sp>
        <p:nvSpPr>
          <p:cNvPr id="279" name="Google Shape;279;p37"/>
          <p:cNvSpPr/>
          <p:nvPr/>
        </p:nvSpPr>
        <p:spPr>
          <a:xfrm>
            <a:off x="1929675" y="2229975"/>
            <a:ext cx="644625"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onCreate</a:t>
            </a:r>
            <a:r>
              <a:rPr lang="en" sz="750"/>
              <a:t>()</a:t>
            </a:r>
            <a:endParaRPr sz="750"/>
          </a:p>
        </p:txBody>
      </p:sp>
      <p:sp>
        <p:nvSpPr>
          <p:cNvPr id="280" name="Google Shape;280;p37"/>
          <p:cNvSpPr/>
          <p:nvPr/>
        </p:nvSpPr>
        <p:spPr>
          <a:xfrm>
            <a:off x="2769600" y="2229975"/>
            <a:ext cx="884025"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onCreateView()</a:t>
            </a:r>
            <a:endParaRPr sz="750">
              <a:latin typeface="Consolas"/>
              <a:ea typeface="Consolas"/>
              <a:cs typeface="Consolas"/>
              <a:sym typeface="Consolas"/>
            </a:endParaRPr>
          </a:p>
        </p:txBody>
      </p:sp>
      <p:sp>
        <p:nvSpPr>
          <p:cNvPr id="281" name="Google Shape;281;p37"/>
          <p:cNvSpPr/>
          <p:nvPr/>
        </p:nvSpPr>
        <p:spPr>
          <a:xfrm>
            <a:off x="3850931" y="2229975"/>
            <a:ext cx="922950"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onViewCreated()</a:t>
            </a:r>
            <a:endParaRPr sz="750">
              <a:latin typeface="Consolas"/>
              <a:ea typeface="Consolas"/>
              <a:cs typeface="Consolas"/>
              <a:sym typeface="Consolas"/>
            </a:endParaRPr>
          </a:p>
        </p:txBody>
      </p:sp>
      <p:sp>
        <p:nvSpPr>
          <p:cNvPr id="282" name="Google Shape;282;p37"/>
          <p:cNvSpPr/>
          <p:nvPr/>
        </p:nvSpPr>
        <p:spPr>
          <a:xfrm>
            <a:off x="4971882" y="2229975"/>
            <a:ext cx="644625"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onStart()</a:t>
            </a:r>
            <a:endParaRPr sz="750">
              <a:latin typeface="Consolas"/>
              <a:ea typeface="Consolas"/>
              <a:cs typeface="Consolas"/>
              <a:sym typeface="Consolas"/>
            </a:endParaRPr>
          </a:p>
        </p:txBody>
      </p:sp>
      <p:sp>
        <p:nvSpPr>
          <p:cNvPr id="283" name="Google Shape;283;p37"/>
          <p:cNvSpPr/>
          <p:nvPr/>
        </p:nvSpPr>
        <p:spPr>
          <a:xfrm>
            <a:off x="5811788" y="2229975"/>
            <a:ext cx="693000"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onResume()</a:t>
            </a:r>
            <a:endParaRPr sz="750">
              <a:latin typeface="Consolas"/>
              <a:ea typeface="Consolas"/>
              <a:cs typeface="Consolas"/>
              <a:sym typeface="Consolas"/>
            </a:endParaRPr>
          </a:p>
        </p:txBody>
      </p:sp>
      <p:sp>
        <p:nvSpPr>
          <p:cNvPr id="284" name="Google Shape;284;p37"/>
          <p:cNvSpPr/>
          <p:nvPr/>
        </p:nvSpPr>
        <p:spPr>
          <a:xfrm>
            <a:off x="249844" y="2968650"/>
            <a:ext cx="603000" cy="23265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750">
                <a:latin typeface="Roboto Condensed"/>
                <a:ea typeface="Roboto Condensed"/>
                <a:cs typeface="Roboto Condensed"/>
                <a:sym typeface="Roboto Condensed"/>
              </a:rPr>
              <a:t>Fragment is active</a:t>
            </a:r>
            <a:endParaRPr sz="750">
              <a:latin typeface="Roboto Condensed"/>
              <a:ea typeface="Roboto Condensed"/>
              <a:cs typeface="Roboto Condensed"/>
              <a:sym typeface="Roboto Condensed"/>
            </a:endParaRPr>
          </a:p>
        </p:txBody>
      </p:sp>
      <p:sp>
        <p:nvSpPr>
          <p:cNvPr id="285" name="Google Shape;285;p37"/>
          <p:cNvSpPr/>
          <p:nvPr/>
        </p:nvSpPr>
        <p:spPr>
          <a:xfrm>
            <a:off x="1131357" y="2972925"/>
            <a:ext cx="644625"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onPause()</a:t>
            </a:r>
            <a:endParaRPr sz="750">
              <a:latin typeface="Consolas"/>
              <a:ea typeface="Consolas"/>
              <a:cs typeface="Consolas"/>
              <a:sym typeface="Consolas"/>
            </a:endParaRPr>
          </a:p>
        </p:txBody>
      </p:sp>
      <p:sp>
        <p:nvSpPr>
          <p:cNvPr id="286" name="Google Shape;286;p37"/>
          <p:cNvSpPr/>
          <p:nvPr/>
        </p:nvSpPr>
        <p:spPr>
          <a:xfrm>
            <a:off x="2012850" y="2972925"/>
            <a:ext cx="603000"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onStop()</a:t>
            </a:r>
            <a:endParaRPr sz="750">
              <a:latin typeface="Consolas"/>
              <a:ea typeface="Consolas"/>
              <a:cs typeface="Consolas"/>
              <a:sym typeface="Consolas"/>
            </a:endParaRPr>
          </a:p>
        </p:txBody>
      </p:sp>
      <p:sp>
        <p:nvSpPr>
          <p:cNvPr id="287" name="Google Shape;287;p37"/>
          <p:cNvSpPr/>
          <p:nvPr/>
        </p:nvSpPr>
        <p:spPr>
          <a:xfrm>
            <a:off x="2894363" y="2972925"/>
            <a:ext cx="922950"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onDestroyView()</a:t>
            </a:r>
            <a:endParaRPr sz="750">
              <a:latin typeface="Consolas"/>
              <a:ea typeface="Consolas"/>
              <a:cs typeface="Consolas"/>
              <a:sym typeface="Consolas"/>
            </a:endParaRPr>
          </a:p>
        </p:txBody>
      </p:sp>
      <p:sp>
        <p:nvSpPr>
          <p:cNvPr id="288" name="Google Shape;288;p37"/>
          <p:cNvSpPr/>
          <p:nvPr/>
        </p:nvSpPr>
        <p:spPr>
          <a:xfrm>
            <a:off x="4017281" y="2972925"/>
            <a:ext cx="760725"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onDestroy()</a:t>
            </a:r>
            <a:endParaRPr sz="750">
              <a:latin typeface="Consolas"/>
              <a:ea typeface="Consolas"/>
              <a:cs typeface="Consolas"/>
              <a:sym typeface="Consolas"/>
            </a:endParaRPr>
          </a:p>
        </p:txBody>
      </p:sp>
      <p:sp>
        <p:nvSpPr>
          <p:cNvPr id="289" name="Google Shape;289;p37"/>
          <p:cNvSpPr/>
          <p:nvPr/>
        </p:nvSpPr>
        <p:spPr>
          <a:xfrm>
            <a:off x="4940420" y="2972925"/>
            <a:ext cx="693000" cy="224100"/>
          </a:xfrm>
          <a:prstGeom prst="rect">
            <a:avLst/>
          </a:prstGeom>
          <a:solidFill>
            <a:schemeClr val="lt2"/>
          </a:solidFill>
          <a:ln>
            <a:noFill/>
          </a:ln>
        </p:spPr>
        <p:txBody>
          <a:bodyPr spcFirstLastPara="1" wrap="square" lIns="68569" tIns="68569" rIns="68569" bIns="68569" anchor="ctr" anchorCtr="0">
            <a:noAutofit/>
          </a:bodyPr>
          <a:lstStyle/>
          <a:p>
            <a:pPr algn="ctr"/>
            <a:r>
              <a:rPr lang="en" sz="750">
                <a:latin typeface="Consolas"/>
                <a:ea typeface="Consolas"/>
                <a:cs typeface="Consolas"/>
                <a:sym typeface="Consolas"/>
              </a:rPr>
              <a:t>onDetach()</a:t>
            </a:r>
            <a:endParaRPr sz="750">
              <a:latin typeface="Consolas"/>
              <a:ea typeface="Consolas"/>
              <a:cs typeface="Consolas"/>
              <a:sym typeface="Consolas"/>
            </a:endParaRPr>
          </a:p>
        </p:txBody>
      </p:sp>
      <p:cxnSp>
        <p:nvCxnSpPr>
          <p:cNvPr id="290" name="Google Shape;290;p37"/>
          <p:cNvCxnSpPr>
            <a:stCxn id="276" idx="3"/>
            <a:endCxn id="278" idx="1"/>
          </p:cNvCxnSpPr>
          <p:nvPr/>
        </p:nvCxnSpPr>
        <p:spPr>
          <a:xfrm>
            <a:off x="852844" y="2340956"/>
            <a:ext cx="188550" cy="1125"/>
          </a:xfrm>
          <a:prstGeom prst="straightConnector1">
            <a:avLst/>
          </a:prstGeom>
          <a:noFill/>
          <a:ln w="19050" cap="flat" cmpd="sng">
            <a:solidFill>
              <a:srgbClr val="073042"/>
            </a:solidFill>
            <a:prstDash val="solid"/>
            <a:round/>
            <a:headEnd type="none" w="med" len="med"/>
            <a:tailEnd type="triangle" w="med" len="med"/>
          </a:ln>
        </p:spPr>
      </p:cxnSp>
      <p:cxnSp>
        <p:nvCxnSpPr>
          <p:cNvPr id="291" name="Google Shape;291;p37"/>
          <p:cNvCxnSpPr>
            <a:stCxn id="278" idx="3"/>
            <a:endCxn id="279" idx="1"/>
          </p:cNvCxnSpPr>
          <p:nvPr/>
        </p:nvCxnSpPr>
        <p:spPr>
          <a:xfrm>
            <a:off x="1734394" y="2342025"/>
            <a:ext cx="195300" cy="0"/>
          </a:xfrm>
          <a:prstGeom prst="straightConnector1">
            <a:avLst/>
          </a:prstGeom>
          <a:noFill/>
          <a:ln w="19050" cap="flat" cmpd="sng">
            <a:solidFill>
              <a:srgbClr val="073042"/>
            </a:solidFill>
            <a:prstDash val="solid"/>
            <a:round/>
            <a:headEnd type="none" w="med" len="med"/>
            <a:tailEnd type="triangle" w="med" len="med"/>
          </a:ln>
        </p:spPr>
      </p:cxnSp>
      <p:cxnSp>
        <p:nvCxnSpPr>
          <p:cNvPr id="292" name="Google Shape;292;p37"/>
          <p:cNvCxnSpPr>
            <a:stCxn id="279" idx="3"/>
            <a:endCxn id="280" idx="1"/>
          </p:cNvCxnSpPr>
          <p:nvPr/>
        </p:nvCxnSpPr>
        <p:spPr>
          <a:xfrm>
            <a:off x="2574300" y="2342025"/>
            <a:ext cx="195300" cy="0"/>
          </a:xfrm>
          <a:prstGeom prst="straightConnector1">
            <a:avLst/>
          </a:prstGeom>
          <a:noFill/>
          <a:ln w="19050" cap="flat" cmpd="sng">
            <a:solidFill>
              <a:srgbClr val="073042"/>
            </a:solidFill>
            <a:prstDash val="solid"/>
            <a:round/>
            <a:headEnd type="none" w="med" len="med"/>
            <a:tailEnd type="triangle" w="med" len="med"/>
          </a:ln>
        </p:spPr>
      </p:cxnSp>
      <p:cxnSp>
        <p:nvCxnSpPr>
          <p:cNvPr id="293" name="Google Shape;293;p37"/>
          <p:cNvCxnSpPr>
            <a:stCxn id="280" idx="3"/>
            <a:endCxn id="281" idx="1"/>
          </p:cNvCxnSpPr>
          <p:nvPr/>
        </p:nvCxnSpPr>
        <p:spPr>
          <a:xfrm>
            <a:off x="3653625" y="2342025"/>
            <a:ext cx="197325" cy="0"/>
          </a:xfrm>
          <a:prstGeom prst="straightConnector1">
            <a:avLst/>
          </a:prstGeom>
          <a:noFill/>
          <a:ln w="19050" cap="flat" cmpd="sng">
            <a:solidFill>
              <a:srgbClr val="073042"/>
            </a:solidFill>
            <a:prstDash val="solid"/>
            <a:round/>
            <a:headEnd type="none" w="med" len="med"/>
            <a:tailEnd type="triangle" w="med" len="med"/>
          </a:ln>
        </p:spPr>
      </p:cxnSp>
      <p:cxnSp>
        <p:nvCxnSpPr>
          <p:cNvPr id="294" name="Google Shape;294;p37"/>
          <p:cNvCxnSpPr>
            <a:stCxn id="281" idx="3"/>
            <a:endCxn id="282" idx="1"/>
          </p:cNvCxnSpPr>
          <p:nvPr/>
        </p:nvCxnSpPr>
        <p:spPr>
          <a:xfrm>
            <a:off x="4773881" y="2342025"/>
            <a:ext cx="198000" cy="0"/>
          </a:xfrm>
          <a:prstGeom prst="straightConnector1">
            <a:avLst/>
          </a:prstGeom>
          <a:noFill/>
          <a:ln w="19050" cap="flat" cmpd="sng">
            <a:solidFill>
              <a:srgbClr val="073042"/>
            </a:solidFill>
            <a:prstDash val="solid"/>
            <a:round/>
            <a:headEnd type="none" w="med" len="med"/>
            <a:tailEnd type="triangle" w="med" len="med"/>
          </a:ln>
        </p:spPr>
      </p:cxnSp>
      <p:cxnSp>
        <p:nvCxnSpPr>
          <p:cNvPr id="295" name="Google Shape;295;p37"/>
          <p:cNvCxnSpPr>
            <a:stCxn id="282" idx="3"/>
            <a:endCxn id="283" idx="1"/>
          </p:cNvCxnSpPr>
          <p:nvPr/>
        </p:nvCxnSpPr>
        <p:spPr>
          <a:xfrm>
            <a:off x="5616507" y="2342025"/>
            <a:ext cx="195300" cy="0"/>
          </a:xfrm>
          <a:prstGeom prst="straightConnector1">
            <a:avLst/>
          </a:prstGeom>
          <a:noFill/>
          <a:ln w="19050" cap="flat" cmpd="sng">
            <a:solidFill>
              <a:srgbClr val="073042"/>
            </a:solidFill>
            <a:prstDash val="solid"/>
            <a:round/>
            <a:headEnd type="none" w="med" len="med"/>
            <a:tailEnd type="triangle" w="med" len="med"/>
          </a:ln>
        </p:spPr>
      </p:cxnSp>
      <p:cxnSp>
        <p:nvCxnSpPr>
          <p:cNvPr id="296" name="Google Shape;296;p37"/>
          <p:cNvCxnSpPr>
            <a:stCxn id="284" idx="3"/>
            <a:endCxn id="285" idx="1"/>
          </p:cNvCxnSpPr>
          <p:nvPr/>
        </p:nvCxnSpPr>
        <p:spPr>
          <a:xfrm>
            <a:off x="852844" y="3084975"/>
            <a:ext cx="278550" cy="0"/>
          </a:xfrm>
          <a:prstGeom prst="straightConnector1">
            <a:avLst/>
          </a:prstGeom>
          <a:noFill/>
          <a:ln w="19050" cap="flat" cmpd="sng">
            <a:solidFill>
              <a:srgbClr val="073042"/>
            </a:solidFill>
            <a:prstDash val="solid"/>
            <a:round/>
            <a:headEnd type="none" w="med" len="med"/>
            <a:tailEnd type="triangle" w="med" len="med"/>
          </a:ln>
        </p:spPr>
      </p:cxnSp>
      <p:cxnSp>
        <p:nvCxnSpPr>
          <p:cNvPr id="297" name="Google Shape;297;p37"/>
          <p:cNvCxnSpPr>
            <a:stCxn id="285" idx="3"/>
            <a:endCxn id="286" idx="1"/>
          </p:cNvCxnSpPr>
          <p:nvPr/>
        </p:nvCxnSpPr>
        <p:spPr>
          <a:xfrm>
            <a:off x="1775982" y="3084975"/>
            <a:ext cx="236925" cy="0"/>
          </a:xfrm>
          <a:prstGeom prst="straightConnector1">
            <a:avLst/>
          </a:prstGeom>
          <a:noFill/>
          <a:ln w="19050" cap="flat" cmpd="sng">
            <a:solidFill>
              <a:srgbClr val="073042"/>
            </a:solidFill>
            <a:prstDash val="solid"/>
            <a:round/>
            <a:headEnd type="none" w="med" len="med"/>
            <a:tailEnd type="triangle" w="med" len="med"/>
          </a:ln>
        </p:spPr>
      </p:cxnSp>
      <p:cxnSp>
        <p:nvCxnSpPr>
          <p:cNvPr id="298" name="Google Shape;298;p37"/>
          <p:cNvCxnSpPr>
            <a:stCxn id="286" idx="3"/>
            <a:endCxn id="287" idx="1"/>
          </p:cNvCxnSpPr>
          <p:nvPr/>
        </p:nvCxnSpPr>
        <p:spPr>
          <a:xfrm>
            <a:off x="2615850" y="3084975"/>
            <a:ext cx="278550" cy="0"/>
          </a:xfrm>
          <a:prstGeom prst="straightConnector1">
            <a:avLst/>
          </a:prstGeom>
          <a:noFill/>
          <a:ln w="19050" cap="flat" cmpd="sng">
            <a:solidFill>
              <a:srgbClr val="073042"/>
            </a:solidFill>
            <a:prstDash val="solid"/>
            <a:round/>
            <a:headEnd type="none" w="med" len="med"/>
            <a:tailEnd type="triangle" w="med" len="med"/>
          </a:ln>
        </p:spPr>
      </p:cxnSp>
      <p:cxnSp>
        <p:nvCxnSpPr>
          <p:cNvPr id="299" name="Google Shape;299;p37"/>
          <p:cNvCxnSpPr>
            <a:stCxn id="287" idx="3"/>
            <a:endCxn id="288" idx="1"/>
          </p:cNvCxnSpPr>
          <p:nvPr/>
        </p:nvCxnSpPr>
        <p:spPr>
          <a:xfrm>
            <a:off x="3817313" y="3084975"/>
            <a:ext cx="200025" cy="0"/>
          </a:xfrm>
          <a:prstGeom prst="straightConnector1">
            <a:avLst/>
          </a:prstGeom>
          <a:noFill/>
          <a:ln w="19050" cap="flat" cmpd="sng">
            <a:solidFill>
              <a:srgbClr val="073042"/>
            </a:solidFill>
            <a:prstDash val="solid"/>
            <a:round/>
            <a:headEnd type="none" w="med" len="med"/>
            <a:tailEnd type="triangle" w="med" len="med"/>
          </a:ln>
        </p:spPr>
      </p:cxnSp>
      <p:cxnSp>
        <p:nvCxnSpPr>
          <p:cNvPr id="300" name="Google Shape;300;p37"/>
          <p:cNvCxnSpPr>
            <a:stCxn id="288" idx="3"/>
            <a:endCxn id="289" idx="1"/>
          </p:cNvCxnSpPr>
          <p:nvPr/>
        </p:nvCxnSpPr>
        <p:spPr>
          <a:xfrm>
            <a:off x="4778006" y="3084975"/>
            <a:ext cx="162450" cy="0"/>
          </a:xfrm>
          <a:prstGeom prst="straightConnector1">
            <a:avLst/>
          </a:prstGeom>
          <a:noFill/>
          <a:ln w="19050" cap="flat" cmpd="sng">
            <a:solidFill>
              <a:srgbClr val="073042"/>
            </a:solidFill>
            <a:prstDash val="solid"/>
            <a:round/>
            <a:headEnd type="none" w="med" len="med"/>
            <a:tailEnd type="triangle" w="med" len="med"/>
          </a:ln>
        </p:spPr>
      </p:cxnSp>
      <p:cxnSp>
        <p:nvCxnSpPr>
          <p:cNvPr id="301" name="Google Shape;301;p37"/>
          <p:cNvCxnSpPr>
            <a:stCxn id="289" idx="3"/>
            <a:endCxn id="277" idx="1"/>
          </p:cNvCxnSpPr>
          <p:nvPr/>
        </p:nvCxnSpPr>
        <p:spPr>
          <a:xfrm>
            <a:off x="5633420" y="3084975"/>
            <a:ext cx="230175" cy="3150"/>
          </a:xfrm>
          <a:prstGeom prst="straightConnector1">
            <a:avLst/>
          </a:prstGeom>
          <a:noFill/>
          <a:ln w="19050" cap="flat" cmpd="sng">
            <a:solidFill>
              <a:srgbClr val="073042"/>
            </a:solidFill>
            <a:prstDash val="solid"/>
            <a:round/>
            <a:headEnd type="none" w="med" len="med"/>
            <a:tailEnd type="triangle" w="med" len="med"/>
          </a:ln>
        </p:spPr>
      </p:cxnSp>
      <p:cxnSp>
        <p:nvCxnSpPr>
          <p:cNvPr id="302" name="Google Shape;302;p37"/>
          <p:cNvCxnSpPr>
            <a:stCxn id="283" idx="3"/>
            <a:endCxn id="284" idx="1"/>
          </p:cNvCxnSpPr>
          <p:nvPr/>
        </p:nvCxnSpPr>
        <p:spPr>
          <a:xfrm flipH="1">
            <a:off x="249788" y="2342025"/>
            <a:ext cx="6255000" cy="742950"/>
          </a:xfrm>
          <a:prstGeom prst="curvedConnector5">
            <a:avLst>
              <a:gd name="adj1" fmla="val 276"/>
              <a:gd name="adj2" fmla="val 49712"/>
              <a:gd name="adj3" fmla="val 99724"/>
            </a:avLst>
          </a:prstGeom>
          <a:noFill/>
          <a:ln w="19050" cap="flat" cmpd="sng">
            <a:solidFill>
              <a:srgbClr val="07304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onAttach()</a:t>
            </a:r>
          </a:p>
        </p:txBody>
      </p:sp>
      <p:sp>
        <p:nvSpPr>
          <p:cNvPr id="309" name="Google Shape;309;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308" name="Google Shape;308;p38"/>
          <p:cNvSpPr txBox="1">
            <a:spLocks noGrp="1"/>
          </p:cNvSpPr>
          <p:nvPr>
            <p:ph type="body" idx="4294967295"/>
          </p:nvPr>
        </p:nvSpPr>
        <p:spPr>
          <a:xfrm>
            <a:off x="226219" y="1416843"/>
            <a:ext cx="6391275" cy="13239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Called when a fragment is attached to a context </a:t>
            </a:r>
            <a:endParaRPr sz="1650"/>
          </a:p>
          <a:p>
            <a:pPr indent="-276225">
              <a:spcAft>
                <a:spcPts val="750"/>
              </a:spcAft>
              <a:buSzPts val="2200"/>
              <a:buChar char="●"/>
            </a:pPr>
            <a:r>
              <a:rPr lang="en" sz="1650"/>
              <a:t>Immediately precedes </a:t>
            </a:r>
            <a:r>
              <a:rPr lang="en" sz="1650">
                <a:latin typeface="Courier New"/>
                <a:ea typeface="Courier New"/>
                <a:cs typeface="Courier New"/>
                <a:sym typeface="Courier New"/>
              </a:rPr>
              <a:t>onCreate()</a:t>
            </a:r>
            <a:endParaRPr sz="165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onCreateView()</a:t>
            </a:r>
          </a:p>
        </p:txBody>
      </p:sp>
      <p:sp>
        <p:nvSpPr>
          <p:cNvPr id="316" name="Google Shape;316;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315" name="Google Shape;315;p39"/>
          <p:cNvSpPr txBox="1">
            <a:spLocks noGrp="1"/>
          </p:cNvSpPr>
          <p:nvPr>
            <p:ph type="body" idx="4294967295"/>
          </p:nvPr>
        </p:nvSpPr>
        <p:spPr>
          <a:xfrm>
            <a:off x="176213" y="1345407"/>
            <a:ext cx="6391275" cy="139541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Called to create the view hierarchy associated with the fragment</a:t>
            </a:r>
            <a:endParaRPr sz="1650"/>
          </a:p>
          <a:p>
            <a:pPr indent="-276225">
              <a:spcAft>
                <a:spcPts val="750"/>
              </a:spcAft>
              <a:buSzPts val="2200"/>
              <a:buChar char="●"/>
            </a:pPr>
            <a:r>
              <a:rPr lang="en" sz="1650"/>
              <a:t>Inflate the fragment layout here and return the root view</a:t>
            </a:r>
            <a:endParaRPr sz="16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onViewCreated()</a:t>
            </a:r>
          </a:p>
        </p:txBody>
      </p:sp>
      <p:sp>
        <p:nvSpPr>
          <p:cNvPr id="323" name="Google Shape;323;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322" name="Google Shape;322;p40"/>
          <p:cNvSpPr txBox="1">
            <a:spLocks noGrp="1"/>
          </p:cNvSpPr>
          <p:nvPr>
            <p:ph type="body" idx="4294967295"/>
          </p:nvPr>
        </p:nvSpPr>
        <p:spPr>
          <a:xfrm>
            <a:off x="171450" y="1349375"/>
            <a:ext cx="6391275" cy="19526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Called when view hierarchy has already been created</a:t>
            </a:r>
            <a:endParaRPr sz="1650"/>
          </a:p>
          <a:p>
            <a:pPr indent="-276225">
              <a:spcAft>
                <a:spcPts val="750"/>
              </a:spcAft>
              <a:buSzPts val="2200"/>
              <a:buChar char="●"/>
            </a:pPr>
            <a:r>
              <a:rPr lang="en" sz="1650"/>
              <a:t>Perform any remaining initialization here (for example, restore state from </a:t>
            </a:r>
            <a:r>
              <a:rPr lang="en" sz="1650">
                <a:latin typeface="Courier New"/>
                <a:ea typeface="Courier New"/>
                <a:cs typeface="Courier New"/>
                <a:sym typeface="Courier New"/>
              </a:rPr>
              <a:t>Bundle</a:t>
            </a:r>
            <a:r>
              <a:rPr lang="en" sz="1650"/>
              <a:t>)</a:t>
            </a:r>
            <a:endParaRPr sz="16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onDestroyView() and onDetach()</a:t>
            </a:r>
          </a:p>
        </p:txBody>
      </p:sp>
      <p:sp>
        <p:nvSpPr>
          <p:cNvPr id="330" name="Google Shape;330;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329" name="Google Shape;329;p41"/>
          <p:cNvSpPr txBox="1">
            <a:spLocks noGrp="1"/>
          </p:cNvSpPr>
          <p:nvPr>
            <p:ph type="body" idx="4294967295"/>
          </p:nvPr>
        </p:nvSpPr>
        <p:spPr>
          <a:xfrm>
            <a:off x="157163" y="1358900"/>
            <a:ext cx="6391275" cy="16637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latin typeface="Courier New"/>
                <a:ea typeface="Courier New"/>
                <a:cs typeface="Courier New"/>
                <a:sym typeface="Courier New"/>
              </a:rPr>
              <a:t>onDestroyView()</a:t>
            </a:r>
            <a:r>
              <a:rPr lang="en" sz="1650"/>
              <a:t> is called when view hierarchy of fragment is removed.</a:t>
            </a:r>
            <a:endParaRPr sz="1650"/>
          </a:p>
          <a:p>
            <a:pPr indent="-276225">
              <a:spcAft>
                <a:spcPts val="750"/>
              </a:spcAft>
              <a:buSzPts val="2200"/>
              <a:buChar char="●"/>
            </a:pPr>
            <a:r>
              <a:rPr lang="en" sz="1650">
                <a:latin typeface="Courier New"/>
                <a:ea typeface="Courier New"/>
                <a:cs typeface="Courier New"/>
                <a:sym typeface="Courier New"/>
              </a:rPr>
              <a:t>onDetach()</a:t>
            </a:r>
            <a:r>
              <a:rPr lang="en" sz="1650"/>
              <a:t> is called when fragment is no longer attached to the host.</a:t>
            </a:r>
            <a:endParaRPr sz="16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 of fragment states</a:t>
            </a:r>
          </a:p>
        </p:txBody>
      </p:sp>
      <p:sp>
        <p:nvSpPr>
          <p:cNvPr id="336" name="Google Shape;336;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graphicFrame>
        <p:nvGraphicFramePr>
          <p:cNvPr id="337" name="Google Shape;337;p42"/>
          <p:cNvGraphicFramePr/>
          <p:nvPr/>
        </p:nvGraphicFramePr>
        <p:xfrm>
          <a:off x="407925" y="1543050"/>
          <a:ext cx="6042151" cy="2381444"/>
        </p:xfrm>
        <a:graphic>
          <a:graphicData uri="http://schemas.openxmlformats.org/drawingml/2006/table">
            <a:tbl>
              <a:tblPr>
                <a:noFill/>
                <a:tableStyleId>{3E6C0CF5-E5F5-4782-99A4-E4B98B6102AE}</a:tableStyleId>
              </a:tblPr>
              <a:tblGrid>
                <a:gridCol w="1446713">
                  <a:extLst>
                    <a:ext uri="{9D8B030D-6E8A-4147-A177-3AD203B41FA5}">
                      <a16:colId xmlns:a16="http://schemas.microsoft.com/office/drawing/2014/main" val="20000"/>
                    </a:ext>
                  </a:extLst>
                </a:gridCol>
                <a:gridCol w="2102400">
                  <a:extLst>
                    <a:ext uri="{9D8B030D-6E8A-4147-A177-3AD203B41FA5}">
                      <a16:colId xmlns:a16="http://schemas.microsoft.com/office/drawing/2014/main" val="20001"/>
                    </a:ext>
                  </a:extLst>
                </a:gridCol>
                <a:gridCol w="2493038">
                  <a:extLst>
                    <a:ext uri="{9D8B030D-6E8A-4147-A177-3AD203B41FA5}">
                      <a16:colId xmlns:a16="http://schemas.microsoft.com/office/drawing/2014/main" val="20002"/>
                    </a:ext>
                  </a:extLst>
                </a:gridCol>
              </a:tblGrid>
              <a:tr h="232601">
                <a:tc>
                  <a:txBody>
                    <a:bodyPr/>
                    <a:lstStyle/>
                    <a:p>
                      <a:pPr marL="0" lvl="0" indent="0" algn="l" rtl="0">
                        <a:lnSpc>
                          <a:spcPct val="115000"/>
                        </a:lnSpc>
                        <a:spcBef>
                          <a:spcPts val="0"/>
                        </a:spcBef>
                        <a:spcAft>
                          <a:spcPts val="0"/>
                        </a:spcAft>
                        <a:buNone/>
                      </a:pPr>
                      <a:r>
                        <a:rPr lang="en" sz="900" b="1">
                          <a:latin typeface="Roboto"/>
                          <a:ea typeface="Roboto"/>
                          <a:cs typeface="Roboto"/>
                          <a:sym typeface="Roboto"/>
                        </a:rPr>
                        <a:t>State</a:t>
                      </a:r>
                      <a:endParaRPr sz="9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900" b="1">
                          <a:latin typeface="Roboto"/>
                          <a:ea typeface="Roboto"/>
                          <a:cs typeface="Roboto"/>
                          <a:sym typeface="Roboto"/>
                        </a:rPr>
                        <a:t>Callbacks</a:t>
                      </a:r>
                      <a:endParaRPr sz="9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lnSpc>
                          <a:spcPct val="115000"/>
                        </a:lnSpc>
                        <a:spcBef>
                          <a:spcPts val="0"/>
                        </a:spcBef>
                        <a:spcAft>
                          <a:spcPts val="0"/>
                        </a:spcAft>
                        <a:buNone/>
                      </a:pPr>
                      <a:r>
                        <a:rPr lang="en" sz="900" b="1">
                          <a:latin typeface="Roboto"/>
                          <a:ea typeface="Roboto"/>
                          <a:cs typeface="Roboto"/>
                          <a:sym typeface="Roboto"/>
                        </a:rPr>
                        <a:t>Description</a:t>
                      </a:r>
                      <a:endParaRPr sz="9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85750">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Initialized</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Courier New"/>
                          <a:ea typeface="Courier New"/>
                          <a:cs typeface="Courier New"/>
                          <a:sym typeface="Courier New"/>
                        </a:rPr>
                        <a:t>onAttach()</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Fragment is attached to host.</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60045">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Created</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Courier New"/>
                          <a:ea typeface="Courier New"/>
                          <a:cs typeface="Courier New"/>
                          <a:sym typeface="Courier New"/>
                        </a:rPr>
                        <a:t>onCreate(), onCreateView(), onViewCreated()</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Fragment is created and layout is being initialized.</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85750">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Started </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Courier New"/>
                          <a:ea typeface="Courier New"/>
                          <a:cs typeface="Courier New"/>
                          <a:sym typeface="Courier New"/>
                        </a:rPr>
                        <a:t>onStart()</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Fragment is started and visible.</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85750">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Resumed</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Courier New"/>
                          <a:ea typeface="Courier New"/>
                          <a:cs typeface="Courier New"/>
                          <a:sym typeface="Courier New"/>
                        </a:rPr>
                        <a:t>onResume()</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Fragment has input focus.</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85750">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Paused</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Courier New"/>
                          <a:ea typeface="Courier New"/>
                          <a:cs typeface="Courier New"/>
                          <a:sym typeface="Courier New"/>
                        </a:rPr>
                        <a:t>onPause()</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Fragment no longer has input focus.</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85750">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Stopped</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Courier New"/>
                          <a:ea typeface="Courier New"/>
                          <a:cs typeface="Courier New"/>
                          <a:sym typeface="Courier New"/>
                        </a:rPr>
                        <a:t>onStop()</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Fragment is not visible.</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60045">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Destroyed</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Courier New"/>
                          <a:ea typeface="Courier New"/>
                          <a:cs typeface="Courier New"/>
                          <a:sym typeface="Courier New"/>
                        </a:rPr>
                        <a:t>onDestroyView(), onDestroy(), onDetach()</a:t>
                      </a:r>
                      <a:endParaRPr sz="900">
                        <a:latin typeface="Courier New"/>
                        <a:ea typeface="Courier New"/>
                        <a:cs typeface="Courier New"/>
                        <a:sym typeface="Courier New"/>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900">
                          <a:latin typeface="Roboto"/>
                          <a:ea typeface="Roboto"/>
                          <a:cs typeface="Roboto"/>
                          <a:sym typeface="Roboto"/>
                        </a:rPr>
                        <a:t>Fragment is removed from host.</a:t>
                      </a:r>
                      <a:endParaRPr sz="9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Save fragment state across config changes</a:t>
            </a:r>
          </a:p>
        </p:txBody>
      </p:sp>
      <p:sp>
        <p:nvSpPr>
          <p:cNvPr id="344" name="Google Shape;344;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sp>
        <p:nvSpPr>
          <p:cNvPr id="343" name="Google Shape;343;p43"/>
          <p:cNvSpPr txBox="1">
            <a:spLocks noGrp="1"/>
          </p:cNvSpPr>
          <p:nvPr>
            <p:ph type="body" idx="4294967295"/>
          </p:nvPr>
        </p:nvSpPr>
        <p:spPr>
          <a:xfrm>
            <a:off x="200831" y="1259799"/>
            <a:ext cx="6391275" cy="841375"/>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650"/>
              <a:t>Preserve UI state in fragments by storing state in </a:t>
            </a:r>
            <a:r>
              <a:rPr lang="en" sz="1650">
                <a:latin typeface="Courier New"/>
                <a:ea typeface="Courier New"/>
                <a:cs typeface="Courier New"/>
                <a:sym typeface="Courier New"/>
              </a:rPr>
              <a:t>Bundle</a:t>
            </a:r>
            <a:r>
              <a:rPr lang="en" sz="1650"/>
              <a:t>:</a:t>
            </a:r>
            <a:endParaRPr sz="1650"/>
          </a:p>
          <a:p>
            <a:pPr indent="-276225">
              <a:spcBef>
                <a:spcPts val="450"/>
              </a:spcBef>
              <a:spcAft>
                <a:spcPts val="750"/>
              </a:spcAft>
              <a:buSzPts val="2200"/>
              <a:buFont typeface="Courier New"/>
              <a:buChar char="●"/>
            </a:pPr>
            <a:r>
              <a:rPr lang="en" sz="1650">
                <a:latin typeface="Courier New"/>
                <a:ea typeface="Courier New"/>
                <a:cs typeface="Courier New"/>
                <a:sym typeface="Courier New"/>
              </a:rPr>
              <a:t>onSaveInstanceState(outState: Bundle)</a:t>
            </a:r>
            <a:endParaRPr sz="1650"/>
          </a:p>
        </p:txBody>
      </p:sp>
      <p:sp>
        <p:nvSpPr>
          <p:cNvPr id="345" name="Google Shape;345;p43"/>
          <p:cNvSpPr txBox="1"/>
          <p:nvPr/>
        </p:nvSpPr>
        <p:spPr>
          <a:xfrm>
            <a:off x="200831" y="2224612"/>
            <a:ext cx="6351975" cy="156037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650">
                <a:solidFill>
                  <a:schemeClr val="dk1"/>
                </a:solidFill>
                <a:latin typeface="Roboto"/>
                <a:ea typeface="Roboto"/>
                <a:cs typeface="Roboto"/>
                <a:sym typeface="Roboto"/>
              </a:rPr>
              <a:t>Retrieve that data by receiving the Bundle in these fragment callbacks:</a:t>
            </a:r>
            <a:endParaRPr sz="1650">
              <a:solidFill>
                <a:schemeClr val="dk1"/>
              </a:solidFill>
              <a:latin typeface="Roboto"/>
              <a:ea typeface="Roboto"/>
              <a:cs typeface="Roboto"/>
              <a:sym typeface="Roboto"/>
            </a:endParaRPr>
          </a:p>
          <a:p>
            <a:pPr marL="342900" indent="-276225">
              <a:lnSpc>
                <a:spcPct val="115000"/>
              </a:lnSpc>
              <a:spcBef>
                <a:spcPts val="450"/>
              </a:spcBef>
              <a:buClr>
                <a:schemeClr val="dk1"/>
              </a:buClr>
              <a:buSzPts val="2200"/>
              <a:buFont typeface="Courier New"/>
              <a:buChar char="●"/>
            </a:pPr>
            <a:r>
              <a:rPr lang="en" sz="1650">
                <a:solidFill>
                  <a:schemeClr val="dk1"/>
                </a:solidFill>
                <a:latin typeface="Courier New"/>
                <a:ea typeface="Courier New"/>
                <a:cs typeface="Courier New"/>
                <a:sym typeface="Courier New"/>
              </a:rPr>
              <a:t>onCreate()</a:t>
            </a:r>
            <a:endParaRPr sz="1650">
              <a:solidFill>
                <a:schemeClr val="dk1"/>
              </a:solidFill>
              <a:latin typeface="Courier New"/>
              <a:ea typeface="Courier New"/>
              <a:cs typeface="Courier New"/>
              <a:sym typeface="Courier New"/>
            </a:endParaRPr>
          </a:p>
          <a:p>
            <a:pPr marL="342900" indent="-276225">
              <a:lnSpc>
                <a:spcPct val="115000"/>
              </a:lnSpc>
              <a:buClr>
                <a:schemeClr val="dk1"/>
              </a:buClr>
              <a:buSzPts val="2200"/>
              <a:buFont typeface="Courier New"/>
              <a:buChar char="●"/>
            </a:pPr>
            <a:r>
              <a:rPr lang="en" sz="1650">
                <a:solidFill>
                  <a:schemeClr val="dk1"/>
                </a:solidFill>
                <a:latin typeface="Courier New"/>
                <a:ea typeface="Courier New"/>
                <a:cs typeface="Courier New"/>
                <a:sym typeface="Courier New"/>
              </a:rPr>
              <a:t>onCreateView()</a:t>
            </a:r>
            <a:endParaRPr sz="1650">
              <a:solidFill>
                <a:schemeClr val="dk1"/>
              </a:solidFill>
              <a:latin typeface="Courier New"/>
              <a:ea typeface="Courier New"/>
              <a:cs typeface="Courier New"/>
              <a:sym typeface="Courier New"/>
            </a:endParaRPr>
          </a:p>
          <a:p>
            <a:pPr marL="342900" indent="-276225">
              <a:lnSpc>
                <a:spcPct val="115000"/>
              </a:lnSpc>
              <a:buClr>
                <a:schemeClr val="dk1"/>
              </a:buClr>
              <a:buSzPts val="2200"/>
              <a:buFont typeface="Roboto"/>
              <a:buChar char="●"/>
            </a:pPr>
            <a:r>
              <a:rPr lang="en" sz="1650">
                <a:solidFill>
                  <a:schemeClr val="dk1"/>
                </a:solidFill>
                <a:latin typeface="Courier New"/>
                <a:ea typeface="Courier New"/>
                <a:cs typeface="Courier New"/>
                <a:sym typeface="Courier New"/>
              </a:rPr>
              <a:t>onViewCreated()</a:t>
            </a:r>
            <a:r>
              <a:rPr lang="en" sz="1650">
                <a:solidFill>
                  <a:schemeClr val="dk1"/>
                </a:solidFill>
                <a:latin typeface="Roboto"/>
                <a:ea typeface="Roboto"/>
                <a:cs typeface="Roboto"/>
                <a:sym typeface="Roboto"/>
              </a:rPr>
              <a:t> </a:t>
            </a:r>
            <a:endParaRPr sz="1650">
              <a:solidFill>
                <a:schemeClr val="dk1"/>
              </a:solidFill>
              <a:latin typeface="Roboto"/>
              <a:ea typeface="Roboto"/>
              <a:cs typeface="Roboto"/>
              <a:sym typeface="Roboto"/>
            </a:endParaRPr>
          </a:p>
          <a:p>
            <a:endParaRPr sz="10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4"/>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28</a:t>
            </a:fld>
            <a:endParaRPr/>
          </a:p>
        </p:txBody>
      </p:sp>
      <p:sp>
        <p:nvSpPr>
          <p:cNvPr id="351" name="Google Shape;351;p44"/>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Lifecycle-aware components</a:t>
            </a:r>
            <a:endParaRPr sz="3900" b="1">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Lifecycle-aware components</a:t>
            </a:r>
          </a:p>
        </p:txBody>
      </p:sp>
      <p:sp>
        <p:nvSpPr>
          <p:cNvPr id="358" name="Google Shape;358;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357" name="Google Shape;357;p45"/>
          <p:cNvSpPr txBox="1">
            <a:spLocks noGrp="1"/>
          </p:cNvSpPr>
          <p:nvPr>
            <p:ph type="body" idx="4294967295"/>
          </p:nvPr>
        </p:nvSpPr>
        <p:spPr>
          <a:xfrm>
            <a:off x="142875" y="1401763"/>
            <a:ext cx="6391275" cy="1835150"/>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650"/>
              <a:t>Adjust their behavior based on activity or fragment lifecycle</a:t>
            </a:r>
            <a:endParaRPr sz="1650"/>
          </a:p>
          <a:p>
            <a:pPr indent="-276225">
              <a:buSzPts val="2200"/>
              <a:buChar char="●"/>
            </a:pPr>
            <a:r>
              <a:rPr lang="en" sz="1650"/>
              <a:t>Use the </a:t>
            </a:r>
            <a:r>
              <a:rPr lang="en" sz="1650">
                <a:latin typeface="Courier New"/>
                <a:ea typeface="Courier New"/>
                <a:cs typeface="Courier New"/>
                <a:sym typeface="Courier New"/>
              </a:rPr>
              <a:t>androidx.lifecycle</a:t>
            </a:r>
            <a:r>
              <a:rPr lang="en" sz="1650"/>
              <a:t> library</a:t>
            </a:r>
            <a:endParaRPr sz="1650"/>
          </a:p>
          <a:p>
            <a:pPr indent="-276225">
              <a:spcBef>
                <a:spcPts val="0"/>
              </a:spcBef>
              <a:buSzPts val="2200"/>
              <a:buChar char="●"/>
            </a:pPr>
            <a:r>
              <a:rPr lang="en" sz="1650">
                <a:latin typeface="Courier New"/>
                <a:ea typeface="Courier New"/>
                <a:cs typeface="Courier New"/>
                <a:sym typeface="Courier New"/>
              </a:rPr>
              <a:t>Lifecycle</a:t>
            </a:r>
            <a:r>
              <a:rPr lang="en" sz="1650"/>
              <a:t> tracks the lifecycle state of an activity or fragment</a:t>
            </a:r>
            <a:endParaRPr sz="1650"/>
          </a:p>
          <a:p>
            <a:pPr lvl="1" indent="-276225">
              <a:spcBef>
                <a:spcPts val="0"/>
              </a:spcBef>
              <a:buSzPts val="2200"/>
              <a:buChar char="○"/>
            </a:pPr>
            <a:r>
              <a:rPr lang="en" sz="1650"/>
              <a:t>Holds current lifecycle state </a:t>
            </a:r>
            <a:endParaRPr sz="1650"/>
          </a:p>
          <a:p>
            <a:pPr lvl="1" indent="-276225">
              <a:spcBef>
                <a:spcPts val="0"/>
              </a:spcBef>
              <a:buSzPts val="2200"/>
              <a:buChar char="○"/>
            </a:pPr>
            <a:r>
              <a:rPr lang="en" sz="1650"/>
              <a:t>Dispatches lifecycle events (when there are state changes)</a:t>
            </a:r>
            <a:endParaRPr sz="16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3</a:t>
            </a:fld>
            <a:endParaRPr/>
          </a:p>
        </p:txBody>
      </p:sp>
      <p:sp>
        <p:nvSpPr>
          <p:cNvPr id="94" name="Google Shape;94;p1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Activity lifecycle</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LifecycleOwner</a:t>
            </a:r>
          </a:p>
        </p:txBody>
      </p:sp>
      <p:sp>
        <p:nvSpPr>
          <p:cNvPr id="365" name="Google Shape;365;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364" name="Google Shape;364;p46"/>
          <p:cNvSpPr txBox="1">
            <a:spLocks noGrp="1"/>
          </p:cNvSpPr>
          <p:nvPr>
            <p:ph type="body" idx="4294967295"/>
          </p:nvPr>
        </p:nvSpPr>
        <p:spPr>
          <a:xfrm>
            <a:off x="233363" y="1300163"/>
            <a:ext cx="6391275" cy="19510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Interface that says this class has a lifecycle</a:t>
            </a:r>
            <a:endParaRPr sz="1650"/>
          </a:p>
          <a:p>
            <a:pPr indent="-276225">
              <a:buSzPts val="2200"/>
              <a:buChar char="●"/>
            </a:pPr>
            <a:r>
              <a:rPr lang="en" sz="1650"/>
              <a:t>Implementers must implement </a:t>
            </a:r>
            <a:r>
              <a:rPr lang="en" sz="1650">
                <a:latin typeface="Courier New"/>
                <a:ea typeface="Courier New"/>
                <a:cs typeface="Courier New"/>
                <a:sym typeface="Courier New"/>
              </a:rPr>
              <a:t>getLifecycle()</a:t>
            </a:r>
            <a:r>
              <a:rPr lang="en" sz="1650"/>
              <a:t> method</a:t>
            </a:r>
            <a:endParaRPr sz="1650"/>
          </a:p>
          <a:p>
            <a:pPr indent="0">
              <a:spcAft>
                <a:spcPts val="750"/>
              </a:spcAft>
              <a:buNone/>
            </a:pPr>
            <a:r>
              <a:rPr lang="en" sz="1650"/>
              <a:t>Examples: </a:t>
            </a:r>
            <a:r>
              <a:rPr lang="en" sz="1650">
                <a:latin typeface="Courier New"/>
                <a:ea typeface="Courier New"/>
                <a:cs typeface="Courier New"/>
                <a:sym typeface="Courier New"/>
              </a:rPr>
              <a:t>Fragment</a:t>
            </a:r>
            <a:r>
              <a:rPr lang="en" sz="1650"/>
              <a:t> and </a:t>
            </a:r>
            <a:r>
              <a:rPr lang="en" sz="1650">
                <a:latin typeface="Courier New"/>
                <a:ea typeface="Courier New"/>
                <a:cs typeface="Courier New"/>
                <a:sym typeface="Courier New"/>
              </a:rPr>
              <a:t>AppCompatActivity</a:t>
            </a:r>
            <a:r>
              <a:rPr lang="en" sz="1650"/>
              <a:t> are implementations of </a:t>
            </a:r>
            <a:r>
              <a:rPr lang="en" sz="1650">
                <a:latin typeface="Courier New"/>
                <a:ea typeface="Courier New"/>
                <a:cs typeface="Courier New"/>
                <a:sym typeface="Courier New"/>
              </a:rPr>
              <a:t>LifecycleOwner</a:t>
            </a:r>
            <a:endParaRPr sz="165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LifecycleObserver</a:t>
            </a:r>
          </a:p>
        </p:txBody>
      </p:sp>
      <p:sp>
        <p:nvSpPr>
          <p:cNvPr id="372" name="Google Shape;372;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371" name="Google Shape;371;p47"/>
          <p:cNvSpPr txBox="1">
            <a:spLocks noGrp="1"/>
          </p:cNvSpPr>
          <p:nvPr>
            <p:ph type="body" idx="4294967295"/>
          </p:nvPr>
        </p:nvSpPr>
        <p:spPr>
          <a:xfrm>
            <a:off x="241538" y="1262062"/>
            <a:ext cx="6391275" cy="1606550"/>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t>Implement </a:t>
            </a:r>
            <a:r>
              <a:rPr lang="en" sz="1350">
                <a:latin typeface="Courier New"/>
                <a:ea typeface="Courier New"/>
                <a:cs typeface="Courier New"/>
                <a:sym typeface="Courier New"/>
              </a:rPr>
              <a:t>LifecycleObserver</a:t>
            </a:r>
            <a:r>
              <a:rPr lang="en" sz="1350"/>
              <a:t> interface:</a:t>
            </a:r>
            <a:endParaRPr sz="375"/>
          </a:p>
          <a:p>
            <a:pPr marL="0" indent="0">
              <a:lnSpc>
                <a:spcPct val="100000"/>
              </a:lnSpc>
              <a:buNone/>
            </a:pPr>
            <a:endParaRPr sz="375"/>
          </a:p>
          <a:p>
            <a:pPr marL="0" indent="0">
              <a:lnSpc>
                <a:spcPct val="100000"/>
              </a:lnSpc>
              <a:buNone/>
            </a:pPr>
            <a:r>
              <a:rPr lang="en" sz="1200">
                <a:solidFill>
                  <a:srgbClr val="3F51B5"/>
                </a:solidFill>
                <a:latin typeface="Consolas"/>
                <a:ea typeface="Consolas"/>
                <a:cs typeface="Consolas"/>
                <a:sym typeface="Consolas"/>
              </a:rPr>
              <a:t>class</a:t>
            </a:r>
            <a:r>
              <a:rPr lang="en" sz="1200">
                <a:solidFill>
                  <a:srgbClr val="37474F"/>
                </a:solidFill>
                <a:latin typeface="Consolas"/>
                <a:ea typeface="Consolas"/>
                <a:cs typeface="Consolas"/>
                <a:sym typeface="Consolas"/>
              </a:rPr>
              <a:t> MyObserver : LifecycleObserver {</a:t>
            </a:r>
            <a:endParaRPr sz="1200">
              <a:solidFill>
                <a:srgbClr val="37474F"/>
              </a:solidFill>
              <a:latin typeface="Consolas"/>
              <a:ea typeface="Consolas"/>
              <a:cs typeface="Consolas"/>
              <a:sym typeface="Consolas"/>
            </a:endParaRPr>
          </a:p>
          <a:p>
            <a:pPr marL="0" indent="0">
              <a:lnSpc>
                <a:spcPct val="100000"/>
              </a:lnSpc>
              <a:spcBef>
                <a:spcPts val="0"/>
              </a:spcBef>
              <a:buNone/>
            </a:pPr>
            <a:r>
              <a:rPr lang="en" sz="1200">
                <a:solidFill>
                  <a:srgbClr val="37474F"/>
                </a:solidFill>
                <a:latin typeface="Consolas"/>
                <a:ea typeface="Consolas"/>
                <a:cs typeface="Consolas"/>
                <a:sym typeface="Consolas"/>
              </a:rPr>
              <a:t>    </a:t>
            </a:r>
            <a:r>
              <a:rPr lang="en" sz="1200">
                <a:solidFill>
                  <a:srgbClr val="9C27B0"/>
                </a:solidFill>
                <a:latin typeface="Consolas"/>
                <a:ea typeface="Consolas"/>
                <a:cs typeface="Consolas"/>
                <a:sym typeface="Consolas"/>
              </a:rPr>
              <a:t>@OnLifecycleEvent</a:t>
            </a:r>
            <a:r>
              <a:rPr lang="en" sz="1200">
                <a:solidFill>
                  <a:srgbClr val="37474F"/>
                </a:solidFill>
                <a:latin typeface="Consolas"/>
                <a:ea typeface="Consolas"/>
                <a:cs typeface="Consolas"/>
                <a:sym typeface="Consolas"/>
              </a:rPr>
              <a:t>(Lifecycle.Event.ON_RESUME)</a:t>
            </a:r>
            <a:endParaRPr sz="1200">
              <a:solidFill>
                <a:srgbClr val="37474F"/>
              </a:solidFill>
              <a:latin typeface="Consolas"/>
              <a:ea typeface="Consolas"/>
              <a:cs typeface="Consolas"/>
              <a:sym typeface="Consolas"/>
            </a:endParaRPr>
          </a:p>
          <a:p>
            <a:pPr marL="0" indent="0">
              <a:lnSpc>
                <a:spcPct val="100000"/>
              </a:lnSpc>
              <a:spcBef>
                <a:spcPts val="0"/>
              </a:spcBef>
              <a:buNone/>
            </a:pPr>
            <a:r>
              <a:rPr lang="en" sz="1200">
                <a:solidFill>
                  <a:srgbClr val="37474F"/>
                </a:solidFill>
                <a:latin typeface="Consolas"/>
                <a:ea typeface="Consolas"/>
                <a:cs typeface="Consolas"/>
                <a:sym typeface="Consolas"/>
              </a:rPr>
              <a:t>    </a:t>
            </a:r>
            <a:r>
              <a:rPr lang="en" sz="1200">
                <a:solidFill>
                  <a:srgbClr val="3F51B5"/>
                </a:solidFill>
                <a:latin typeface="Consolas"/>
                <a:ea typeface="Consolas"/>
                <a:cs typeface="Consolas"/>
                <a:sym typeface="Consolas"/>
              </a:rPr>
              <a:t>fun</a:t>
            </a:r>
            <a:r>
              <a:rPr lang="en" sz="1200">
                <a:solidFill>
                  <a:srgbClr val="37474F"/>
                </a:solidFill>
                <a:latin typeface="Consolas"/>
                <a:ea typeface="Consolas"/>
                <a:cs typeface="Consolas"/>
                <a:sym typeface="Consolas"/>
              </a:rPr>
              <a:t> connectListener() {</a:t>
            </a:r>
            <a:endParaRPr sz="1200">
              <a:solidFill>
                <a:srgbClr val="37474F"/>
              </a:solidFill>
              <a:latin typeface="Consolas"/>
              <a:ea typeface="Consolas"/>
              <a:cs typeface="Consolas"/>
              <a:sym typeface="Consolas"/>
            </a:endParaRPr>
          </a:p>
          <a:p>
            <a:pPr marL="0" indent="0">
              <a:lnSpc>
                <a:spcPct val="100000"/>
              </a:lnSpc>
              <a:spcBef>
                <a:spcPts val="0"/>
              </a:spcBef>
              <a:buNone/>
            </a:pPr>
            <a:r>
              <a:rPr lang="en" sz="1200">
                <a:solidFill>
                  <a:srgbClr val="37474F"/>
                </a:solidFill>
                <a:latin typeface="Consolas"/>
                <a:ea typeface="Consolas"/>
                <a:cs typeface="Consolas"/>
                <a:sym typeface="Consolas"/>
              </a:rPr>
              <a:t>        ...</a:t>
            </a:r>
            <a:endParaRPr sz="1200">
              <a:solidFill>
                <a:srgbClr val="37474F"/>
              </a:solidFill>
              <a:latin typeface="Consolas"/>
              <a:ea typeface="Consolas"/>
              <a:cs typeface="Consolas"/>
              <a:sym typeface="Consolas"/>
            </a:endParaRPr>
          </a:p>
          <a:p>
            <a:pPr marL="0" indent="0">
              <a:lnSpc>
                <a:spcPct val="100000"/>
              </a:lnSpc>
              <a:spcBef>
                <a:spcPts val="0"/>
              </a:spcBef>
              <a:buNone/>
            </a:pPr>
            <a:r>
              <a:rPr lang="en" sz="1200">
                <a:solidFill>
                  <a:srgbClr val="37474F"/>
                </a:solidFill>
                <a:latin typeface="Consolas"/>
                <a:ea typeface="Consolas"/>
                <a:cs typeface="Consolas"/>
                <a:sym typeface="Consolas"/>
              </a:rPr>
              <a:t>    }</a:t>
            </a:r>
            <a:endParaRPr sz="975">
              <a:solidFill>
                <a:schemeClr val="dk1"/>
              </a:solidFill>
              <a:latin typeface="Consolas"/>
              <a:ea typeface="Consolas"/>
              <a:cs typeface="Consolas"/>
              <a:sym typeface="Consolas"/>
            </a:endParaRPr>
          </a:p>
          <a:p>
            <a:pPr marL="0" indent="0">
              <a:spcBef>
                <a:spcPts val="0"/>
              </a:spcBef>
              <a:buClr>
                <a:schemeClr val="dk1"/>
              </a:buClr>
              <a:buSzPts val="1100"/>
              <a:buNone/>
            </a:pPr>
            <a:endParaRPr sz="1350"/>
          </a:p>
          <a:p>
            <a:pPr marL="0" indent="0">
              <a:spcBef>
                <a:spcPts val="0"/>
              </a:spcBef>
              <a:buNone/>
            </a:pPr>
            <a:endParaRPr sz="1350"/>
          </a:p>
        </p:txBody>
      </p:sp>
      <p:sp>
        <p:nvSpPr>
          <p:cNvPr id="373" name="Google Shape;373;p47"/>
          <p:cNvSpPr txBox="1"/>
          <p:nvPr/>
        </p:nvSpPr>
        <p:spPr>
          <a:xfrm>
            <a:off x="241538" y="3211289"/>
            <a:ext cx="6390450" cy="6142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latin typeface="Roboto"/>
                <a:ea typeface="Roboto"/>
                <a:cs typeface="Roboto"/>
                <a:sym typeface="Roboto"/>
              </a:rPr>
              <a:t>Add the observer to the lifecycle:</a:t>
            </a:r>
            <a:endParaRPr sz="900">
              <a:solidFill>
                <a:schemeClr val="dk1"/>
              </a:solidFill>
              <a:latin typeface="Times New Roman"/>
              <a:ea typeface="Times New Roman"/>
              <a:cs typeface="Times New Roman"/>
              <a:sym typeface="Times New Roman"/>
            </a:endParaRPr>
          </a:p>
          <a:p>
            <a:pPr>
              <a:lnSpc>
                <a:spcPct val="142857"/>
              </a:lnSpc>
              <a:spcBef>
                <a:spcPts val="750"/>
              </a:spcBef>
              <a:buClr>
                <a:schemeClr val="dk1"/>
              </a:buClr>
              <a:buSzPts val="1100"/>
            </a:pPr>
            <a:r>
              <a:rPr lang="en" sz="1200">
                <a:solidFill>
                  <a:schemeClr val="dk1"/>
                </a:solidFill>
                <a:latin typeface="Consolas"/>
                <a:ea typeface="Consolas"/>
                <a:cs typeface="Consolas"/>
                <a:sym typeface="Consolas"/>
              </a:rPr>
              <a:t>myLifecycleOwner.getLifecycle().addObserver(MyObserver())</a:t>
            </a:r>
            <a:endParaRPr sz="1200">
              <a:solidFill>
                <a:schemeClr val="dk1"/>
              </a:solidFill>
              <a:latin typeface="Consolas"/>
              <a:ea typeface="Consolas"/>
              <a:cs typeface="Consolas"/>
              <a:sym typeface="Consolas"/>
            </a:endParaRPr>
          </a:p>
          <a:p>
            <a:endParaRPr sz="10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8"/>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32</a:t>
            </a:fld>
            <a:endParaRPr/>
          </a:p>
        </p:txBody>
      </p:sp>
      <p:sp>
        <p:nvSpPr>
          <p:cNvPr id="379" name="Google Shape;379;p48"/>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Tasks and back stack</a:t>
            </a:r>
            <a:endParaRPr sz="3900" b="1">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Back stack of activities</a:t>
            </a:r>
          </a:p>
        </p:txBody>
      </p:sp>
      <p:sp>
        <p:nvSpPr>
          <p:cNvPr id="385" name="Google Shape;385;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386" name="Google Shape;386;p49"/>
          <p:cNvSpPr txBox="1"/>
          <p:nvPr/>
        </p:nvSpPr>
        <p:spPr>
          <a:xfrm>
            <a:off x="2316413" y="3696619"/>
            <a:ext cx="1677600"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cxnSp>
        <p:nvCxnSpPr>
          <p:cNvPr id="387" name="Google Shape;387;p49"/>
          <p:cNvCxnSpPr/>
          <p:nvPr/>
        </p:nvCxnSpPr>
        <p:spPr>
          <a:xfrm>
            <a:off x="2200275" y="3581963"/>
            <a:ext cx="1911150" cy="540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49"/>
          <p:cNvSpPr/>
          <p:nvPr/>
        </p:nvSpPr>
        <p:spPr>
          <a:xfrm>
            <a:off x="2184563" y="3138806"/>
            <a:ext cx="1980900"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EmailActivity</a:t>
            </a:r>
            <a:endParaRPr sz="135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to the back stack</a:t>
            </a:r>
          </a:p>
        </p:txBody>
      </p:sp>
      <p:sp>
        <p:nvSpPr>
          <p:cNvPr id="394" name="Google Shape;394;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95" name="Google Shape;395;p50"/>
          <p:cNvSpPr txBox="1"/>
          <p:nvPr/>
        </p:nvSpPr>
        <p:spPr>
          <a:xfrm>
            <a:off x="2316413" y="3696619"/>
            <a:ext cx="1677600"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cxnSp>
        <p:nvCxnSpPr>
          <p:cNvPr id="396" name="Google Shape;396;p50"/>
          <p:cNvCxnSpPr/>
          <p:nvPr/>
        </p:nvCxnSpPr>
        <p:spPr>
          <a:xfrm>
            <a:off x="2200275" y="3581963"/>
            <a:ext cx="1911150" cy="5400"/>
          </a:xfrm>
          <a:prstGeom prst="straightConnector1">
            <a:avLst/>
          </a:prstGeom>
          <a:noFill/>
          <a:ln w="9525" cap="flat" cmpd="sng">
            <a:solidFill>
              <a:schemeClr val="dk2"/>
            </a:solidFill>
            <a:prstDash val="solid"/>
            <a:round/>
            <a:headEnd type="none" w="med" len="med"/>
            <a:tailEnd type="none" w="med" len="med"/>
          </a:ln>
        </p:spPr>
      </p:cxnSp>
      <p:sp>
        <p:nvSpPr>
          <p:cNvPr id="397" name="Google Shape;397;p50"/>
          <p:cNvSpPr/>
          <p:nvPr/>
        </p:nvSpPr>
        <p:spPr>
          <a:xfrm>
            <a:off x="2184563" y="3138806"/>
            <a:ext cx="1980900"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EmailActivity</a:t>
            </a:r>
            <a:endParaRPr sz="1350">
              <a:latin typeface="Roboto Condensed"/>
              <a:ea typeface="Roboto Condensed"/>
              <a:cs typeface="Roboto Condensed"/>
              <a:sym typeface="Roboto Condensed"/>
            </a:endParaRPr>
          </a:p>
        </p:txBody>
      </p:sp>
      <p:sp>
        <p:nvSpPr>
          <p:cNvPr id="398" name="Google Shape;398;p50"/>
          <p:cNvSpPr/>
          <p:nvPr/>
        </p:nvSpPr>
        <p:spPr>
          <a:xfrm>
            <a:off x="2184563" y="2681606"/>
            <a:ext cx="1980900"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ComposeActivity</a:t>
            </a:r>
            <a:endParaRPr sz="1350">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to the back stack again</a:t>
            </a:r>
          </a:p>
          <a:p>
            <a:endParaRPr lang="en-US"/>
          </a:p>
        </p:txBody>
      </p:sp>
      <p:sp>
        <p:nvSpPr>
          <p:cNvPr id="404" name="Google Shape;404;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
        <p:nvSpPr>
          <p:cNvPr id="405" name="Google Shape;405;p51"/>
          <p:cNvSpPr txBox="1"/>
          <p:nvPr/>
        </p:nvSpPr>
        <p:spPr>
          <a:xfrm>
            <a:off x="2316413" y="3696619"/>
            <a:ext cx="1677600"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cxnSp>
        <p:nvCxnSpPr>
          <p:cNvPr id="406" name="Google Shape;406;p51"/>
          <p:cNvCxnSpPr/>
          <p:nvPr/>
        </p:nvCxnSpPr>
        <p:spPr>
          <a:xfrm>
            <a:off x="2200275" y="3581963"/>
            <a:ext cx="1911150" cy="5400"/>
          </a:xfrm>
          <a:prstGeom prst="straightConnector1">
            <a:avLst/>
          </a:prstGeom>
          <a:noFill/>
          <a:ln w="9525" cap="flat" cmpd="sng">
            <a:solidFill>
              <a:schemeClr val="dk2"/>
            </a:solidFill>
            <a:prstDash val="solid"/>
            <a:round/>
            <a:headEnd type="none" w="med" len="med"/>
            <a:tailEnd type="none" w="med" len="med"/>
          </a:ln>
        </p:spPr>
      </p:cxnSp>
      <p:sp>
        <p:nvSpPr>
          <p:cNvPr id="407" name="Google Shape;407;p51"/>
          <p:cNvSpPr/>
          <p:nvPr/>
        </p:nvSpPr>
        <p:spPr>
          <a:xfrm>
            <a:off x="2184563" y="3138806"/>
            <a:ext cx="1980900"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EmailActivity</a:t>
            </a:r>
            <a:endParaRPr sz="1350">
              <a:latin typeface="Roboto Condensed"/>
              <a:ea typeface="Roboto Condensed"/>
              <a:cs typeface="Roboto Condensed"/>
              <a:sym typeface="Roboto Condensed"/>
            </a:endParaRPr>
          </a:p>
        </p:txBody>
      </p:sp>
      <p:sp>
        <p:nvSpPr>
          <p:cNvPr id="408" name="Google Shape;408;p51"/>
          <p:cNvSpPr/>
          <p:nvPr/>
        </p:nvSpPr>
        <p:spPr>
          <a:xfrm>
            <a:off x="2184563" y="2681606"/>
            <a:ext cx="1980900" cy="333900"/>
          </a:xfrm>
          <a:prstGeom prst="rect">
            <a:avLst/>
          </a:prstGeom>
          <a:no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ComposeActivity</a:t>
            </a:r>
            <a:endParaRPr sz="1350">
              <a:latin typeface="Roboto Condensed"/>
              <a:ea typeface="Roboto Condensed"/>
              <a:cs typeface="Roboto Condensed"/>
              <a:sym typeface="Roboto Condensed"/>
            </a:endParaRPr>
          </a:p>
        </p:txBody>
      </p:sp>
      <p:sp>
        <p:nvSpPr>
          <p:cNvPr id="409" name="Google Shape;409;p51"/>
          <p:cNvSpPr/>
          <p:nvPr/>
        </p:nvSpPr>
        <p:spPr>
          <a:xfrm>
            <a:off x="2184563" y="2224406"/>
            <a:ext cx="1980900"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AttachFileActivity</a:t>
            </a:r>
            <a:endParaRPr sz="135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Tap Back button</a:t>
            </a:r>
          </a:p>
        </p:txBody>
      </p:sp>
      <p:sp>
        <p:nvSpPr>
          <p:cNvPr id="415" name="Google Shape;415;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416" name="Google Shape;416;p52"/>
          <p:cNvSpPr txBox="1"/>
          <p:nvPr/>
        </p:nvSpPr>
        <p:spPr>
          <a:xfrm>
            <a:off x="2316413" y="3696619"/>
            <a:ext cx="1677600"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cxnSp>
        <p:nvCxnSpPr>
          <p:cNvPr id="417" name="Google Shape;417;p52"/>
          <p:cNvCxnSpPr/>
          <p:nvPr/>
        </p:nvCxnSpPr>
        <p:spPr>
          <a:xfrm>
            <a:off x="2200275" y="3581963"/>
            <a:ext cx="1911150" cy="5400"/>
          </a:xfrm>
          <a:prstGeom prst="straightConnector1">
            <a:avLst/>
          </a:prstGeom>
          <a:noFill/>
          <a:ln w="9525" cap="flat" cmpd="sng">
            <a:solidFill>
              <a:schemeClr val="dk2"/>
            </a:solidFill>
            <a:prstDash val="solid"/>
            <a:round/>
            <a:headEnd type="none" w="med" len="med"/>
            <a:tailEnd type="none" w="med" len="med"/>
          </a:ln>
        </p:spPr>
      </p:cxnSp>
      <p:sp>
        <p:nvSpPr>
          <p:cNvPr id="418" name="Google Shape;418;p52"/>
          <p:cNvSpPr/>
          <p:nvPr/>
        </p:nvSpPr>
        <p:spPr>
          <a:xfrm>
            <a:off x="2184563" y="3138806"/>
            <a:ext cx="1980900"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EmailActivity</a:t>
            </a:r>
            <a:endParaRPr sz="1350">
              <a:latin typeface="Roboto Condensed"/>
              <a:ea typeface="Roboto Condensed"/>
              <a:cs typeface="Roboto Condensed"/>
              <a:sym typeface="Roboto Condensed"/>
            </a:endParaRPr>
          </a:p>
        </p:txBody>
      </p:sp>
      <p:sp>
        <p:nvSpPr>
          <p:cNvPr id="419" name="Google Shape;419;p52"/>
          <p:cNvSpPr/>
          <p:nvPr/>
        </p:nvSpPr>
        <p:spPr>
          <a:xfrm>
            <a:off x="2184563" y="2681606"/>
            <a:ext cx="1980900"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ComposeActivity</a:t>
            </a:r>
            <a:endParaRPr sz="1350">
              <a:latin typeface="Roboto Condensed"/>
              <a:ea typeface="Roboto Condensed"/>
              <a:cs typeface="Roboto Condensed"/>
              <a:sym typeface="Roboto Condensed"/>
            </a:endParaRPr>
          </a:p>
        </p:txBody>
      </p:sp>
      <p:sp>
        <p:nvSpPr>
          <p:cNvPr id="420" name="Google Shape;420;p52"/>
          <p:cNvSpPr/>
          <p:nvPr/>
        </p:nvSpPr>
        <p:spPr>
          <a:xfrm>
            <a:off x="4338281" y="1847588"/>
            <a:ext cx="1980900" cy="3339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AttachFileActivity</a:t>
            </a:r>
            <a:endParaRPr sz="1350">
              <a:latin typeface="Roboto Condensed"/>
              <a:ea typeface="Roboto Condensed"/>
              <a:cs typeface="Roboto Condensed"/>
              <a:sym typeface="Roboto Condensed"/>
            </a:endParaRPr>
          </a:p>
        </p:txBody>
      </p:sp>
      <p:sp>
        <p:nvSpPr>
          <p:cNvPr id="421" name="Google Shape;421;p52"/>
          <p:cNvSpPr/>
          <p:nvPr/>
        </p:nvSpPr>
        <p:spPr>
          <a:xfrm>
            <a:off x="3571369" y="2013056"/>
            <a:ext cx="667931" cy="54525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sz="1050"/>
          </a:p>
        </p:txBody>
      </p:sp>
      <p:sp>
        <p:nvSpPr>
          <p:cNvPr id="422" name="Google Shape;422;p52"/>
          <p:cNvSpPr txBox="1"/>
          <p:nvPr/>
        </p:nvSpPr>
        <p:spPr>
          <a:xfrm>
            <a:off x="4509731" y="2212575"/>
            <a:ext cx="1980900" cy="3339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popped off the stack</a:t>
            </a:r>
            <a:endParaRPr sz="135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Tap Back button again</a:t>
            </a:r>
          </a:p>
        </p:txBody>
      </p:sp>
      <p:sp>
        <p:nvSpPr>
          <p:cNvPr id="428" name="Google Shape;428;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429" name="Google Shape;429;p53"/>
          <p:cNvSpPr txBox="1"/>
          <p:nvPr/>
        </p:nvSpPr>
        <p:spPr>
          <a:xfrm>
            <a:off x="2316413" y="3696619"/>
            <a:ext cx="1677600"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cxnSp>
        <p:nvCxnSpPr>
          <p:cNvPr id="430" name="Google Shape;430;p53"/>
          <p:cNvCxnSpPr/>
          <p:nvPr/>
        </p:nvCxnSpPr>
        <p:spPr>
          <a:xfrm>
            <a:off x="2200275" y="3581963"/>
            <a:ext cx="1911150" cy="5400"/>
          </a:xfrm>
          <a:prstGeom prst="straightConnector1">
            <a:avLst/>
          </a:prstGeom>
          <a:noFill/>
          <a:ln w="9525" cap="flat" cmpd="sng">
            <a:solidFill>
              <a:schemeClr val="dk2"/>
            </a:solidFill>
            <a:prstDash val="solid"/>
            <a:round/>
            <a:headEnd type="none" w="med" len="med"/>
            <a:tailEnd type="none" w="med" len="med"/>
          </a:ln>
        </p:spPr>
      </p:cxnSp>
      <p:sp>
        <p:nvSpPr>
          <p:cNvPr id="431" name="Google Shape;431;p53"/>
          <p:cNvSpPr/>
          <p:nvPr/>
        </p:nvSpPr>
        <p:spPr>
          <a:xfrm>
            <a:off x="2184563" y="3138806"/>
            <a:ext cx="1980900"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EmailActivity</a:t>
            </a:r>
            <a:endParaRPr sz="1350">
              <a:latin typeface="Roboto Condensed"/>
              <a:ea typeface="Roboto Condensed"/>
              <a:cs typeface="Roboto Condensed"/>
              <a:sym typeface="Roboto Condensed"/>
            </a:endParaRPr>
          </a:p>
        </p:txBody>
      </p:sp>
      <p:sp>
        <p:nvSpPr>
          <p:cNvPr id="432" name="Google Shape;432;p53"/>
          <p:cNvSpPr/>
          <p:nvPr/>
        </p:nvSpPr>
        <p:spPr>
          <a:xfrm>
            <a:off x="4338281" y="2304788"/>
            <a:ext cx="1980900" cy="3339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ComposeActivity</a:t>
            </a:r>
            <a:endParaRPr sz="1350">
              <a:latin typeface="Roboto Condensed"/>
              <a:ea typeface="Roboto Condensed"/>
              <a:cs typeface="Roboto Condensed"/>
              <a:sym typeface="Roboto Condensed"/>
            </a:endParaRPr>
          </a:p>
        </p:txBody>
      </p:sp>
      <p:sp>
        <p:nvSpPr>
          <p:cNvPr id="433" name="Google Shape;433;p53"/>
          <p:cNvSpPr/>
          <p:nvPr/>
        </p:nvSpPr>
        <p:spPr>
          <a:xfrm>
            <a:off x="3571369" y="2470256"/>
            <a:ext cx="667931" cy="54525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sz="1050"/>
          </a:p>
        </p:txBody>
      </p:sp>
      <p:sp>
        <p:nvSpPr>
          <p:cNvPr id="434" name="Google Shape;434;p53"/>
          <p:cNvSpPr txBox="1"/>
          <p:nvPr/>
        </p:nvSpPr>
        <p:spPr>
          <a:xfrm>
            <a:off x="4509731" y="2669775"/>
            <a:ext cx="1980900" cy="3339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popped off the stack</a:t>
            </a:r>
            <a:endParaRPr sz="135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First destination in the back stack</a:t>
            </a:r>
          </a:p>
        </p:txBody>
      </p:sp>
      <p:sp>
        <p:nvSpPr>
          <p:cNvPr id="440" name="Google Shape;440;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38</a:t>
            </a:fld>
            <a:endParaRPr lang="en"/>
          </a:p>
        </p:txBody>
      </p:sp>
      <p:pic>
        <p:nvPicPr>
          <p:cNvPr id="441" name="Google Shape;441;p54"/>
          <p:cNvPicPr preferRelativeResize="0"/>
          <p:nvPr/>
        </p:nvPicPr>
        <p:blipFill>
          <a:blip r:embed="rId3">
            <a:alphaModFix/>
          </a:blip>
          <a:stretch>
            <a:fillRect/>
          </a:stretch>
        </p:blipFill>
        <p:spPr>
          <a:xfrm>
            <a:off x="429785" y="1519353"/>
            <a:ext cx="1358775" cy="2516250"/>
          </a:xfrm>
          <a:prstGeom prst="rect">
            <a:avLst/>
          </a:prstGeom>
          <a:noFill/>
          <a:ln>
            <a:noFill/>
          </a:ln>
        </p:spPr>
      </p:pic>
      <p:sp>
        <p:nvSpPr>
          <p:cNvPr id="442" name="Google Shape;442;p54"/>
          <p:cNvSpPr txBox="1"/>
          <p:nvPr/>
        </p:nvSpPr>
        <p:spPr>
          <a:xfrm>
            <a:off x="621788" y="2346844"/>
            <a:ext cx="978300" cy="663750"/>
          </a:xfrm>
          <a:prstGeom prst="rect">
            <a:avLst/>
          </a:prstGeom>
          <a:noFill/>
          <a:ln>
            <a:noFill/>
          </a:ln>
        </p:spPr>
        <p:txBody>
          <a:bodyPr spcFirstLastPara="1" wrap="square" lIns="68569" tIns="68569" rIns="68569" bIns="68569" anchor="t" anchorCtr="0">
            <a:noAutofit/>
          </a:bodyPr>
          <a:lstStyle/>
          <a:p>
            <a:pPr algn="ctr"/>
            <a:r>
              <a:rPr lang="en" sz="1350">
                <a:solidFill>
                  <a:srgbClr val="FFFFFF"/>
                </a:solidFill>
                <a:latin typeface="Roboto"/>
                <a:ea typeface="Roboto"/>
                <a:cs typeface="Roboto"/>
                <a:sym typeface="Roboto"/>
              </a:rPr>
              <a:t>First</a:t>
            </a:r>
            <a:endParaRPr sz="1350">
              <a:solidFill>
                <a:srgbClr val="FFFFFF"/>
              </a:solidFill>
              <a:latin typeface="Roboto"/>
              <a:ea typeface="Roboto"/>
              <a:cs typeface="Roboto"/>
              <a:sym typeface="Roboto"/>
            </a:endParaRPr>
          </a:p>
          <a:p>
            <a:pPr algn="ctr"/>
            <a:r>
              <a:rPr lang="en" sz="1350">
                <a:solidFill>
                  <a:srgbClr val="FFFFFF"/>
                </a:solidFill>
                <a:latin typeface="Roboto"/>
                <a:ea typeface="Roboto"/>
                <a:cs typeface="Roboto"/>
                <a:sym typeface="Roboto"/>
              </a:rPr>
              <a:t>fragment</a:t>
            </a:r>
            <a:endParaRPr sz="1350">
              <a:solidFill>
                <a:srgbClr val="FFFFFF"/>
              </a:solidFill>
              <a:latin typeface="Roboto"/>
              <a:ea typeface="Roboto"/>
              <a:cs typeface="Roboto"/>
              <a:sym typeface="Roboto"/>
            </a:endParaRPr>
          </a:p>
        </p:txBody>
      </p:sp>
      <p:sp>
        <p:nvSpPr>
          <p:cNvPr id="443" name="Google Shape;443;p54"/>
          <p:cNvSpPr txBox="1"/>
          <p:nvPr/>
        </p:nvSpPr>
        <p:spPr>
          <a:xfrm>
            <a:off x="3639300" y="3708412"/>
            <a:ext cx="1358775"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sp>
        <p:nvSpPr>
          <p:cNvPr id="444" name="Google Shape;444;p54"/>
          <p:cNvSpPr/>
          <p:nvPr/>
        </p:nvSpPr>
        <p:spPr>
          <a:xfrm>
            <a:off x="3563475" y="3124988"/>
            <a:ext cx="1517625"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FirstFragment</a:t>
            </a:r>
            <a:endParaRPr sz="1350">
              <a:latin typeface="Roboto Condensed"/>
              <a:ea typeface="Roboto Condensed"/>
              <a:cs typeface="Roboto Condensed"/>
              <a:sym typeface="Roboto Condensed"/>
            </a:endParaRPr>
          </a:p>
        </p:txBody>
      </p:sp>
      <p:cxnSp>
        <p:nvCxnSpPr>
          <p:cNvPr id="445" name="Google Shape;445;p54"/>
          <p:cNvCxnSpPr/>
          <p:nvPr/>
        </p:nvCxnSpPr>
        <p:spPr>
          <a:xfrm>
            <a:off x="3523163" y="3593756"/>
            <a:ext cx="1575000" cy="7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Add a destination to the back stack</a:t>
            </a:r>
          </a:p>
        </p:txBody>
      </p:sp>
      <p:sp>
        <p:nvSpPr>
          <p:cNvPr id="451" name="Google Shape;451;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pic>
        <p:nvPicPr>
          <p:cNvPr id="452" name="Google Shape;452;p55"/>
          <p:cNvPicPr preferRelativeResize="0"/>
          <p:nvPr/>
        </p:nvPicPr>
        <p:blipFill>
          <a:blip r:embed="rId3">
            <a:alphaModFix/>
          </a:blip>
          <a:stretch>
            <a:fillRect/>
          </a:stretch>
        </p:blipFill>
        <p:spPr>
          <a:xfrm>
            <a:off x="429785" y="1519353"/>
            <a:ext cx="1358775" cy="2516250"/>
          </a:xfrm>
          <a:prstGeom prst="rect">
            <a:avLst/>
          </a:prstGeom>
          <a:noFill/>
          <a:ln>
            <a:noFill/>
          </a:ln>
        </p:spPr>
      </p:pic>
      <p:sp>
        <p:nvSpPr>
          <p:cNvPr id="453" name="Google Shape;453;p55"/>
          <p:cNvSpPr txBox="1"/>
          <p:nvPr/>
        </p:nvSpPr>
        <p:spPr>
          <a:xfrm>
            <a:off x="621788" y="2346844"/>
            <a:ext cx="978300" cy="663750"/>
          </a:xfrm>
          <a:prstGeom prst="rect">
            <a:avLst/>
          </a:prstGeom>
          <a:noFill/>
          <a:ln>
            <a:noFill/>
          </a:ln>
        </p:spPr>
        <p:txBody>
          <a:bodyPr spcFirstLastPara="1" wrap="square" lIns="68569" tIns="68569" rIns="68569" bIns="68569" anchor="t" anchorCtr="0">
            <a:noAutofit/>
          </a:bodyPr>
          <a:lstStyle/>
          <a:p>
            <a:pPr algn="ctr"/>
            <a:r>
              <a:rPr lang="en" sz="1350">
                <a:solidFill>
                  <a:srgbClr val="FFFFFF"/>
                </a:solidFill>
                <a:latin typeface="Roboto"/>
                <a:ea typeface="Roboto"/>
                <a:cs typeface="Roboto"/>
                <a:sym typeface="Roboto"/>
              </a:rPr>
              <a:t>Second</a:t>
            </a:r>
            <a:endParaRPr sz="1350">
              <a:solidFill>
                <a:srgbClr val="FFFFFF"/>
              </a:solidFill>
              <a:latin typeface="Roboto"/>
              <a:ea typeface="Roboto"/>
              <a:cs typeface="Roboto"/>
              <a:sym typeface="Roboto"/>
            </a:endParaRPr>
          </a:p>
          <a:p>
            <a:pPr algn="ctr"/>
            <a:r>
              <a:rPr lang="en" sz="1350">
                <a:solidFill>
                  <a:srgbClr val="FFFFFF"/>
                </a:solidFill>
                <a:latin typeface="Roboto"/>
                <a:ea typeface="Roboto"/>
                <a:cs typeface="Roboto"/>
                <a:sym typeface="Roboto"/>
              </a:rPr>
              <a:t>fragment</a:t>
            </a:r>
            <a:endParaRPr sz="1350">
              <a:solidFill>
                <a:srgbClr val="FFFFFF"/>
              </a:solidFill>
              <a:latin typeface="Roboto"/>
              <a:ea typeface="Roboto"/>
              <a:cs typeface="Roboto"/>
              <a:sym typeface="Roboto"/>
            </a:endParaRPr>
          </a:p>
        </p:txBody>
      </p:sp>
      <p:sp>
        <p:nvSpPr>
          <p:cNvPr id="454" name="Google Shape;454;p55"/>
          <p:cNvSpPr/>
          <p:nvPr/>
        </p:nvSpPr>
        <p:spPr>
          <a:xfrm>
            <a:off x="3566813" y="2659819"/>
            <a:ext cx="1517625"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SecondFragment</a:t>
            </a:r>
            <a:endParaRPr sz="1350">
              <a:latin typeface="Roboto Condensed"/>
              <a:ea typeface="Roboto Condensed"/>
              <a:cs typeface="Roboto Condensed"/>
              <a:sym typeface="Roboto Condensed"/>
            </a:endParaRPr>
          </a:p>
        </p:txBody>
      </p:sp>
      <p:sp>
        <p:nvSpPr>
          <p:cNvPr id="455" name="Google Shape;455;p55"/>
          <p:cNvSpPr txBox="1"/>
          <p:nvPr/>
        </p:nvSpPr>
        <p:spPr>
          <a:xfrm>
            <a:off x="3639300" y="3708412"/>
            <a:ext cx="1358775"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sp>
        <p:nvSpPr>
          <p:cNvPr id="456" name="Google Shape;456;p55"/>
          <p:cNvSpPr/>
          <p:nvPr/>
        </p:nvSpPr>
        <p:spPr>
          <a:xfrm>
            <a:off x="3563475" y="3124988"/>
            <a:ext cx="1517625"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FirstFragment</a:t>
            </a:r>
            <a:endParaRPr sz="1350">
              <a:latin typeface="Roboto Condensed"/>
              <a:ea typeface="Roboto Condensed"/>
              <a:cs typeface="Roboto Condensed"/>
              <a:sym typeface="Roboto Condensed"/>
            </a:endParaRPr>
          </a:p>
        </p:txBody>
      </p:sp>
      <p:cxnSp>
        <p:nvCxnSpPr>
          <p:cNvPr id="457" name="Google Shape;457;p55"/>
          <p:cNvCxnSpPr/>
          <p:nvPr/>
        </p:nvCxnSpPr>
        <p:spPr>
          <a:xfrm>
            <a:off x="3523163" y="3593756"/>
            <a:ext cx="1575000" cy="7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Why it matters</a:t>
            </a:r>
          </a:p>
        </p:txBody>
      </p:sp>
      <p:sp>
        <p:nvSpPr>
          <p:cNvPr id="101" name="Google Shape;101;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sp>
        <p:nvSpPr>
          <p:cNvPr id="100" name="Google Shape;100;p20"/>
          <p:cNvSpPr txBox="1">
            <a:spLocks noGrp="1"/>
          </p:cNvSpPr>
          <p:nvPr>
            <p:ph type="body" idx="4294967295"/>
          </p:nvPr>
        </p:nvSpPr>
        <p:spPr>
          <a:xfrm>
            <a:off x="233363" y="1403350"/>
            <a:ext cx="6391275" cy="19558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Preserve user data and state if:</a:t>
            </a:r>
            <a:endParaRPr sz="1650"/>
          </a:p>
          <a:p>
            <a:pPr lvl="1" indent="-276225">
              <a:spcBef>
                <a:spcPts val="0"/>
              </a:spcBef>
              <a:buSzPts val="2200"/>
              <a:buChar char="○"/>
            </a:pPr>
            <a:r>
              <a:rPr lang="en" sz="1650"/>
              <a:t>User temporarily leaves app and then returns</a:t>
            </a:r>
            <a:endParaRPr sz="1650"/>
          </a:p>
          <a:p>
            <a:pPr lvl="1" indent="-276225">
              <a:spcBef>
                <a:spcPts val="0"/>
              </a:spcBef>
              <a:buSzPts val="2200"/>
              <a:buChar char="○"/>
            </a:pPr>
            <a:r>
              <a:rPr lang="en" sz="1650"/>
              <a:t>User is interrupted (for example, a phone call)</a:t>
            </a:r>
            <a:endParaRPr sz="1650"/>
          </a:p>
          <a:p>
            <a:pPr lvl="1" indent="-276225">
              <a:spcBef>
                <a:spcPts val="0"/>
              </a:spcBef>
              <a:buSzPts val="2200"/>
              <a:buChar char="○"/>
            </a:pPr>
            <a:r>
              <a:rPr lang="en" sz="1650"/>
              <a:t>User rotates device</a:t>
            </a:r>
            <a:endParaRPr sz="1650"/>
          </a:p>
          <a:p>
            <a:pPr indent="-276225">
              <a:spcAft>
                <a:spcPts val="750"/>
              </a:spcAft>
              <a:buSzPts val="2200"/>
              <a:buChar char="●"/>
            </a:pPr>
            <a:r>
              <a:rPr lang="en" sz="1650"/>
              <a:t>Avoid memory leaks and app crashes.</a:t>
            </a:r>
            <a:endParaRPr sz="16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Tap Back button</a:t>
            </a:r>
          </a:p>
        </p:txBody>
      </p:sp>
      <p:sp>
        <p:nvSpPr>
          <p:cNvPr id="463" name="Google Shape;463;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pic>
        <p:nvPicPr>
          <p:cNvPr id="464" name="Google Shape;464;p56"/>
          <p:cNvPicPr preferRelativeResize="0"/>
          <p:nvPr/>
        </p:nvPicPr>
        <p:blipFill>
          <a:blip r:embed="rId3">
            <a:alphaModFix/>
          </a:blip>
          <a:stretch>
            <a:fillRect/>
          </a:stretch>
        </p:blipFill>
        <p:spPr>
          <a:xfrm>
            <a:off x="429785" y="1519353"/>
            <a:ext cx="1358775" cy="2516250"/>
          </a:xfrm>
          <a:prstGeom prst="rect">
            <a:avLst/>
          </a:prstGeom>
          <a:noFill/>
          <a:ln>
            <a:noFill/>
          </a:ln>
        </p:spPr>
      </p:pic>
      <p:sp>
        <p:nvSpPr>
          <p:cNvPr id="465" name="Google Shape;465;p56"/>
          <p:cNvSpPr txBox="1"/>
          <p:nvPr/>
        </p:nvSpPr>
        <p:spPr>
          <a:xfrm>
            <a:off x="621788" y="2346844"/>
            <a:ext cx="978300" cy="663750"/>
          </a:xfrm>
          <a:prstGeom prst="rect">
            <a:avLst/>
          </a:prstGeom>
          <a:noFill/>
          <a:ln>
            <a:noFill/>
          </a:ln>
        </p:spPr>
        <p:txBody>
          <a:bodyPr spcFirstLastPara="1" wrap="square" lIns="68569" tIns="68569" rIns="68569" bIns="68569" anchor="t" anchorCtr="0">
            <a:noAutofit/>
          </a:bodyPr>
          <a:lstStyle/>
          <a:p>
            <a:pPr algn="ctr"/>
            <a:r>
              <a:rPr lang="en" sz="1350">
                <a:solidFill>
                  <a:srgbClr val="FFFFFF"/>
                </a:solidFill>
                <a:latin typeface="Roboto"/>
                <a:ea typeface="Roboto"/>
                <a:cs typeface="Roboto"/>
                <a:sym typeface="Roboto"/>
              </a:rPr>
              <a:t>First</a:t>
            </a:r>
            <a:endParaRPr sz="1350">
              <a:solidFill>
                <a:srgbClr val="FFFFFF"/>
              </a:solidFill>
              <a:latin typeface="Roboto"/>
              <a:ea typeface="Roboto"/>
              <a:cs typeface="Roboto"/>
              <a:sym typeface="Roboto"/>
            </a:endParaRPr>
          </a:p>
          <a:p>
            <a:pPr algn="ctr"/>
            <a:r>
              <a:rPr lang="en" sz="1350">
                <a:solidFill>
                  <a:srgbClr val="FFFFFF"/>
                </a:solidFill>
                <a:latin typeface="Roboto"/>
                <a:ea typeface="Roboto"/>
                <a:cs typeface="Roboto"/>
                <a:sym typeface="Roboto"/>
              </a:rPr>
              <a:t>fragment</a:t>
            </a:r>
            <a:endParaRPr sz="1350">
              <a:solidFill>
                <a:srgbClr val="FFFFFF"/>
              </a:solidFill>
              <a:latin typeface="Roboto"/>
              <a:ea typeface="Roboto"/>
              <a:cs typeface="Roboto"/>
              <a:sym typeface="Roboto"/>
            </a:endParaRPr>
          </a:p>
        </p:txBody>
      </p:sp>
      <p:sp>
        <p:nvSpPr>
          <p:cNvPr id="466" name="Google Shape;466;p56"/>
          <p:cNvSpPr/>
          <p:nvPr/>
        </p:nvSpPr>
        <p:spPr>
          <a:xfrm>
            <a:off x="5044894" y="2153006"/>
            <a:ext cx="1459575" cy="3339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SecondFragment</a:t>
            </a:r>
            <a:endParaRPr sz="1350">
              <a:latin typeface="Roboto Condensed"/>
              <a:ea typeface="Roboto Condensed"/>
              <a:cs typeface="Roboto Condensed"/>
              <a:sym typeface="Roboto Condensed"/>
            </a:endParaRPr>
          </a:p>
        </p:txBody>
      </p:sp>
      <p:sp>
        <p:nvSpPr>
          <p:cNvPr id="467" name="Google Shape;467;p56"/>
          <p:cNvSpPr txBox="1"/>
          <p:nvPr/>
        </p:nvSpPr>
        <p:spPr>
          <a:xfrm>
            <a:off x="4947581" y="2550441"/>
            <a:ext cx="3803175" cy="66802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popped off the stack</a:t>
            </a:r>
            <a:endParaRPr sz="1350">
              <a:latin typeface="Roboto"/>
              <a:ea typeface="Roboto"/>
              <a:cs typeface="Roboto"/>
              <a:sym typeface="Roboto"/>
            </a:endParaRPr>
          </a:p>
        </p:txBody>
      </p:sp>
      <p:sp>
        <p:nvSpPr>
          <p:cNvPr id="468" name="Google Shape;468;p56"/>
          <p:cNvSpPr/>
          <p:nvPr/>
        </p:nvSpPr>
        <p:spPr>
          <a:xfrm>
            <a:off x="4294426" y="2387363"/>
            <a:ext cx="667931" cy="54525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sz="1050"/>
          </a:p>
        </p:txBody>
      </p:sp>
      <p:sp>
        <p:nvSpPr>
          <p:cNvPr id="469" name="Google Shape;469;p56"/>
          <p:cNvSpPr txBox="1"/>
          <p:nvPr/>
        </p:nvSpPr>
        <p:spPr>
          <a:xfrm>
            <a:off x="3639300" y="3708412"/>
            <a:ext cx="1358775" cy="180225"/>
          </a:xfrm>
          <a:prstGeom prst="rect">
            <a:avLst/>
          </a:prstGeom>
          <a:noFill/>
          <a:ln>
            <a:noFill/>
          </a:ln>
        </p:spPr>
        <p:txBody>
          <a:bodyPr spcFirstLastPara="1" wrap="square" lIns="68569" tIns="68569" rIns="68569" bIns="68569" anchor="ctr" anchorCtr="0">
            <a:noAutofit/>
          </a:bodyPr>
          <a:lstStyle/>
          <a:p>
            <a:pPr algn="ctr">
              <a:buClr>
                <a:schemeClr val="dk1"/>
              </a:buClr>
              <a:buSzPts val="1100"/>
            </a:pPr>
            <a:r>
              <a:rPr lang="en" sz="1350">
                <a:solidFill>
                  <a:schemeClr val="dk1"/>
                </a:solidFill>
                <a:latin typeface="Roboto"/>
                <a:ea typeface="Roboto"/>
                <a:cs typeface="Roboto"/>
                <a:sym typeface="Roboto"/>
              </a:rPr>
              <a:t>Back stack</a:t>
            </a:r>
            <a:endParaRPr sz="1350">
              <a:latin typeface="Roboto"/>
              <a:ea typeface="Roboto"/>
              <a:cs typeface="Roboto"/>
              <a:sym typeface="Roboto"/>
            </a:endParaRPr>
          </a:p>
        </p:txBody>
      </p:sp>
      <p:sp>
        <p:nvSpPr>
          <p:cNvPr id="470" name="Google Shape;470;p56"/>
          <p:cNvSpPr/>
          <p:nvPr/>
        </p:nvSpPr>
        <p:spPr>
          <a:xfrm>
            <a:off x="3563475" y="3124988"/>
            <a:ext cx="1517625"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FirstFragment</a:t>
            </a:r>
            <a:endParaRPr sz="1350">
              <a:latin typeface="Roboto Condensed"/>
              <a:ea typeface="Roboto Condensed"/>
              <a:cs typeface="Roboto Condensed"/>
              <a:sym typeface="Roboto Condensed"/>
            </a:endParaRPr>
          </a:p>
        </p:txBody>
      </p:sp>
      <p:cxnSp>
        <p:nvCxnSpPr>
          <p:cNvPr id="471" name="Google Shape;471;p56"/>
          <p:cNvCxnSpPr/>
          <p:nvPr/>
        </p:nvCxnSpPr>
        <p:spPr>
          <a:xfrm>
            <a:off x="3523163" y="3593756"/>
            <a:ext cx="1575000" cy="7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Another back stack example</a:t>
            </a:r>
          </a:p>
        </p:txBody>
      </p:sp>
      <p:sp>
        <p:nvSpPr>
          <p:cNvPr id="477" name="Google Shape;477;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pic>
        <p:nvPicPr>
          <p:cNvPr id="478" name="Google Shape;478;p57"/>
          <p:cNvPicPr preferRelativeResize="0"/>
          <p:nvPr/>
        </p:nvPicPr>
        <p:blipFill>
          <a:blip r:embed="rId3">
            <a:alphaModFix/>
          </a:blip>
          <a:stretch>
            <a:fillRect/>
          </a:stretch>
        </p:blipFill>
        <p:spPr>
          <a:xfrm>
            <a:off x="429785" y="1519353"/>
            <a:ext cx="1358775" cy="2516250"/>
          </a:xfrm>
          <a:prstGeom prst="rect">
            <a:avLst/>
          </a:prstGeom>
          <a:noFill/>
          <a:ln>
            <a:noFill/>
          </a:ln>
        </p:spPr>
      </p:pic>
      <p:sp>
        <p:nvSpPr>
          <p:cNvPr id="479" name="Google Shape;479;p57"/>
          <p:cNvSpPr txBox="1"/>
          <p:nvPr/>
        </p:nvSpPr>
        <p:spPr>
          <a:xfrm>
            <a:off x="621788" y="2346844"/>
            <a:ext cx="978300" cy="663750"/>
          </a:xfrm>
          <a:prstGeom prst="rect">
            <a:avLst/>
          </a:prstGeom>
          <a:noFill/>
          <a:ln>
            <a:noFill/>
          </a:ln>
        </p:spPr>
        <p:txBody>
          <a:bodyPr spcFirstLastPara="1" wrap="square" lIns="68569" tIns="68569" rIns="68569" bIns="68569" anchor="t" anchorCtr="0">
            <a:noAutofit/>
          </a:bodyPr>
          <a:lstStyle/>
          <a:p>
            <a:pPr algn="ctr"/>
            <a:r>
              <a:rPr lang="en" sz="1350">
                <a:solidFill>
                  <a:srgbClr val="FFFFFF"/>
                </a:solidFill>
                <a:latin typeface="Roboto"/>
                <a:ea typeface="Roboto"/>
                <a:cs typeface="Roboto"/>
                <a:sym typeface="Roboto"/>
              </a:rPr>
              <a:t>Result</a:t>
            </a:r>
            <a:endParaRPr sz="1350">
              <a:solidFill>
                <a:srgbClr val="FFFFFF"/>
              </a:solidFill>
              <a:latin typeface="Roboto"/>
              <a:ea typeface="Roboto"/>
              <a:cs typeface="Roboto"/>
              <a:sym typeface="Roboto"/>
            </a:endParaRPr>
          </a:p>
          <a:p>
            <a:pPr algn="ctr"/>
            <a:r>
              <a:rPr lang="en" sz="1350">
                <a:solidFill>
                  <a:srgbClr val="FFFFFF"/>
                </a:solidFill>
                <a:latin typeface="Roboto"/>
                <a:ea typeface="Roboto"/>
                <a:cs typeface="Roboto"/>
                <a:sym typeface="Roboto"/>
              </a:rPr>
              <a:t>fragment</a:t>
            </a:r>
            <a:endParaRPr sz="1350">
              <a:solidFill>
                <a:srgbClr val="FFFFFF"/>
              </a:solidFill>
              <a:latin typeface="Roboto"/>
              <a:ea typeface="Roboto"/>
              <a:cs typeface="Roboto"/>
              <a:sym typeface="Roboto"/>
            </a:endParaRPr>
          </a:p>
        </p:txBody>
      </p:sp>
      <p:sp>
        <p:nvSpPr>
          <p:cNvPr id="480" name="Google Shape;480;p57"/>
          <p:cNvSpPr/>
          <p:nvPr/>
        </p:nvSpPr>
        <p:spPr>
          <a:xfrm>
            <a:off x="3274431" y="3296597"/>
            <a:ext cx="1909350"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WelcomeFragment</a:t>
            </a:r>
            <a:endParaRPr sz="1350">
              <a:latin typeface="Roboto Condensed"/>
              <a:ea typeface="Roboto Condensed"/>
              <a:cs typeface="Roboto Condensed"/>
              <a:sym typeface="Roboto Condensed"/>
            </a:endParaRPr>
          </a:p>
        </p:txBody>
      </p:sp>
      <p:sp>
        <p:nvSpPr>
          <p:cNvPr id="481" name="Google Shape;481;p57"/>
          <p:cNvSpPr/>
          <p:nvPr/>
        </p:nvSpPr>
        <p:spPr>
          <a:xfrm>
            <a:off x="3274431" y="2839397"/>
            <a:ext cx="1909350"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Question1Fragment</a:t>
            </a:r>
            <a:endParaRPr sz="1350">
              <a:latin typeface="Roboto Condensed"/>
              <a:ea typeface="Roboto Condensed"/>
              <a:cs typeface="Roboto Condensed"/>
              <a:sym typeface="Roboto Condensed"/>
            </a:endParaRPr>
          </a:p>
        </p:txBody>
      </p:sp>
      <p:sp>
        <p:nvSpPr>
          <p:cNvPr id="482" name="Google Shape;482;p57"/>
          <p:cNvSpPr/>
          <p:nvPr/>
        </p:nvSpPr>
        <p:spPr>
          <a:xfrm>
            <a:off x="3274431" y="2382197"/>
            <a:ext cx="1909350"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Question2Fragment</a:t>
            </a:r>
            <a:endParaRPr sz="1350">
              <a:latin typeface="Roboto Condensed"/>
              <a:ea typeface="Roboto Condensed"/>
              <a:cs typeface="Roboto Condensed"/>
              <a:sym typeface="Roboto Condensed"/>
            </a:endParaRPr>
          </a:p>
        </p:txBody>
      </p:sp>
      <p:sp>
        <p:nvSpPr>
          <p:cNvPr id="483" name="Google Shape;483;p57"/>
          <p:cNvSpPr/>
          <p:nvPr/>
        </p:nvSpPr>
        <p:spPr>
          <a:xfrm>
            <a:off x="3274431" y="1924997"/>
            <a:ext cx="1909350" cy="333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Question3Fragment</a:t>
            </a:r>
            <a:endParaRPr sz="1350">
              <a:latin typeface="Roboto Condensed"/>
              <a:ea typeface="Roboto Condensed"/>
              <a:cs typeface="Roboto Condensed"/>
              <a:sym typeface="Roboto Condensed"/>
            </a:endParaRPr>
          </a:p>
        </p:txBody>
      </p:sp>
      <p:sp>
        <p:nvSpPr>
          <p:cNvPr id="484" name="Google Shape;484;p57"/>
          <p:cNvSpPr/>
          <p:nvPr/>
        </p:nvSpPr>
        <p:spPr>
          <a:xfrm>
            <a:off x="3274431" y="1511316"/>
            <a:ext cx="1909350"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ResultFragment</a:t>
            </a:r>
            <a:endParaRPr sz="1350">
              <a:latin typeface="Roboto Condensed"/>
              <a:ea typeface="Roboto Condensed"/>
              <a:cs typeface="Roboto Condensed"/>
              <a:sym typeface="Roboto Condensed"/>
            </a:endParaRPr>
          </a:p>
        </p:txBody>
      </p:sp>
      <p:sp>
        <p:nvSpPr>
          <p:cNvPr id="485" name="Google Shape;485;p57"/>
          <p:cNvSpPr txBox="1"/>
          <p:nvPr/>
        </p:nvSpPr>
        <p:spPr>
          <a:xfrm>
            <a:off x="3525000" y="3822712"/>
            <a:ext cx="1358775" cy="18022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Back stack</a:t>
            </a:r>
            <a:endParaRPr sz="1350">
              <a:latin typeface="Roboto"/>
              <a:ea typeface="Roboto"/>
              <a:cs typeface="Roboto"/>
              <a:sym typeface="Roboto"/>
            </a:endParaRPr>
          </a:p>
        </p:txBody>
      </p:sp>
      <p:cxnSp>
        <p:nvCxnSpPr>
          <p:cNvPr id="486" name="Google Shape;486;p57"/>
          <p:cNvCxnSpPr/>
          <p:nvPr/>
        </p:nvCxnSpPr>
        <p:spPr>
          <a:xfrm rot="10800000" flipH="1">
            <a:off x="3523163" y="3761606"/>
            <a:ext cx="1459575" cy="3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Modify Back button behavior</a:t>
            </a:r>
          </a:p>
        </p:txBody>
      </p:sp>
      <p:sp>
        <p:nvSpPr>
          <p:cNvPr id="492" name="Google Shape;492;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pic>
        <p:nvPicPr>
          <p:cNvPr id="493" name="Google Shape;493;p58"/>
          <p:cNvPicPr preferRelativeResize="0"/>
          <p:nvPr/>
        </p:nvPicPr>
        <p:blipFill>
          <a:blip r:embed="rId3">
            <a:alphaModFix/>
          </a:blip>
          <a:stretch>
            <a:fillRect/>
          </a:stretch>
        </p:blipFill>
        <p:spPr>
          <a:xfrm>
            <a:off x="429785" y="1519353"/>
            <a:ext cx="1358775" cy="2516250"/>
          </a:xfrm>
          <a:prstGeom prst="rect">
            <a:avLst/>
          </a:prstGeom>
          <a:noFill/>
          <a:ln>
            <a:noFill/>
          </a:ln>
        </p:spPr>
      </p:pic>
      <p:sp>
        <p:nvSpPr>
          <p:cNvPr id="494" name="Google Shape;494;p58"/>
          <p:cNvSpPr txBox="1"/>
          <p:nvPr/>
        </p:nvSpPr>
        <p:spPr>
          <a:xfrm>
            <a:off x="621788" y="2346844"/>
            <a:ext cx="978300" cy="663750"/>
          </a:xfrm>
          <a:prstGeom prst="rect">
            <a:avLst/>
          </a:prstGeom>
          <a:noFill/>
          <a:ln>
            <a:noFill/>
          </a:ln>
        </p:spPr>
        <p:txBody>
          <a:bodyPr spcFirstLastPara="1" wrap="square" lIns="68569" tIns="68569" rIns="68569" bIns="68569" anchor="t" anchorCtr="0">
            <a:noAutofit/>
          </a:bodyPr>
          <a:lstStyle/>
          <a:p>
            <a:pPr algn="ctr"/>
            <a:r>
              <a:rPr lang="en" sz="1350">
                <a:solidFill>
                  <a:srgbClr val="FFFFFF"/>
                </a:solidFill>
                <a:latin typeface="Roboto"/>
                <a:ea typeface="Roboto"/>
                <a:cs typeface="Roboto"/>
                <a:sym typeface="Roboto"/>
              </a:rPr>
              <a:t>Welcome</a:t>
            </a:r>
            <a:endParaRPr sz="1350">
              <a:solidFill>
                <a:srgbClr val="FFFFFF"/>
              </a:solidFill>
              <a:latin typeface="Roboto"/>
              <a:ea typeface="Roboto"/>
              <a:cs typeface="Roboto"/>
              <a:sym typeface="Roboto"/>
            </a:endParaRPr>
          </a:p>
          <a:p>
            <a:pPr algn="ctr"/>
            <a:r>
              <a:rPr lang="en" sz="1350">
                <a:solidFill>
                  <a:srgbClr val="FFFFFF"/>
                </a:solidFill>
                <a:latin typeface="Roboto"/>
                <a:ea typeface="Roboto"/>
                <a:cs typeface="Roboto"/>
                <a:sym typeface="Roboto"/>
              </a:rPr>
              <a:t>fragment</a:t>
            </a:r>
            <a:endParaRPr sz="1350">
              <a:solidFill>
                <a:srgbClr val="FFFFFF"/>
              </a:solidFill>
              <a:latin typeface="Roboto"/>
              <a:ea typeface="Roboto"/>
              <a:cs typeface="Roboto"/>
              <a:sym typeface="Roboto"/>
            </a:endParaRPr>
          </a:p>
        </p:txBody>
      </p:sp>
      <p:sp>
        <p:nvSpPr>
          <p:cNvPr id="495" name="Google Shape;495;p58"/>
          <p:cNvSpPr/>
          <p:nvPr/>
        </p:nvSpPr>
        <p:spPr>
          <a:xfrm>
            <a:off x="3274431" y="3296597"/>
            <a:ext cx="1909350" cy="333900"/>
          </a:xfrm>
          <a:prstGeom prst="rect">
            <a:avLst/>
          </a:prstGeom>
          <a:solidFill>
            <a:srgbClr val="0E87C0">
              <a:alpha val="1635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 sz="1350"/>
              <a:t>WelcomeFragment</a:t>
            </a:r>
            <a:endParaRPr sz="1350"/>
          </a:p>
        </p:txBody>
      </p:sp>
      <p:sp>
        <p:nvSpPr>
          <p:cNvPr id="496" name="Google Shape;496;p58"/>
          <p:cNvSpPr/>
          <p:nvPr/>
        </p:nvSpPr>
        <p:spPr>
          <a:xfrm>
            <a:off x="4760331" y="2839397"/>
            <a:ext cx="1909350" cy="3339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68569" tIns="68569" rIns="68569" bIns="68569" anchor="ctr" anchorCtr="0">
            <a:noAutofit/>
          </a:bodyPr>
          <a:lstStyle/>
          <a:p>
            <a:pPr algn="ctr"/>
            <a:r>
              <a:rPr lang="en" sz="1350"/>
              <a:t>Question1Fragment</a:t>
            </a:r>
            <a:endParaRPr sz="1350"/>
          </a:p>
        </p:txBody>
      </p:sp>
      <p:sp>
        <p:nvSpPr>
          <p:cNvPr id="497" name="Google Shape;497;p58"/>
          <p:cNvSpPr/>
          <p:nvPr/>
        </p:nvSpPr>
        <p:spPr>
          <a:xfrm>
            <a:off x="4760331" y="2382197"/>
            <a:ext cx="1909350" cy="3339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68569" tIns="68569" rIns="68569" bIns="68569" anchor="ctr" anchorCtr="0">
            <a:noAutofit/>
          </a:bodyPr>
          <a:lstStyle/>
          <a:p>
            <a:pPr algn="ctr"/>
            <a:r>
              <a:rPr lang="en" sz="1350"/>
              <a:t>Question2Fragment</a:t>
            </a:r>
            <a:endParaRPr sz="1350"/>
          </a:p>
        </p:txBody>
      </p:sp>
      <p:sp>
        <p:nvSpPr>
          <p:cNvPr id="498" name="Google Shape;498;p58"/>
          <p:cNvSpPr/>
          <p:nvPr/>
        </p:nvSpPr>
        <p:spPr>
          <a:xfrm>
            <a:off x="4760331" y="1924997"/>
            <a:ext cx="1909350" cy="3339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68569" tIns="68569" rIns="68569" bIns="68569" anchor="ctr" anchorCtr="0">
            <a:noAutofit/>
          </a:bodyPr>
          <a:lstStyle/>
          <a:p>
            <a:pPr algn="ctr"/>
            <a:r>
              <a:rPr lang="en" sz="1350"/>
              <a:t>Question3Fragment</a:t>
            </a:r>
            <a:endParaRPr sz="1350"/>
          </a:p>
        </p:txBody>
      </p:sp>
      <p:sp>
        <p:nvSpPr>
          <p:cNvPr id="499" name="Google Shape;499;p58"/>
          <p:cNvSpPr/>
          <p:nvPr/>
        </p:nvSpPr>
        <p:spPr>
          <a:xfrm>
            <a:off x="4760331" y="1511316"/>
            <a:ext cx="1909350" cy="333900"/>
          </a:xfrm>
          <a:prstGeom prst="rect">
            <a:avLst/>
          </a:prstGeom>
          <a:solidFill>
            <a:srgbClr val="FFFFFF"/>
          </a:solidFill>
          <a:ln w="9525" cap="flat" cmpd="sng">
            <a:solidFill>
              <a:schemeClr val="dk2"/>
            </a:solidFill>
            <a:prstDash val="dash"/>
            <a:round/>
            <a:headEnd type="none" w="sm" len="sm"/>
            <a:tailEnd type="none" w="sm" len="sm"/>
          </a:ln>
        </p:spPr>
        <p:txBody>
          <a:bodyPr spcFirstLastPara="1" wrap="square" lIns="68569" tIns="68569" rIns="68569" bIns="68569" anchor="ctr" anchorCtr="0">
            <a:noAutofit/>
          </a:bodyPr>
          <a:lstStyle/>
          <a:p>
            <a:pPr algn="ctr"/>
            <a:r>
              <a:rPr lang="en" sz="1350"/>
              <a:t>ResultFragment</a:t>
            </a:r>
            <a:endParaRPr sz="1350"/>
          </a:p>
        </p:txBody>
      </p:sp>
      <p:sp>
        <p:nvSpPr>
          <p:cNvPr id="500" name="Google Shape;500;p58"/>
          <p:cNvSpPr txBox="1"/>
          <p:nvPr/>
        </p:nvSpPr>
        <p:spPr>
          <a:xfrm>
            <a:off x="3525000" y="3822712"/>
            <a:ext cx="1358775" cy="180225"/>
          </a:xfrm>
          <a:prstGeom prst="rect">
            <a:avLst/>
          </a:prstGeom>
          <a:noFill/>
          <a:ln>
            <a:noFill/>
          </a:ln>
        </p:spPr>
        <p:txBody>
          <a:bodyPr spcFirstLastPara="1" wrap="square" lIns="68569" tIns="68569" rIns="68569" bIns="68569" anchor="ctr" anchorCtr="0">
            <a:noAutofit/>
          </a:bodyPr>
          <a:lstStyle/>
          <a:p>
            <a:pPr algn="ctr">
              <a:buClr>
                <a:schemeClr val="dk1"/>
              </a:buClr>
              <a:buSzPts val="1100"/>
            </a:pPr>
            <a:r>
              <a:rPr lang="en" sz="1350">
                <a:solidFill>
                  <a:schemeClr val="dk1"/>
                </a:solidFill>
                <a:latin typeface="Roboto"/>
                <a:ea typeface="Roboto"/>
                <a:cs typeface="Roboto"/>
                <a:sym typeface="Roboto"/>
              </a:rPr>
              <a:t>Back stack</a:t>
            </a:r>
            <a:endParaRPr sz="1350">
              <a:latin typeface="Roboto"/>
              <a:ea typeface="Roboto"/>
              <a:cs typeface="Roboto"/>
              <a:sym typeface="Roboto"/>
            </a:endParaRPr>
          </a:p>
        </p:txBody>
      </p:sp>
      <p:cxnSp>
        <p:nvCxnSpPr>
          <p:cNvPr id="501" name="Google Shape;501;p58"/>
          <p:cNvCxnSpPr/>
          <p:nvPr/>
        </p:nvCxnSpPr>
        <p:spPr>
          <a:xfrm rot="10800000" flipH="1">
            <a:off x="3523163" y="3761606"/>
            <a:ext cx="1459575" cy="3600"/>
          </a:xfrm>
          <a:prstGeom prst="straightConnector1">
            <a:avLst/>
          </a:prstGeom>
          <a:noFill/>
          <a:ln w="9525" cap="flat" cmpd="sng">
            <a:solidFill>
              <a:schemeClr val="dk2"/>
            </a:solidFill>
            <a:prstDash val="solid"/>
            <a:round/>
            <a:headEnd type="none" w="med" len="med"/>
            <a:tailEnd type="none" w="med" len="med"/>
          </a:ln>
        </p:spPr>
      </p:cxnSp>
      <p:sp>
        <p:nvSpPr>
          <p:cNvPr id="502" name="Google Shape;502;p58"/>
          <p:cNvSpPr/>
          <p:nvPr/>
        </p:nvSpPr>
        <p:spPr>
          <a:xfrm>
            <a:off x="3951526" y="2558813"/>
            <a:ext cx="667931" cy="545250"/>
          </a:xfrm>
          <a:custGeom>
            <a:avLst/>
            <a:gdLst/>
            <a:ahLst/>
            <a:cxnLst/>
            <a:rect l="l" t="t" r="r" b="b"/>
            <a:pathLst>
              <a:path w="35623" h="29080" extrusionOk="0">
                <a:moveTo>
                  <a:pt x="0" y="29080"/>
                </a:moveTo>
                <a:cubicBezTo>
                  <a:pt x="969" y="24960"/>
                  <a:pt x="-121" y="9209"/>
                  <a:pt x="5816" y="4362"/>
                </a:cubicBezTo>
                <a:cubicBezTo>
                  <a:pt x="11753" y="-485"/>
                  <a:pt x="30655" y="727"/>
                  <a:pt x="35623" y="0"/>
                </a:cubicBezTo>
              </a:path>
            </a:pathLst>
          </a:custGeom>
          <a:noFill/>
          <a:ln w="28575" cap="flat" cmpd="sng">
            <a:solidFill>
              <a:srgbClr val="073042"/>
            </a:solidFill>
            <a:prstDash val="solid"/>
            <a:round/>
            <a:headEnd type="none" w="med" len="med"/>
            <a:tailEnd type="triangle" w="med" len="med"/>
          </a:ln>
        </p:spPr>
        <p:txBody>
          <a:bodyPr/>
          <a:lstStyle/>
          <a:p>
            <a:endParaRPr lang="en-US" sz="1050"/>
          </a:p>
        </p:txBody>
      </p:sp>
      <p:sp>
        <p:nvSpPr>
          <p:cNvPr id="503" name="Google Shape;503;p58"/>
          <p:cNvSpPr txBox="1"/>
          <p:nvPr/>
        </p:nvSpPr>
        <p:spPr>
          <a:xfrm>
            <a:off x="2328300" y="1872244"/>
            <a:ext cx="2498400" cy="668025"/>
          </a:xfrm>
          <a:prstGeom prst="rect">
            <a:avLst/>
          </a:prstGeom>
          <a:noFill/>
          <a:ln>
            <a:noFill/>
          </a:ln>
        </p:spPr>
        <p:txBody>
          <a:bodyPr spcFirstLastPara="1" wrap="square" lIns="68569" tIns="68569" rIns="68569" bIns="68569" anchor="t" anchorCtr="0">
            <a:noAutofit/>
          </a:bodyPr>
          <a:lstStyle/>
          <a:p>
            <a:pPr algn="ctr"/>
            <a:r>
              <a:rPr lang="en" sz="1350">
                <a:latin typeface="Roboto"/>
                <a:ea typeface="Roboto"/>
                <a:cs typeface="Roboto"/>
                <a:sym typeface="Roboto"/>
              </a:rPr>
              <a:t>pop additional destinations</a:t>
            </a:r>
            <a:endParaRPr sz="1350">
              <a:latin typeface="Roboto"/>
              <a:ea typeface="Roboto"/>
              <a:cs typeface="Roboto"/>
              <a:sym typeface="Roboto"/>
            </a:endParaRPr>
          </a:p>
          <a:p>
            <a:pPr algn="ctr"/>
            <a:r>
              <a:rPr lang="en" sz="1350">
                <a:latin typeface="Roboto"/>
                <a:ea typeface="Roboto"/>
                <a:cs typeface="Roboto"/>
                <a:sym typeface="Roboto"/>
              </a:rPr>
              <a:t>off the back stack</a:t>
            </a:r>
            <a:endParaRPr sz="135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43</a:t>
            </a:fld>
            <a:endParaRPr/>
          </a:p>
        </p:txBody>
      </p:sp>
      <p:sp>
        <p:nvSpPr>
          <p:cNvPr id="509" name="Google Shape;509;p59"/>
          <p:cNvSpPr txBox="1"/>
          <p:nvPr/>
        </p:nvSpPr>
        <p:spPr>
          <a:xfrm>
            <a:off x="233775" y="642938"/>
            <a:ext cx="6390450" cy="350685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516" name="Google Shape;516;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44</a:t>
            </a:fld>
            <a:endParaRPr lang="en"/>
          </a:p>
        </p:txBody>
      </p:sp>
      <p:sp>
        <p:nvSpPr>
          <p:cNvPr id="515" name="Google Shape;515;p60"/>
          <p:cNvSpPr txBox="1">
            <a:spLocks noGrp="1"/>
          </p:cNvSpPr>
          <p:nvPr>
            <p:ph type="body" idx="4294967295"/>
          </p:nvPr>
        </p:nvSpPr>
        <p:spPr>
          <a:xfrm>
            <a:off x="233363" y="1352550"/>
            <a:ext cx="6489700" cy="2540000"/>
          </a:xfrm>
          <a:prstGeom prst="rect">
            <a:avLst/>
          </a:prstGeom>
        </p:spPr>
        <p:txBody>
          <a:bodyPr spcFirstLastPara="1" wrap="square" lIns="68569" tIns="68569" rIns="68569" bIns="68569" anchor="t" anchorCtr="0">
            <a:noAutofit/>
          </a:bodyPr>
          <a:lstStyle/>
          <a:p>
            <a:pPr marL="0" indent="0">
              <a:spcBef>
                <a:spcPts val="0"/>
              </a:spcBef>
              <a:buNone/>
            </a:pPr>
            <a:r>
              <a:rPr lang="en" sz="1425">
                <a:solidFill>
                  <a:schemeClr val="dk1"/>
                </a:solidFill>
              </a:rPr>
              <a:t>In Lesson 7, you learned how to:</a:t>
            </a:r>
            <a:endParaRPr sz="1425"/>
          </a:p>
          <a:p>
            <a:pPr indent="-261938">
              <a:spcBef>
                <a:spcPts val="450"/>
              </a:spcBef>
              <a:buClr>
                <a:srgbClr val="1C4587"/>
              </a:buClr>
              <a:buSzPts val="1900"/>
              <a:buChar char="●"/>
            </a:pPr>
            <a:r>
              <a:rPr lang="en" sz="1425">
                <a:solidFill>
                  <a:srgbClr val="1C4587"/>
                </a:solidFill>
                <a:uFill>
                  <a:noFill/>
                </a:uFill>
                <a:hlinkClick r:id="rId3" action="ppaction://hlinksldjump">
                  <a:extLst>
                    <a:ext uri="{A12FA001-AC4F-418D-AE19-62706E023703}">
                      <ahyp:hlinkClr xmlns:ahyp="http://schemas.microsoft.com/office/drawing/2018/hyperlinkcolor" val="tx"/>
                    </a:ext>
                  </a:extLst>
                </a:hlinkClick>
              </a:rPr>
              <a:t>Understand how an activity instance transitions through different lifecycle states as the user interacts with or leaves your app</a:t>
            </a:r>
            <a:endParaRPr sz="1425">
              <a:solidFill>
                <a:srgbClr val="1C4587"/>
              </a:solidFill>
            </a:endParaRPr>
          </a:p>
          <a:p>
            <a:pPr indent="-261938">
              <a:spcBef>
                <a:spcPts val="0"/>
              </a:spcBef>
              <a:buClr>
                <a:srgbClr val="1C4587"/>
              </a:buClr>
              <a:buSzPts val="1900"/>
              <a:buChar char="●"/>
            </a:pPr>
            <a:r>
              <a:rPr lang="en" sz="1425">
                <a:solidFill>
                  <a:srgbClr val="1C4587"/>
                </a:solidFill>
              </a:rPr>
              <a:t>R</a:t>
            </a:r>
            <a:r>
              <a:rPr lang="en" sz="1425">
                <a:solidFill>
                  <a:srgbClr val="1C4587"/>
                </a:solidFill>
                <a:uFill>
                  <a:noFill/>
                </a:uFill>
                <a:hlinkClick r:id="rId4" action="ppaction://hlinksldjump">
                  <a:extLst>
                    <a:ext uri="{A12FA001-AC4F-418D-AE19-62706E023703}">
                      <ahyp:hlinkClr xmlns:ahyp="http://schemas.microsoft.com/office/drawing/2018/hyperlinkcolor" val="tx"/>
                    </a:ext>
                  </a:extLst>
                </a:hlinkClick>
              </a:rPr>
              <a:t>eserve UI state across configuration changes using a </a:t>
            </a:r>
            <a:r>
              <a:rPr lang="en" sz="1425">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Bundle</a:t>
            </a:r>
            <a:endParaRPr sz="1425">
              <a:solidFill>
                <a:srgbClr val="1C4587"/>
              </a:solidFill>
            </a:endParaRPr>
          </a:p>
          <a:p>
            <a:pPr indent="-261938">
              <a:spcBef>
                <a:spcPts val="0"/>
              </a:spcBef>
              <a:buClr>
                <a:srgbClr val="1C4587"/>
              </a:buClr>
              <a:buSzPts val="1900"/>
              <a:buChar char="●"/>
            </a:pPr>
            <a:r>
              <a:rPr lang="en" sz="1425">
                <a:solidFill>
                  <a:srgbClr val="1C4587"/>
                </a:solidFill>
                <a:uFill>
                  <a:noFill/>
                </a:uFill>
                <a:hlinkClick r:id="rId5" action="ppaction://hlinksldjump">
                  <a:extLst>
                    <a:ext uri="{A12FA001-AC4F-418D-AE19-62706E023703}">
                      <ahyp:hlinkClr xmlns:ahyp="http://schemas.microsoft.com/office/drawing/2018/hyperlinkcolor" val="tx"/>
                    </a:ext>
                  </a:extLst>
                </a:hlinkClick>
              </a:rPr>
              <a:t>Fragment lifecycle callback methods similar to activity, but with additions</a:t>
            </a:r>
            <a:endParaRPr sz="1425">
              <a:solidFill>
                <a:srgbClr val="1C4587"/>
              </a:solidFill>
            </a:endParaRPr>
          </a:p>
          <a:p>
            <a:pPr indent="-261938">
              <a:spcBef>
                <a:spcPts val="0"/>
              </a:spcBef>
              <a:buClr>
                <a:srgbClr val="1C4587"/>
              </a:buClr>
              <a:buSzPts val="1900"/>
              <a:buChar char="●"/>
            </a:pPr>
            <a:r>
              <a:rPr lang="en" sz="1425">
                <a:solidFill>
                  <a:srgbClr val="1C4587"/>
                </a:solidFill>
              </a:rPr>
              <a:t>Use l</a:t>
            </a:r>
            <a:r>
              <a:rPr lang="en" sz="1425">
                <a:solidFill>
                  <a:srgbClr val="1C4587"/>
                </a:solidFill>
                <a:uFill>
                  <a:noFill/>
                </a:uFill>
                <a:hlinkClick r:id="rId6" action="ppaction://hlinksldjump">
                  <a:extLst>
                    <a:ext uri="{A12FA001-AC4F-418D-AE19-62706E023703}">
                      <ahyp:hlinkClr xmlns:ahyp="http://schemas.microsoft.com/office/drawing/2018/hyperlinkcolor" val="tx"/>
                    </a:ext>
                  </a:extLst>
                </a:hlinkClick>
              </a:rPr>
              <a:t>ifecycle-aware components help organize your app code</a:t>
            </a:r>
            <a:endParaRPr sz="1425">
              <a:solidFill>
                <a:srgbClr val="1C4587"/>
              </a:solidFill>
            </a:endParaRPr>
          </a:p>
          <a:p>
            <a:pPr indent="-261938">
              <a:spcBef>
                <a:spcPts val="0"/>
              </a:spcBef>
              <a:buClr>
                <a:srgbClr val="1C4587"/>
              </a:buClr>
              <a:buSzPts val="1900"/>
              <a:buChar char="●"/>
            </a:pPr>
            <a:r>
              <a:rPr lang="en" sz="1425">
                <a:solidFill>
                  <a:srgbClr val="1C4587"/>
                </a:solidFill>
              </a:rPr>
              <a:t>Use d</a:t>
            </a:r>
            <a:r>
              <a:rPr lang="en" sz="1425">
                <a:solidFill>
                  <a:srgbClr val="1C4587"/>
                </a:solidFill>
                <a:uFill>
                  <a:noFill/>
                </a:uFill>
                <a:hlinkClick r:id="rId7" action="ppaction://hlinksldjump">
                  <a:extLst>
                    <a:ext uri="{A12FA001-AC4F-418D-AE19-62706E023703}">
                      <ahyp:hlinkClr xmlns:ahyp="http://schemas.microsoft.com/office/drawing/2018/hyperlinkcolor" val="tx"/>
                    </a:ext>
                  </a:extLst>
                </a:hlinkClick>
              </a:rPr>
              <a:t>efault or custom back stack behavior</a:t>
            </a:r>
            <a:r>
              <a:rPr lang="en" sz="1425">
                <a:solidFill>
                  <a:srgbClr val="1C4587"/>
                </a:solidFill>
              </a:rPr>
              <a:t> </a:t>
            </a:r>
            <a:endParaRPr sz="1425">
              <a:solidFill>
                <a:srgbClr val="1C4587"/>
              </a:solidFill>
            </a:endParaRPr>
          </a:p>
          <a:p>
            <a:pPr indent="-261938">
              <a:spcBef>
                <a:spcPts val="0"/>
              </a:spcBef>
              <a:buClr>
                <a:srgbClr val="1C4587"/>
              </a:buClr>
              <a:buSzPts val="1900"/>
              <a:buChar char="●"/>
            </a:pPr>
            <a:r>
              <a:rPr lang="en" sz="1425">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logging to help debug and track the state of the app</a:t>
            </a:r>
            <a:endParaRPr sz="1425">
              <a:solidFill>
                <a:srgbClr val="1C4587"/>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523" name="Google Shape;523;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45</a:t>
            </a:fld>
            <a:endParaRPr lang="en"/>
          </a:p>
        </p:txBody>
      </p:sp>
      <p:sp>
        <p:nvSpPr>
          <p:cNvPr id="522" name="Google Shape;522;p61"/>
          <p:cNvSpPr txBox="1">
            <a:spLocks noGrp="1"/>
          </p:cNvSpPr>
          <p:nvPr>
            <p:ph type="body" idx="4294967295"/>
          </p:nvPr>
        </p:nvSpPr>
        <p:spPr>
          <a:xfrm>
            <a:off x="233363" y="1497013"/>
            <a:ext cx="6391275" cy="2395537"/>
          </a:xfrm>
          <a:prstGeom prst="rect">
            <a:avLst/>
          </a:prstGeom>
        </p:spPr>
        <p:txBody>
          <a:bodyPr spcFirstLastPara="1" wrap="square" lIns="68569" tIns="68569" rIns="68569" bIns="68569" anchor="t" anchorCtr="0">
            <a:noAutofit/>
          </a:bodyPr>
          <a:lstStyle/>
          <a:p>
            <a:pPr indent="-266700">
              <a:spcBef>
                <a:spcPts val="0"/>
              </a:spcBef>
              <a:buClr>
                <a:schemeClr val="dk1"/>
              </a:buClr>
              <a:buSzPts val="2000"/>
              <a:buChar char="●"/>
            </a:pPr>
            <a:r>
              <a:rPr lang="en" sz="1500" u="sng">
                <a:solidFill>
                  <a:srgbClr val="1155CC"/>
                </a:solidFill>
                <a:hlinkClick r:id="rId3">
                  <a:extLst>
                    <a:ext uri="{A12FA001-AC4F-418D-AE19-62706E023703}">
                      <ahyp:hlinkClr xmlns:ahyp="http://schemas.microsoft.com/office/drawing/2018/hyperlinkcolor" val="tx"/>
                    </a:ext>
                  </a:extLst>
                </a:hlinkClick>
              </a:rPr>
              <a:t>Understand the Activity Lifecycle</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4">
                  <a:extLst>
                    <a:ext uri="{A12FA001-AC4F-418D-AE19-62706E023703}">
                      <ahyp:hlinkClr xmlns:ahyp="http://schemas.microsoft.com/office/drawing/2018/hyperlinkcolor" val="tx"/>
                    </a:ext>
                  </a:extLst>
                </a:hlinkClick>
              </a:rPr>
              <a:t>Activity class</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5">
                  <a:extLst>
                    <a:ext uri="{A12FA001-AC4F-418D-AE19-62706E023703}">
                      <ahyp:hlinkClr xmlns:ahyp="http://schemas.microsoft.com/office/drawing/2018/hyperlinkcolor" val="tx"/>
                    </a:ext>
                  </a:extLst>
                </a:hlinkClick>
              </a:rPr>
              <a:t>Fragments guide and lifecycle</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6">
                  <a:extLst>
                    <a:ext uri="{A12FA001-AC4F-418D-AE19-62706E023703}">
                      <ahyp:hlinkClr xmlns:ahyp="http://schemas.microsoft.com/office/drawing/2018/hyperlinkcolor" val="tx"/>
                    </a:ext>
                  </a:extLst>
                </a:hlinkClick>
              </a:rPr>
              <a:t>Fragment class</a:t>
            </a:r>
            <a:r>
              <a:rPr lang="en" sz="1500">
                <a:solidFill>
                  <a:schemeClr val="dk1"/>
                </a:solidFill>
              </a:rPr>
              <a:t> </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529" name="Google Shape;529;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46</a:t>
            </a:fld>
            <a:endParaRPr lang="en"/>
          </a:p>
        </p:txBody>
      </p:sp>
      <p:sp>
        <p:nvSpPr>
          <p:cNvPr id="530" name="Google Shape;530;p62"/>
          <p:cNvSpPr txBox="1">
            <a:spLocks noGrp="1"/>
          </p:cNvSpPr>
          <p:nvPr>
            <p:ph type="body" idx="4294967295"/>
          </p:nvPr>
        </p:nvSpPr>
        <p:spPr>
          <a:xfrm>
            <a:off x="295275" y="1733551"/>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buNone/>
            </a:pPr>
            <a:r>
              <a:rPr lang="en" sz="1875" u="sng">
                <a:solidFill>
                  <a:schemeClr val="hlink"/>
                </a:solidFill>
                <a:hlinkClick r:id="rId3"/>
              </a:rPr>
              <a:t>Lesson 7: Activity and Fragment</a:t>
            </a:r>
            <a:br>
              <a:rPr lang="en" sz="1875" u="sng">
                <a:solidFill>
                  <a:schemeClr val="hlink"/>
                </a:solidFill>
                <a:hlinkClick r:id="rId3"/>
              </a:rPr>
            </a:br>
            <a:r>
              <a:rPr lang="en" sz="1875" u="sng">
                <a:solidFill>
                  <a:schemeClr val="hlink"/>
                </a:solidFill>
                <a:hlinkClick r:id="rId3"/>
              </a:rPr>
              <a:t>Lifecycles</a:t>
            </a:r>
            <a:endParaRPr sz="1875">
              <a:solidFill>
                <a:schemeClr val="dk1"/>
              </a:solidFill>
            </a:endParaRPr>
          </a:p>
          <a:p>
            <a:pPr marL="0" indent="0">
              <a:spcAft>
                <a:spcPts val="750"/>
              </a:spcAft>
              <a:buNone/>
            </a:pPr>
            <a:endParaRPr sz="1875">
              <a:solidFill>
                <a:schemeClr val="dk1"/>
              </a:solidFill>
            </a:endParaRPr>
          </a:p>
        </p:txBody>
      </p:sp>
      <p:pic>
        <p:nvPicPr>
          <p:cNvPr id="531" name="Google Shape;531;p62"/>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Simplified activity lifecycle</a:t>
            </a:r>
          </a:p>
        </p:txBody>
      </p:sp>
      <p:sp>
        <p:nvSpPr>
          <p:cNvPr id="107" name="Google Shape;107;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grpSp>
        <p:nvGrpSpPr>
          <p:cNvPr id="108" name="Google Shape;108;p21"/>
          <p:cNvGrpSpPr/>
          <p:nvPr/>
        </p:nvGrpSpPr>
        <p:grpSpPr>
          <a:xfrm>
            <a:off x="2652596" y="1532963"/>
            <a:ext cx="1552808" cy="2317144"/>
            <a:chOff x="3536795" y="1186700"/>
            <a:chExt cx="2070410" cy="3089525"/>
          </a:xfrm>
        </p:grpSpPr>
        <p:sp>
          <p:nvSpPr>
            <p:cNvPr id="109" name="Google Shape;109;p21"/>
            <p:cNvSpPr/>
            <p:nvPr/>
          </p:nvSpPr>
          <p:spPr>
            <a:xfrm>
              <a:off x="3536795" y="1186700"/>
              <a:ext cx="2010000" cy="52920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launched</a:t>
              </a:r>
              <a:endParaRPr sz="1350">
                <a:latin typeface="Roboto Condensed"/>
                <a:ea typeface="Roboto Condensed"/>
                <a:cs typeface="Roboto Condensed"/>
                <a:sym typeface="Roboto Condensed"/>
              </a:endParaRPr>
            </a:p>
          </p:txBody>
        </p:sp>
        <p:sp>
          <p:nvSpPr>
            <p:cNvPr id="110" name="Google Shape;110;p21"/>
            <p:cNvSpPr txBox="1"/>
            <p:nvPr/>
          </p:nvSpPr>
          <p:spPr>
            <a:xfrm>
              <a:off x="3597198" y="2894011"/>
              <a:ext cx="1858500" cy="393600"/>
            </a:xfrm>
            <a:prstGeom prst="rect">
              <a:avLst/>
            </a:prstGeom>
            <a:noFill/>
            <a:ln>
              <a:noFill/>
            </a:ln>
          </p:spPr>
          <p:txBody>
            <a:bodyPr spcFirstLastPara="1" wrap="square" lIns="68569" tIns="68569" rIns="68569" bIns="68569" anchor="t" anchorCtr="0">
              <a:noAutofit/>
            </a:bodyPr>
            <a:lstStyle/>
            <a:p>
              <a:pPr algn="ctr"/>
              <a:r>
                <a:rPr lang="en" sz="1350">
                  <a:latin typeface="Roboto Condensed"/>
                  <a:ea typeface="Roboto Condensed"/>
                  <a:cs typeface="Roboto Condensed"/>
                  <a:sym typeface="Roboto Condensed"/>
                </a:rPr>
                <a:t>App is running</a:t>
              </a:r>
              <a:endParaRPr sz="1350">
                <a:latin typeface="Roboto Condensed"/>
                <a:ea typeface="Roboto Condensed"/>
                <a:cs typeface="Roboto Condensed"/>
                <a:sym typeface="Roboto Condensed"/>
              </a:endParaRPr>
            </a:p>
          </p:txBody>
        </p:sp>
        <p:sp>
          <p:nvSpPr>
            <p:cNvPr id="111" name="Google Shape;111;p21"/>
            <p:cNvSpPr/>
            <p:nvPr/>
          </p:nvSpPr>
          <p:spPr>
            <a:xfrm>
              <a:off x="3597205" y="3784825"/>
              <a:ext cx="2010000" cy="491400"/>
            </a:xfrm>
            <a:prstGeom prst="roundRect">
              <a:avLst>
                <a:gd name="adj" fmla="val 16667"/>
              </a:avLst>
            </a:prstGeom>
            <a:solidFill>
              <a:srgbClr val="F86734"/>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shut down</a:t>
              </a:r>
              <a:endParaRPr sz="1350">
                <a:latin typeface="Roboto Condensed"/>
                <a:ea typeface="Roboto Condensed"/>
                <a:cs typeface="Roboto Condensed"/>
                <a:sym typeface="Roboto Condensed"/>
              </a:endParaRPr>
            </a:p>
          </p:txBody>
        </p:sp>
        <p:cxnSp>
          <p:nvCxnSpPr>
            <p:cNvPr id="112" name="Google Shape;112;p21"/>
            <p:cNvCxnSpPr/>
            <p:nvPr/>
          </p:nvCxnSpPr>
          <p:spPr>
            <a:xfrm flipH="1">
              <a:off x="4526155" y="1715900"/>
              <a:ext cx="600" cy="451500"/>
            </a:xfrm>
            <a:prstGeom prst="straightConnector1">
              <a:avLst/>
            </a:prstGeom>
            <a:noFill/>
            <a:ln w="28575" cap="flat" cmpd="sng">
              <a:solidFill>
                <a:srgbClr val="000000"/>
              </a:solidFill>
              <a:prstDash val="solid"/>
              <a:round/>
              <a:headEnd type="none" w="med" len="med"/>
              <a:tailEnd type="triangle" w="med" len="med"/>
            </a:ln>
          </p:spPr>
        </p:cxnSp>
        <p:cxnSp>
          <p:nvCxnSpPr>
            <p:cNvPr id="113" name="Google Shape;113;p21"/>
            <p:cNvCxnSpPr/>
            <p:nvPr/>
          </p:nvCxnSpPr>
          <p:spPr>
            <a:xfrm>
              <a:off x="4526448" y="2571758"/>
              <a:ext cx="0" cy="451500"/>
            </a:xfrm>
            <a:prstGeom prst="straightConnector1">
              <a:avLst/>
            </a:prstGeom>
            <a:noFill/>
            <a:ln w="28575" cap="flat" cmpd="sng">
              <a:solidFill>
                <a:srgbClr val="000000"/>
              </a:solidFill>
              <a:prstDash val="solid"/>
              <a:round/>
              <a:headEnd type="none" w="med" len="med"/>
              <a:tailEnd type="triangle" w="med" len="med"/>
            </a:ln>
          </p:spPr>
        </p:cxnSp>
        <p:cxnSp>
          <p:nvCxnSpPr>
            <p:cNvPr id="114" name="Google Shape;114;p21"/>
            <p:cNvCxnSpPr>
              <a:stCxn id="110" idx="2"/>
            </p:cNvCxnSpPr>
            <p:nvPr/>
          </p:nvCxnSpPr>
          <p:spPr>
            <a:xfrm>
              <a:off x="4526448" y="3287611"/>
              <a:ext cx="0" cy="491400"/>
            </a:xfrm>
            <a:prstGeom prst="straightConnector1">
              <a:avLst/>
            </a:prstGeom>
            <a:noFill/>
            <a:ln w="28575" cap="flat" cmpd="sng">
              <a:solidFill>
                <a:srgbClr val="000000"/>
              </a:solidFill>
              <a:prstDash val="solid"/>
              <a:round/>
              <a:headEnd type="none" w="med" len="med"/>
              <a:tailEnd type="triangle" w="med" len="med"/>
            </a:ln>
          </p:spPr>
        </p:cxnSp>
        <p:sp>
          <p:nvSpPr>
            <p:cNvPr id="115" name="Google Shape;115;p21"/>
            <p:cNvSpPr/>
            <p:nvPr/>
          </p:nvSpPr>
          <p:spPr>
            <a:xfrm>
              <a:off x="3681474" y="2163570"/>
              <a:ext cx="1707000" cy="356700"/>
            </a:xfrm>
            <a:prstGeom prst="roundRect">
              <a:avLst>
                <a:gd name="adj" fmla="val 16667"/>
              </a:avLst>
            </a:prstGeom>
            <a:solidFill>
              <a:srgbClr val="F3F3F3"/>
            </a:solidFill>
            <a:ln>
              <a:noFill/>
            </a:ln>
          </p:spPr>
          <p:txBody>
            <a:bodyPr spcFirstLastPara="1" wrap="square" lIns="68569" tIns="68569" rIns="68569" bIns="68569" anchor="ctr" anchorCtr="0">
              <a:noAutofit/>
            </a:bodyPr>
            <a:lstStyle/>
            <a:p>
              <a:pPr algn="ctr"/>
              <a:r>
                <a:rPr lang="en" sz="1350">
                  <a:latin typeface="Consolas"/>
                  <a:ea typeface="Consolas"/>
                  <a:cs typeface="Consolas"/>
                  <a:sym typeface="Consolas"/>
                </a:rPr>
                <a:t>onCreate()</a:t>
              </a:r>
              <a:endParaRPr sz="135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0" name="Google Shape;120;p22"/>
          <p:cNvCxnSpPr/>
          <p:nvPr/>
        </p:nvCxnSpPr>
        <p:spPr>
          <a:xfrm>
            <a:off x="4338854" y="3599801"/>
            <a:ext cx="130725" cy="129375"/>
          </a:xfrm>
          <a:prstGeom prst="straightConnector1">
            <a:avLst/>
          </a:prstGeom>
          <a:noFill/>
          <a:ln w="28575" cap="flat" cmpd="sng">
            <a:solidFill>
              <a:srgbClr val="073042"/>
            </a:solidFill>
            <a:prstDash val="solid"/>
            <a:round/>
            <a:headEnd type="none" w="med" len="med"/>
            <a:tailEnd type="none" w="med" len="med"/>
          </a:ln>
        </p:spPr>
      </p:cxnSp>
      <p:cxnSp>
        <p:nvCxnSpPr>
          <p:cNvPr id="121" name="Google Shape;121;p22"/>
          <p:cNvCxnSpPr/>
          <p:nvPr/>
        </p:nvCxnSpPr>
        <p:spPr>
          <a:xfrm>
            <a:off x="3917738" y="3228344"/>
            <a:ext cx="130725" cy="129375"/>
          </a:xfrm>
          <a:prstGeom prst="straightConnector1">
            <a:avLst/>
          </a:prstGeom>
          <a:noFill/>
          <a:ln w="28575" cap="flat" cmpd="sng">
            <a:solidFill>
              <a:srgbClr val="073042"/>
            </a:solidFill>
            <a:prstDash val="solid"/>
            <a:round/>
            <a:headEnd type="none" w="med" len="med"/>
            <a:tailEnd type="none" w="med" len="med"/>
          </a:ln>
        </p:spPr>
      </p:cxnSp>
      <p:cxnSp>
        <p:nvCxnSpPr>
          <p:cNvPr id="122" name="Google Shape;122;p22"/>
          <p:cNvCxnSpPr/>
          <p:nvPr/>
        </p:nvCxnSpPr>
        <p:spPr>
          <a:xfrm>
            <a:off x="3485585" y="2842604"/>
            <a:ext cx="130725" cy="129375"/>
          </a:xfrm>
          <a:prstGeom prst="straightConnector1">
            <a:avLst/>
          </a:prstGeom>
          <a:noFill/>
          <a:ln w="28575" cap="flat" cmpd="sng">
            <a:solidFill>
              <a:srgbClr val="073042"/>
            </a:solidFill>
            <a:prstDash val="solid"/>
            <a:round/>
            <a:headEnd type="none" w="med" len="med"/>
            <a:tailEnd type="none" w="med" len="med"/>
          </a:ln>
        </p:spPr>
      </p:cxnSp>
      <p:cxnSp>
        <p:nvCxnSpPr>
          <p:cNvPr id="123" name="Google Shape;123;p22"/>
          <p:cNvCxnSpPr/>
          <p:nvPr/>
        </p:nvCxnSpPr>
        <p:spPr>
          <a:xfrm>
            <a:off x="3076307" y="2460637"/>
            <a:ext cx="130725" cy="129375"/>
          </a:xfrm>
          <a:prstGeom prst="straightConnector1">
            <a:avLst/>
          </a:prstGeom>
          <a:noFill/>
          <a:ln w="28575" cap="flat" cmpd="sng">
            <a:solidFill>
              <a:srgbClr val="073042"/>
            </a:solidFill>
            <a:prstDash val="solid"/>
            <a:round/>
            <a:headEnd type="none" w="med" len="med"/>
            <a:tailEnd type="none" w="med" len="med"/>
          </a:ln>
        </p:spPr>
      </p:cxnSp>
      <p:cxnSp>
        <p:nvCxnSpPr>
          <p:cNvPr id="124" name="Google Shape;124;p22"/>
          <p:cNvCxnSpPr/>
          <p:nvPr/>
        </p:nvCxnSpPr>
        <p:spPr>
          <a:xfrm>
            <a:off x="2667259" y="2091644"/>
            <a:ext cx="130725" cy="129375"/>
          </a:xfrm>
          <a:prstGeom prst="straightConnector1">
            <a:avLst/>
          </a:prstGeom>
          <a:noFill/>
          <a:ln w="28575" cap="flat" cmpd="sng">
            <a:solidFill>
              <a:srgbClr val="073042"/>
            </a:solidFill>
            <a:prstDash val="solid"/>
            <a:round/>
            <a:headEnd type="none" w="med" len="med"/>
            <a:tailEnd type="none" w="med" len="med"/>
          </a:ln>
        </p:spPr>
      </p:cxnSp>
      <p:cxnSp>
        <p:nvCxnSpPr>
          <p:cNvPr id="125" name="Google Shape;125;p22"/>
          <p:cNvCxnSpPr/>
          <p:nvPr/>
        </p:nvCxnSpPr>
        <p:spPr>
          <a:xfrm>
            <a:off x="2272347" y="1715139"/>
            <a:ext cx="130725" cy="129375"/>
          </a:xfrm>
          <a:prstGeom prst="straightConnector1">
            <a:avLst/>
          </a:prstGeom>
          <a:noFill/>
          <a:ln w="28575" cap="flat" cmpd="sng">
            <a:solidFill>
              <a:srgbClr val="073042"/>
            </a:solidFill>
            <a:prstDash val="solid"/>
            <a:round/>
            <a:headEnd type="none" w="med" len="med"/>
            <a:tailEnd type="none" w="med" len="med"/>
          </a:ln>
        </p:spPr>
      </p:cxnSp>
      <p:cxnSp>
        <p:nvCxnSpPr>
          <p:cNvPr id="126" name="Google Shape;126;p22"/>
          <p:cNvCxnSpPr>
            <a:stCxn id="127" idx="1"/>
            <a:endCxn id="128" idx="1"/>
          </p:cNvCxnSpPr>
          <p:nvPr/>
        </p:nvCxnSpPr>
        <p:spPr>
          <a:xfrm rot="10800000">
            <a:off x="695691" y="1985694"/>
            <a:ext cx="3079575" cy="1512900"/>
          </a:xfrm>
          <a:prstGeom prst="curvedConnector3">
            <a:avLst>
              <a:gd name="adj1" fmla="val 105801"/>
            </a:avLst>
          </a:prstGeom>
          <a:noFill/>
          <a:ln w="28575" cap="flat" cmpd="sng">
            <a:solidFill>
              <a:srgbClr val="073042"/>
            </a:solidFill>
            <a:prstDash val="solid"/>
            <a:round/>
            <a:headEnd type="none" w="med" len="med"/>
            <a:tailEnd type="triangle" w="med" len="med"/>
          </a:ln>
        </p:spPr>
      </p:cxnSp>
      <p:sp>
        <p:nvSpPr>
          <p:cNvPr id="129" name="Google Shape;129;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Activity lifecycle</a:t>
            </a:r>
          </a:p>
        </p:txBody>
      </p:sp>
      <p:sp>
        <p:nvSpPr>
          <p:cNvPr id="130" name="Google Shape;130;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sp>
        <p:nvSpPr>
          <p:cNvPr id="131" name="Google Shape;131;p22"/>
          <p:cNvSpPr/>
          <p:nvPr/>
        </p:nvSpPr>
        <p:spPr>
          <a:xfrm>
            <a:off x="164250" y="1459744"/>
            <a:ext cx="1197225" cy="295200"/>
          </a:xfrm>
          <a:prstGeom prst="roundRect">
            <a:avLst>
              <a:gd name="adj" fmla="val 16667"/>
            </a:avLst>
          </a:prstGeom>
          <a:solidFill>
            <a:srgbClr val="FFE599"/>
          </a:solidFill>
          <a:ln>
            <a:noFill/>
          </a:ln>
        </p:spPr>
        <p:txBody>
          <a:bodyPr spcFirstLastPara="1" wrap="square" lIns="68569" tIns="68569" rIns="68569" bIns="68569" anchor="ctr" anchorCtr="0">
            <a:noAutofit/>
          </a:bodyPr>
          <a:lstStyle/>
          <a:p>
            <a:pPr algn="ctr"/>
            <a:r>
              <a:rPr lang="en" sz="1125">
                <a:latin typeface="Roboto Condensed"/>
                <a:ea typeface="Roboto Condensed"/>
                <a:cs typeface="Roboto Condensed"/>
                <a:sym typeface="Roboto Condensed"/>
              </a:rPr>
              <a:t>Activity launched</a:t>
            </a:r>
            <a:endParaRPr sz="1125">
              <a:latin typeface="Roboto Condensed"/>
              <a:ea typeface="Roboto Condensed"/>
              <a:cs typeface="Roboto Condensed"/>
              <a:sym typeface="Roboto Condensed"/>
            </a:endParaRPr>
          </a:p>
        </p:txBody>
      </p:sp>
      <p:sp>
        <p:nvSpPr>
          <p:cNvPr id="132" name="Google Shape;132;p22"/>
          <p:cNvSpPr/>
          <p:nvPr/>
        </p:nvSpPr>
        <p:spPr>
          <a:xfrm>
            <a:off x="1636317" y="1459744"/>
            <a:ext cx="907650" cy="295200"/>
          </a:xfrm>
          <a:prstGeom prst="rect">
            <a:avLst/>
          </a:prstGeom>
          <a:solidFill>
            <a:schemeClr val="lt2"/>
          </a:solidFill>
          <a:ln>
            <a:noFill/>
          </a:ln>
        </p:spPr>
        <p:txBody>
          <a:bodyPr spcFirstLastPara="1" wrap="square" lIns="68569" tIns="68569" rIns="68569" bIns="68569" anchor="ctr" anchorCtr="0">
            <a:noAutofit/>
          </a:bodyPr>
          <a:lstStyle/>
          <a:p>
            <a:pPr algn="ctr"/>
            <a:r>
              <a:rPr lang="en" sz="1050">
                <a:latin typeface="Consolas"/>
                <a:ea typeface="Consolas"/>
                <a:cs typeface="Consolas"/>
                <a:sym typeface="Consolas"/>
              </a:rPr>
              <a:t>onCreate()</a:t>
            </a:r>
            <a:endParaRPr sz="1050">
              <a:latin typeface="Consolas"/>
              <a:ea typeface="Consolas"/>
              <a:cs typeface="Consolas"/>
              <a:sym typeface="Consolas"/>
            </a:endParaRPr>
          </a:p>
        </p:txBody>
      </p:sp>
      <p:sp>
        <p:nvSpPr>
          <p:cNvPr id="133" name="Google Shape;133;p22"/>
          <p:cNvSpPr/>
          <p:nvPr/>
        </p:nvSpPr>
        <p:spPr>
          <a:xfrm>
            <a:off x="1975041" y="1837994"/>
            <a:ext cx="907650" cy="295200"/>
          </a:xfrm>
          <a:prstGeom prst="rect">
            <a:avLst/>
          </a:prstGeom>
          <a:solidFill>
            <a:schemeClr val="lt2"/>
          </a:solidFill>
          <a:ln>
            <a:noFill/>
          </a:ln>
        </p:spPr>
        <p:txBody>
          <a:bodyPr spcFirstLastPara="1" wrap="square" lIns="68569" tIns="68569" rIns="68569" bIns="68569" anchor="ctr" anchorCtr="0">
            <a:noAutofit/>
          </a:bodyPr>
          <a:lstStyle/>
          <a:p>
            <a:pPr algn="ctr"/>
            <a:r>
              <a:rPr lang="en" sz="1050">
                <a:latin typeface="Consolas"/>
                <a:ea typeface="Consolas"/>
                <a:cs typeface="Consolas"/>
                <a:sym typeface="Consolas"/>
              </a:rPr>
              <a:t>onStart()</a:t>
            </a:r>
            <a:endParaRPr sz="1050">
              <a:latin typeface="Consolas"/>
              <a:ea typeface="Consolas"/>
              <a:cs typeface="Consolas"/>
              <a:sym typeface="Consolas"/>
            </a:endParaRPr>
          </a:p>
        </p:txBody>
      </p:sp>
      <p:sp>
        <p:nvSpPr>
          <p:cNvPr id="134" name="Google Shape;134;p22"/>
          <p:cNvSpPr/>
          <p:nvPr/>
        </p:nvSpPr>
        <p:spPr>
          <a:xfrm>
            <a:off x="2543958" y="2216244"/>
            <a:ext cx="907650" cy="295200"/>
          </a:xfrm>
          <a:prstGeom prst="rect">
            <a:avLst/>
          </a:prstGeom>
          <a:solidFill>
            <a:schemeClr val="lt2"/>
          </a:solidFill>
          <a:ln>
            <a:noFill/>
          </a:ln>
        </p:spPr>
        <p:txBody>
          <a:bodyPr spcFirstLastPara="1" wrap="square" lIns="68569" tIns="68569" rIns="68569" bIns="68569" anchor="ctr" anchorCtr="0">
            <a:noAutofit/>
          </a:bodyPr>
          <a:lstStyle/>
          <a:p>
            <a:pPr algn="ctr"/>
            <a:r>
              <a:rPr lang="en" sz="1050">
                <a:latin typeface="Consolas"/>
                <a:ea typeface="Consolas"/>
                <a:cs typeface="Consolas"/>
                <a:sym typeface="Consolas"/>
              </a:rPr>
              <a:t>onResume()</a:t>
            </a:r>
            <a:endParaRPr sz="1050">
              <a:latin typeface="Consolas"/>
              <a:ea typeface="Consolas"/>
              <a:cs typeface="Consolas"/>
              <a:sym typeface="Consolas"/>
            </a:endParaRPr>
          </a:p>
        </p:txBody>
      </p:sp>
      <p:sp>
        <p:nvSpPr>
          <p:cNvPr id="135" name="Google Shape;135;p22"/>
          <p:cNvSpPr/>
          <p:nvPr/>
        </p:nvSpPr>
        <p:spPr>
          <a:xfrm>
            <a:off x="2882700" y="2594494"/>
            <a:ext cx="1197225" cy="29520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125">
                <a:latin typeface="Roboto Condensed"/>
                <a:ea typeface="Roboto Condensed"/>
                <a:cs typeface="Roboto Condensed"/>
                <a:sym typeface="Roboto Condensed"/>
              </a:rPr>
              <a:t>Activity running</a:t>
            </a:r>
            <a:endParaRPr sz="1125">
              <a:latin typeface="Roboto Condensed"/>
              <a:ea typeface="Roboto Condensed"/>
              <a:cs typeface="Roboto Condensed"/>
              <a:sym typeface="Roboto Condensed"/>
            </a:endParaRPr>
          </a:p>
        </p:txBody>
      </p:sp>
      <p:sp>
        <p:nvSpPr>
          <p:cNvPr id="136" name="Google Shape;136;p22"/>
          <p:cNvSpPr/>
          <p:nvPr/>
        </p:nvSpPr>
        <p:spPr>
          <a:xfrm>
            <a:off x="3451617" y="2972744"/>
            <a:ext cx="907650" cy="295200"/>
          </a:xfrm>
          <a:prstGeom prst="rect">
            <a:avLst/>
          </a:prstGeom>
          <a:solidFill>
            <a:schemeClr val="lt2"/>
          </a:solidFill>
          <a:ln>
            <a:noFill/>
          </a:ln>
        </p:spPr>
        <p:txBody>
          <a:bodyPr spcFirstLastPara="1" wrap="square" lIns="68569" tIns="68569" rIns="68569" bIns="68569" anchor="ctr" anchorCtr="0">
            <a:noAutofit/>
          </a:bodyPr>
          <a:lstStyle/>
          <a:p>
            <a:pPr algn="ctr"/>
            <a:r>
              <a:rPr lang="en" sz="1050">
                <a:latin typeface="Consolas"/>
                <a:ea typeface="Consolas"/>
                <a:cs typeface="Consolas"/>
                <a:sym typeface="Consolas"/>
              </a:rPr>
              <a:t>onPause()</a:t>
            </a:r>
            <a:endParaRPr sz="1050">
              <a:latin typeface="Consolas"/>
              <a:ea typeface="Consolas"/>
              <a:cs typeface="Consolas"/>
              <a:sym typeface="Consolas"/>
            </a:endParaRPr>
          </a:p>
        </p:txBody>
      </p:sp>
      <p:sp>
        <p:nvSpPr>
          <p:cNvPr id="127" name="Google Shape;127;p22"/>
          <p:cNvSpPr/>
          <p:nvPr/>
        </p:nvSpPr>
        <p:spPr>
          <a:xfrm>
            <a:off x="3775266" y="3350994"/>
            <a:ext cx="907650" cy="295200"/>
          </a:xfrm>
          <a:prstGeom prst="rect">
            <a:avLst/>
          </a:prstGeom>
          <a:solidFill>
            <a:schemeClr val="lt2"/>
          </a:solidFill>
          <a:ln>
            <a:noFill/>
          </a:ln>
        </p:spPr>
        <p:txBody>
          <a:bodyPr spcFirstLastPara="1" wrap="square" lIns="68569" tIns="68569" rIns="68569" bIns="68569" anchor="ctr" anchorCtr="0">
            <a:noAutofit/>
          </a:bodyPr>
          <a:lstStyle/>
          <a:p>
            <a:pPr algn="ctr"/>
            <a:r>
              <a:rPr lang="en" sz="1050">
                <a:latin typeface="Consolas"/>
                <a:ea typeface="Consolas"/>
                <a:cs typeface="Consolas"/>
                <a:sym typeface="Consolas"/>
              </a:rPr>
              <a:t>onStop()</a:t>
            </a:r>
            <a:endParaRPr sz="1050">
              <a:latin typeface="Consolas"/>
              <a:ea typeface="Consolas"/>
              <a:cs typeface="Consolas"/>
              <a:sym typeface="Consolas"/>
            </a:endParaRPr>
          </a:p>
        </p:txBody>
      </p:sp>
      <p:sp>
        <p:nvSpPr>
          <p:cNvPr id="137" name="Google Shape;137;p22"/>
          <p:cNvSpPr/>
          <p:nvPr/>
        </p:nvSpPr>
        <p:spPr>
          <a:xfrm>
            <a:off x="4187869" y="3729263"/>
            <a:ext cx="948825" cy="295200"/>
          </a:xfrm>
          <a:prstGeom prst="rect">
            <a:avLst/>
          </a:prstGeom>
          <a:solidFill>
            <a:schemeClr val="lt2"/>
          </a:solidFill>
          <a:ln>
            <a:noFill/>
          </a:ln>
        </p:spPr>
        <p:txBody>
          <a:bodyPr spcFirstLastPara="1" wrap="square" lIns="68569" tIns="68569" rIns="68569" bIns="68569" anchor="ctr" anchorCtr="0">
            <a:noAutofit/>
          </a:bodyPr>
          <a:lstStyle/>
          <a:p>
            <a:pPr algn="ctr"/>
            <a:r>
              <a:rPr lang="en" sz="1050">
                <a:latin typeface="Consolas"/>
                <a:ea typeface="Consolas"/>
                <a:cs typeface="Consolas"/>
                <a:sym typeface="Consolas"/>
              </a:rPr>
              <a:t>onDestroy()</a:t>
            </a:r>
            <a:endParaRPr sz="1050">
              <a:latin typeface="Consolas"/>
              <a:ea typeface="Consolas"/>
              <a:cs typeface="Consolas"/>
              <a:sym typeface="Consolas"/>
            </a:endParaRPr>
          </a:p>
        </p:txBody>
      </p:sp>
      <p:sp>
        <p:nvSpPr>
          <p:cNvPr id="138" name="Google Shape;138;p22"/>
          <p:cNvSpPr/>
          <p:nvPr/>
        </p:nvSpPr>
        <p:spPr>
          <a:xfrm>
            <a:off x="5440631" y="3729244"/>
            <a:ext cx="1235250" cy="295200"/>
          </a:xfrm>
          <a:prstGeom prst="roundRect">
            <a:avLst>
              <a:gd name="adj" fmla="val 16667"/>
            </a:avLst>
          </a:prstGeom>
          <a:solidFill>
            <a:srgbClr val="FF7272"/>
          </a:solidFill>
          <a:ln>
            <a:noFill/>
          </a:ln>
        </p:spPr>
        <p:txBody>
          <a:bodyPr spcFirstLastPara="1" wrap="square" lIns="68569" tIns="68569" rIns="68569" bIns="68569" anchor="ctr" anchorCtr="0">
            <a:noAutofit/>
          </a:bodyPr>
          <a:lstStyle/>
          <a:p>
            <a:pPr algn="ctr"/>
            <a:r>
              <a:rPr lang="en" sz="1125">
                <a:latin typeface="Roboto Condensed"/>
                <a:ea typeface="Roboto Condensed"/>
                <a:cs typeface="Roboto Condensed"/>
                <a:sym typeface="Roboto Condensed"/>
              </a:rPr>
              <a:t>Activity shut down</a:t>
            </a:r>
            <a:endParaRPr sz="1125">
              <a:latin typeface="Roboto Condensed"/>
              <a:ea typeface="Roboto Condensed"/>
              <a:cs typeface="Roboto Condensed"/>
              <a:sym typeface="Roboto Condensed"/>
            </a:endParaRPr>
          </a:p>
        </p:txBody>
      </p:sp>
      <p:sp>
        <p:nvSpPr>
          <p:cNvPr id="128" name="Google Shape;128;p22"/>
          <p:cNvSpPr/>
          <p:nvPr/>
        </p:nvSpPr>
        <p:spPr>
          <a:xfrm>
            <a:off x="695644" y="1837988"/>
            <a:ext cx="1018800" cy="295200"/>
          </a:xfrm>
          <a:prstGeom prst="rect">
            <a:avLst/>
          </a:prstGeom>
          <a:solidFill>
            <a:schemeClr val="lt2"/>
          </a:solidFill>
          <a:ln>
            <a:noFill/>
          </a:ln>
        </p:spPr>
        <p:txBody>
          <a:bodyPr spcFirstLastPara="1" wrap="square" lIns="68569" tIns="68569" rIns="68569" bIns="68569" anchor="ctr" anchorCtr="0">
            <a:noAutofit/>
          </a:bodyPr>
          <a:lstStyle/>
          <a:p>
            <a:pPr algn="ctr"/>
            <a:r>
              <a:rPr lang="en" sz="1050">
                <a:latin typeface="Consolas"/>
                <a:ea typeface="Consolas"/>
                <a:cs typeface="Consolas"/>
                <a:sym typeface="Consolas"/>
              </a:rPr>
              <a:t>onRestart()</a:t>
            </a:r>
            <a:endParaRPr sz="1050">
              <a:latin typeface="Consolas"/>
              <a:ea typeface="Consolas"/>
              <a:cs typeface="Consolas"/>
              <a:sym typeface="Consolas"/>
            </a:endParaRPr>
          </a:p>
        </p:txBody>
      </p:sp>
      <p:cxnSp>
        <p:nvCxnSpPr>
          <p:cNvPr id="139" name="Google Shape;139;p22"/>
          <p:cNvCxnSpPr>
            <a:stCxn id="131" idx="3"/>
            <a:endCxn id="132" idx="1"/>
          </p:cNvCxnSpPr>
          <p:nvPr/>
        </p:nvCxnSpPr>
        <p:spPr>
          <a:xfrm>
            <a:off x="1361475" y="1607344"/>
            <a:ext cx="274950" cy="0"/>
          </a:xfrm>
          <a:prstGeom prst="straightConnector1">
            <a:avLst/>
          </a:prstGeom>
          <a:noFill/>
          <a:ln w="28575" cap="flat" cmpd="sng">
            <a:solidFill>
              <a:srgbClr val="073042"/>
            </a:solidFill>
            <a:prstDash val="solid"/>
            <a:round/>
            <a:headEnd type="none" w="med" len="med"/>
            <a:tailEnd type="triangle" w="med" len="med"/>
          </a:ln>
        </p:spPr>
      </p:cxnSp>
      <p:cxnSp>
        <p:nvCxnSpPr>
          <p:cNvPr id="140" name="Google Shape;140;p22"/>
          <p:cNvCxnSpPr>
            <a:stCxn id="137" idx="3"/>
            <a:endCxn id="138" idx="1"/>
          </p:cNvCxnSpPr>
          <p:nvPr/>
        </p:nvCxnSpPr>
        <p:spPr>
          <a:xfrm>
            <a:off x="5136694" y="3876863"/>
            <a:ext cx="303975" cy="0"/>
          </a:xfrm>
          <a:prstGeom prst="straightConnector1">
            <a:avLst/>
          </a:prstGeom>
          <a:noFill/>
          <a:ln w="28575" cap="flat" cmpd="sng">
            <a:solidFill>
              <a:srgbClr val="073042"/>
            </a:solidFill>
            <a:prstDash val="solid"/>
            <a:round/>
            <a:headEnd type="none" w="med" len="med"/>
            <a:tailEnd type="triangle" w="med" len="med"/>
          </a:ln>
        </p:spPr>
      </p:cxnSp>
      <p:cxnSp>
        <p:nvCxnSpPr>
          <p:cNvPr id="141" name="Google Shape;141;p22"/>
          <p:cNvCxnSpPr>
            <a:stCxn id="136" idx="1"/>
            <a:endCxn id="134" idx="1"/>
          </p:cNvCxnSpPr>
          <p:nvPr/>
        </p:nvCxnSpPr>
        <p:spPr>
          <a:xfrm rot="10800000">
            <a:off x="2543967" y="2363894"/>
            <a:ext cx="907650" cy="756450"/>
          </a:xfrm>
          <a:prstGeom prst="curvedConnector3">
            <a:avLst>
              <a:gd name="adj1" fmla="val 119678"/>
            </a:avLst>
          </a:prstGeom>
          <a:noFill/>
          <a:ln w="28575" cap="flat" cmpd="sng">
            <a:solidFill>
              <a:srgbClr val="073042"/>
            </a:solidFill>
            <a:prstDash val="solid"/>
            <a:round/>
            <a:headEnd type="none" w="med" len="med"/>
            <a:tailEnd type="triangle" w="med" len="med"/>
          </a:ln>
        </p:spPr>
      </p:cxnSp>
      <p:cxnSp>
        <p:nvCxnSpPr>
          <p:cNvPr id="142" name="Google Shape;142;p22"/>
          <p:cNvCxnSpPr>
            <a:stCxn id="128" idx="3"/>
            <a:endCxn id="133" idx="1"/>
          </p:cNvCxnSpPr>
          <p:nvPr/>
        </p:nvCxnSpPr>
        <p:spPr>
          <a:xfrm>
            <a:off x="1714444" y="1985588"/>
            <a:ext cx="260550" cy="0"/>
          </a:xfrm>
          <a:prstGeom prst="straightConnector1">
            <a:avLst/>
          </a:prstGeom>
          <a:noFill/>
          <a:ln w="28575" cap="flat" cmpd="sng">
            <a:solidFill>
              <a:srgbClr val="07304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200"/>
                                        <p:tgtEl>
                                          <p:spTgt spid="139"/>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fade">
                                      <p:cBhvr>
                                        <p:cTn id="11" dur="300"/>
                                        <p:tgtEl>
                                          <p:spTgt spid="132"/>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125"/>
                                        </p:tgtEl>
                                        <p:attrNameLst>
                                          <p:attrName>style.visibility</p:attrName>
                                        </p:attrNameLst>
                                      </p:cBhvr>
                                      <p:to>
                                        <p:strVal val="visible"/>
                                      </p:to>
                                    </p:set>
                                    <p:animEffect transition="in" filter="fade">
                                      <p:cBhvr>
                                        <p:cTn id="15" dur="200"/>
                                        <p:tgtEl>
                                          <p:spTgt spid="125"/>
                                        </p:tgtEl>
                                      </p:cBhvr>
                                    </p:animEffect>
                                  </p:childTnLst>
                                </p:cTn>
                              </p:par>
                            </p:childTnLst>
                          </p:cTn>
                        </p:par>
                        <p:par>
                          <p:cTn id="16" fill="hold">
                            <p:stCondLst>
                              <p:cond delay="700"/>
                            </p:stCondLst>
                            <p:childTnLst>
                              <p:par>
                                <p:cTn id="17" presetID="10" presetClass="entr" presetSubtype="0"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fade">
                                      <p:cBhvr>
                                        <p:cTn id="19" dur="200"/>
                                        <p:tgtEl>
                                          <p:spTgt spid="133"/>
                                        </p:tgtEl>
                                      </p:cBhvr>
                                    </p:animEffect>
                                  </p:childTnLst>
                                </p:cTn>
                              </p:par>
                            </p:childTnLst>
                          </p:cTn>
                        </p:par>
                        <p:par>
                          <p:cTn id="20" fill="hold">
                            <p:stCondLst>
                              <p:cond delay="900"/>
                            </p:stCondLst>
                            <p:childTnLst>
                              <p:par>
                                <p:cTn id="21" presetID="10" presetClass="entr" presetSubtype="0" fill="hold" nodeType="after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fade">
                                      <p:cBhvr>
                                        <p:cTn id="23" dur="200"/>
                                        <p:tgtEl>
                                          <p:spTgt spid="124"/>
                                        </p:tgtEl>
                                      </p:cBhvr>
                                    </p:animEffect>
                                  </p:childTnLst>
                                </p:cTn>
                              </p:par>
                            </p:childTnLst>
                          </p:cTn>
                        </p:par>
                        <p:par>
                          <p:cTn id="24" fill="hold">
                            <p:stCondLst>
                              <p:cond delay="1100"/>
                            </p:stCondLst>
                            <p:childTnLst>
                              <p:par>
                                <p:cTn id="25" presetID="10" presetClass="entr" presetSubtype="0" fill="hold"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200"/>
                                        <p:tgtEl>
                                          <p:spTgt spid="134"/>
                                        </p:tgtEl>
                                      </p:cBhvr>
                                    </p:animEffect>
                                  </p:childTnLst>
                                </p:cTn>
                              </p:par>
                            </p:childTnLst>
                          </p:cTn>
                        </p:par>
                        <p:par>
                          <p:cTn id="28" fill="hold">
                            <p:stCondLst>
                              <p:cond delay="1300"/>
                            </p:stCondLst>
                            <p:childTnLst>
                              <p:par>
                                <p:cTn id="29" presetID="10" presetClass="entr" presetSubtype="0" fill="hold" nodeType="after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200"/>
                                        <p:tgtEl>
                                          <p:spTgt spid="123"/>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135"/>
                                        </p:tgtEl>
                                        <p:attrNameLst>
                                          <p:attrName>style.visibility</p:attrName>
                                        </p:attrNameLst>
                                      </p:cBhvr>
                                      <p:to>
                                        <p:strVal val="visible"/>
                                      </p:to>
                                    </p:set>
                                    <p:animEffect transition="in" filter="fade">
                                      <p:cBhvr>
                                        <p:cTn id="35" dur="200"/>
                                        <p:tgtEl>
                                          <p:spTgt spid="135"/>
                                        </p:tgtEl>
                                      </p:cBhvr>
                                    </p:animEffect>
                                  </p:childTnLst>
                                </p:cTn>
                              </p:par>
                            </p:childTnLst>
                          </p:cTn>
                        </p:par>
                        <p:par>
                          <p:cTn id="36" fill="hold">
                            <p:stCondLst>
                              <p:cond delay="1700"/>
                            </p:stCondLst>
                            <p:childTnLst>
                              <p:par>
                                <p:cTn id="37" presetID="10" presetClass="entr" presetSubtype="0" fill="hold" nodeType="afterEffect">
                                  <p:stCondLst>
                                    <p:cond delay="0"/>
                                  </p:stCondLst>
                                  <p:childTnLst>
                                    <p:set>
                                      <p:cBhvr>
                                        <p:cTn id="38" dur="1" fill="hold">
                                          <p:stCondLst>
                                            <p:cond delay="0"/>
                                          </p:stCondLst>
                                        </p:cTn>
                                        <p:tgtEl>
                                          <p:spTgt spid="122"/>
                                        </p:tgtEl>
                                        <p:attrNameLst>
                                          <p:attrName>style.visibility</p:attrName>
                                        </p:attrNameLst>
                                      </p:cBhvr>
                                      <p:to>
                                        <p:strVal val="visible"/>
                                      </p:to>
                                    </p:set>
                                    <p:animEffect transition="in" filter="fade">
                                      <p:cBhvr>
                                        <p:cTn id="39" dur="200"/>
                                        <p:tgtEl>
                                          <p:spTgt spid="122"/>
                                        </p:tgtEl>
                                      </p:cBhvr>
                                    </p:animEffect>
                                  </p:childTnLst>
                                </p:cTn>
                              </p:par>
                            </p:childTnLst>
                          </p:cTn>
                        </p:par>
                        <p:par>
                          <p:cTn id="40" fill="hold">
                            <p:stCondLst>
                              <p:cond delay="1900"/>
                            </p:stCondLst>
                            <p:childTnLst>
                              <p:par>
                                <p:cTn id="41" presetID="10" presetClass="entr" presetSubtype="0" fill="hold"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200"/>
                                        <p:tgtEl>
                                          <p:spTgt spid="136"/>
                                        </p:tgtEl>
                                      </p:cBhvr>
                                    </p:animEffect>
                                  </p:childTnLst>
                                </p:cTn>
                              </p:par>
                            </p:childTnLst>
                          </p:cTn>
                        </p:par>
                        <p:par>
                          <p:cTn id="44" fill="hold">
                            <p:stCondLst>
                              <p:cond delay="2100"/>
                            </p:stCondLst>
                            <p:childTnLst>
                              <p:par>
                                <p:cTn id="45" presetID="10" presetClass="entr" presetSubtype="0" fill="hold" nodeType="after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fade">
                                      <p:cBhvr>
                                        <p:cTn id="47" dur="200"/>
                                        <p:tgtEl>
                                          <p:spTgt spid="121"/>
                                        </p:tgtEl>
                                      </p:cBhvr>
                                    </p:animEffect>
                                  </p:childTnLst>
                                </p:cTn>
                              </p:par>
                            </p:childTnLst>
                          </p:cTn>
                        </p:par>
                        <p:par>
                          <p:cTn id="48" fill="hold">
                            <p:stCondLst>
                              <p:cond delay="2300"/>
                            </p:stCondLst>
                            <p:childTnLst>
                              <p:par>
                                <p:cTn id="49" presetID="10" presetClass="entr" presetSubtype="0" fill="hold" nodeType="after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fade">
                                      <p:cBhvr>
                                        <p:cTn id="51" dur="200"/>
                                        <p:tgtEl>
                                          <p:spTgt spid="127"/>
                                        </p:tgtEl>
                                      </p:cBhvr>
                                    </p:animEffect>
                                  </p:childTnLst>
                                </p:cTn>
                              </p:par>
                            </p:childTnLst>
                          </p:cTn>
                        </p:par>
                        <p:par>
                          <p:cTn id="52" fill="hold">
                            <p:stCondLst>
                              <p:cond delay="2500"/>
                            </p:stCondLst>
                            <p:childTnLst>
                              <p:par>
                                <p:cTn id="53" presetID="10" presetClass="entr" presetSubtype="0" fill="hold" nodeType="after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200"/>
                                        <p:tgtEl>
                                          <p:spTgt spid="120"/>
                                        </p:tgtEl>
                                      </p:cBhvr>
                                    </p:animEffect>
                                  </p:childTnLst>
                                </p:cTn>
                              </p:par>
                            </p:childTnLst>
                          </p:cTn>
                        </p:par>
                        <p:par>
                          <p:cTn id="56" fill="hold">
                            <p:stCondLst>
                              <p:cond delay="2700"/>
                            </p:stCondLst>
                            <p:childTnLst>
                              <p:par>
                                <p:cTn id="57" presetID="10" presetClass="entr" presetSubtype="0" fill="hold" nodeType="after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fade">
                                      <p:cBhvr>
                                        <p:cTn id="59" dur="200"/>
                                        <p:tgtEl>
                                          <p:spTgt spid="137"/>
                                        </p:tgtEl>
                                      </p:cBhvr>
                                    </p:animEffect>
                                  </p:childTnLst>
                                </p:cTn>
                              </p:par>
                            </p:childTnLst>
                          </p:cTn>
                        </p:par>
                        <p:par>
                          <p:cTn id="60" fill="hold">
                            <p:stCondLst>
                              <p:cond delay="2900"/>
                            </p:stCondLst>
                            <p:childTnLst>
                              <p:par>
                                <p:cTn id="61" presetID="10" presetClass="entr" presetSubtype="0" fill="hold" nodeType="afterEffect">
                                  <p:stCondLst>
                                    <p:cond delay="0"/>
                                  </p:stCondLst>
                                  <p:childTnLst>
                                    <p:set>
                                      <p:cBhvr>
                                        <p:cTn id="62" dur="1" fill="hold">
                                          <p:stCondLst>
                                            <p:cond delay="0"/>
                                          </p:stCondLst>
                                        </p:cTn>
                                        <p:tgtEl>
                                          <p:spTgt spid="140"/>
                                        </p:tgtEl>
                                        <p:attrNameLst>
                                          <p:attrName>style.visibility</p:attrName>
                                        </p:attrNameLst>
                                      </p:cBhvr>
                                      <p:to>
                                        <p:strVal val="visible"/>
                                      </p:to>
                                    </p:set>
                                    <p:animEffect transition="in" filter="fade">
                                      <p:cBhvr>
                                        <p:cTn id="63" dur="200"/>
                                        <p:tgtEl>
                                          <p:spTgt spid="140"/>
                                        </p:tgtEl>
                                      </p:cBhvr>
                                    </p:animEffect>
                                  </p:childTnLst>
                                </p:cTn>
                              </p:par>
                            </p:childTnLst>
                          </p:cTn>
                        </p:par>
                        <p:par>
                          <p:cTn id="64" fill="hold">
                            <p:stCondLst>
                              <p:cond delay="3100"/>
                            </p:stCondLst>
                            <p:childTnLst>
                              <p:par>
                                <p:cTn id="65" presetID="10" presetClass="entr" presetSubtype="0" fill="hold" nodeType="afterEffect">
                                  <p:stCondLst>
                                    <p:cond delay="0"/>
                                  </p:stCondLst>
                                  <p:childTnLst>
                                    <p:set>
                                      <p:cBhvr>
                                        <p:cTn id="66" dur="1" fill="hold">
                                          <p:stCondLst>
                                            <p:cond delay="0"/>
                                          </p:stCondLst>
                                        </p:cTn>
                                        <p:tgtEl>
                                          <p:spTgt spid="138"/>
                                        </p:tgtEl>
                                        <p:attrNameLst>
                                          <p:attrName>style.visibility</p:attrName>
                                        </p:attrNameLst>
                                      </p:cBhvr>
                                      <p:to>
                                        <p:strVal val="visible"/>
                                      </p:to>
                                    </p:set>
                                    <p:animEffect transition="in" filter="fade">
                                      <p:cBhvr>
                                        <p:cTn id="67" dur="300"/>
                                        <p:tgtEl>
                                          <p:spTgt spid="1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1000"/>
                                        <p:tgtEl>
                                          <p:spTgt spid="14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fade">
                                      <p:cBhvr>
                                        <p:cTn id="77" dur="1000"/>
                                        <p:tgtEl>
                                          <p:spTgt spid="126"/>
                                        </p:tgtEl>
                                      </p:cBhvr>
                                    </p:animEffect>
                                  </p:childTnLst>
                                </p:cTn>
                              </p:par>
                              <p:par>
                                <p:cTn id="78" presetID="10" presetClass="entr" presetSubtype="0" fill="hold" nodeType="with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fade">
                                      <p:cBhvr>
                                        <p:cTn id="80" dur="1000"/>
                                        <p:tgtEl>
                                          <p:spTgt spid="128"/>
                                        </p:tgtEl>
                                      </p:cBhvr>
                                    </p:animEffect>
                                  </p:childTnLst>
                                </p:cTn>
                              </p:par>
                              <p:par>
                                <p:cTn id="81" presetID="10" presetClass="entr" presetSubtype="0" fill="hold" nodeType="withEffect">
                                  <p:stCondLst>
                                    <p:cond delay="0"/>
                                  </p:stCondLst>
                                  <p:childTnLst>
                                    <p:set>
                                      <p:cBhvr>
                                        <p:cTn id="82" dur="1" fill="hold">
                                          <p:stCondLst>
                                            <p:cond delay="0"/>
                                          </p:stCondLst>
                                        </p:cTn>
                                        <p:tgtEl>
                                          <p:spTgt spid="142"/>
                                        </p:tgtEl>
                                        <p:attrNameLst>
                                          <p:attrName>style.visibility</p:attrName>
                                        </p:attrNameLst>
                                      </p:cBhvr>
                                      <p:to>
                                        <p:strVal val="visible"/>
                                      </p:to>
                                    </p:set>
                                    <p:animEffect transition="in" filter="fade">
                                      <p:cBhvr>
                                        <p:cTn id="83"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Activity states</a:t>
            </a:r>
          </a:p>
        </p:txBody>
      </p:sp>
      <p:sp>
        <p:nvSpPr>
          <p:cNvPr id="148" name="Google Shape;148;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grpSp>
        <p:nvGrpSpPr>
          <p:cNvPr id="149" name="Google Shape;149;p23"/>
          <p:cNvGrpSpPr/>
          <p:nvPr/>
        </p:nvGrpSpPr>
        <p:grpSpPr>
          <a:xfrm>
            <a:off x="2651400" y="1476804"/>
            <a:ext cx="1555200" cy="2540350"/>
            <a:chOff x="3535200" y="1111822"/>
            <a:chExt cx="2073600" cy="3387133"/>
          </a:xfrm>
        </p:grpSpPr>
        <p:sp>
          <p:nvSpPr>
            <p:cNvPr id="150" name="Google Shape;150;p23"/>
            <p:cNvSpPr/>
            <p:nvPr/>
          </p:nvSpPr>
          <p:spPr>
            <a:xfrm>
              <a:off x="3535200" y="2676239"/>
              <a:ext cx="2073600" cy="25650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Activity is running</a:t>
              </a:r>
              <a:endParaRPr sz="1350">
                <a:latin typeface="Roboto Condensed"/>
                <a:ea typeface="Roboto Condensed"/>
                <a:cs typeface="Roboto Condensed"/>
                <a:sym typeface="Roboto Condensed"/>
              </a:endParaRPr>
            </a:p>
          </p:txBody>
        </p:sp>
        <p:cxnSp>
          <p:nvCxnSpPr>
            <p:cNvPr id="151" name="Google Shape;151;p23"/>
            <p:cNvCxnSpPr>
              <a:stCxn id="152" idx="2"/>
            </p:cNvCxnSpPr>
            <p:nvPr/>
          </p:nvCxnSpPr>
          <p:spPr>
            <a:xfrm>
              <a:off x="4571900" y="1386022"/>
              <a:ext cx="0" cy="218400"/>
            </a:xfrm>
            <a:prstGeom prst="straightConnector1">
              <a:avLst/>
            </a:prstGeom>
            <a:noFill/>
            <a:ln w="19050" cap="flat" cmpd="sng">
              <a:solidFill>
                <a:schemeClr val="dk2"/>
              </a:solidFill>
              <a:prstDash val="solid"/>
              <a:round/>
              <a:headEnd type="none" w="med" len="med"/>
              <a:tailEnd type="triangle" w="med" len="med"/>
            </a:ln>
          </p:spPr>
        </p:cxnSp>
        <p:cxnSp>
          <p:nvCxnSpPr>
            <p:cNvPr id="153" name="Google Shape;153;p23"/>
            <p:cNvCxnSpPr>
              <a:stCxn id="154" idx="2"/>
              <a:endCxn id="155" idx="0"/>
            </p:cNvCxnSpPr>
            <p:nvPr/>
          </p:nvCxnSpPr>
          <p:spPr>
            <a:xfrm>
              <a:off x="4571900" y="1872194"/>
              <a:ext cx="0" cy="260100"/>
            </a:xfrm>
            <a:prstGeom prst="straightConnector1">
              <a:avLst/>
            </a:prstGeom>
            <a:noFill/>
            <a:ln w="19050" cap="flat" cmpd="sng">
              <a:solidFill>
                <a:schemeClr val="dk2"/>
              </a:solidFill>
              <a:prstDash val="solid"/>
              <a:round/>
              <a:headEnd type="none" w="med" len="med"/>
              <a:tailEnd type="triangle" w="med" len="med"/>
            </a:ln>
          </p:spPr>
        </p:cxnSp>
        <p:cxnSp>
          <p:nvCxnSpPr>
            <p:cNvPr id="156" name="Google Shape;156;p23"/>
            <p:cNvCxnSpPr>
              <a:stCxn id="157" idx="2"/>
              <a:endCxn id="150" idx="0"/>
            </p:cNvCxnSpPr>
            <p:nvPr/>
          </p:nvCxnSpPr>
          <p:spPr>
            <a:xfrm>
              <a:off x="4571900" y="2400066"/>
              <a:ext cx="0" cy="276300"/>
            </a:xfrm>
            <a:prstGeom prst="straightConnector1">
              <a:avLst/>
            </a:prstGeom>
            <a:noFill/>
            <a:ln w="19050" cap="flat" cmpd="sng">
              <a:solidFill>
                <a:schemeClr val="dk2"/>
              </a:solidFill>
              <a:prstDash val="solid"/>
              <a:round/>
              <a:headEnd type="none" w="med" len="med"/>
              <a:tailEnd type="triangle" w="med" len="med"/>
            </a:ln>
          </p:spPr>
        </p:cxnSp>
        <p:cxnSp>
          <p:nvCxnSpPr>
            <p:cNvPr id="158" name="Google Shape;158;p23"/>
            <p:cNvCxnSpPr>
              <a:stCxn id="159" idx="2"/>
              <a:endCxn id="160" idx="0"/>
            </p:cNvCxnSpPr>
            <p:nvPr/>
          </p:nvCxnSpPr>
          <p:spPr>
            <a:xfrm>
              <a:off x="4572000" y="3435711"/>
              <a:ext cx="0" cy="272100"/>
            </a:xfrm>
            <a:prstGeom prst="straightConnector1">
              <a:avLst/>
            </a:prstGeom>
            <a:noFill/>
            <a:ln w="19050" cap="flat" cmpd="sng">
              <a:solidFill>
                <a:schemeClr val="dk2"/>
              </a:solidFill>
              <a:prstDash val="solid"/>
              <a:round/>
              <a:headEnd type="none" w="med" len="med"/>
              <a:tailEnd type="triangle" w="med" len="med"/>
            </a:ln>
          </p:spPr>
        </p:cxnSp>
        <p:cxnSp>
          <p:nvCxnSpPr>
            <p:cNvPr id="161" name="Google Shape;161;p23"/>
            <p:cNvCxnSpPr>
              <a:stCxn id="162" idx="2"/>
              <a:endCxn id="163" idx="0"/>
            </p:cNvCxnSpPr>
            <p:nvPr/>
          </p:nvCxnSpPr>
          <p:spPr>
            <a:xfrm>
              <a:off x="4571900" y="3975583"/>
              <a:ext cx="0" cy="255600"/>
            </a:xfrm>
            <a:prstGeom prst="straightConnector1">
              <a:avLst/>
            </a:prstGeom>
            <a:noFill/>
            <a:ln w="19050" cap="flat" cmpd="sng">
              <a:solidFill>
                <a:schemeClr val="dk2"/>
              </a:solidFill>
              <a:prstDash val="solid"/>
              <a:round/>
              <a:headEnd type="none" w="med" len="med"/>
              <a:tailEnd type="triangle" w="med" len="med"/>
            </a:ln>
          </p:spPr>
        </p:cxnSp>
        <p:cxnSp>
          <p:nvCxnSpPr>
            <p:cNvPr id="164" name="Google Shape;164;p23"/>
            <p:cNvCxnSpPr>
              <a:stCxn id="150" idx="2"/>
              <a:endCxn id="165" idx="0"/>
            </p:cNvCxnSpPr>
            <p:nvPr/>
          </p:nvCxnSpPr>
          <p:spPr>
            <a:xfrm>
              <a:off x="4572000" y="2932739"/>
              <a:ext cx="0" cy="235200"/>
            </a:xfrm>
            <a:prstGeom prst="straightConnector1">
              <a:avLst/>
            </a:prstGeom>
            <a:noFill/>
            <a:ln w="19050" cap="flat" cmpd="sng">
              <a:solidFill>
                <a:schemeClr val="dk2"/>
              </a:solidFill>
              <a:prstDash val="solid"/>
              <a:round/>
              <a:headEnd type="none" w="med" len="med"/>
              <a:tailEnd type="triangle" w="med" len="med"/>
            </a:ln>
          </p:spPr>
        </p:cxnSp>
        <p:sp>
          <p:nvSpPr>
            <p:cNvPr id="152" name="Google Shape;152;p23"/>
            <p:cNvSpPr/>
            <p:nvPr/>
          </p:nvSpPr>
          <p:spPr>
            <a:xfrm>
              <a:off x="3902000" y="1111822"/>
              <a:ext cx="1339800" cy="274200"/>
            </a:xfrm>
            <a:prstGeom prst="roundRect">
              <a:avLst>
                <a:gd name="adj" fmla="val 16667"/>
              </a:avLst>
            </a:prstGeom>
            <a:solidFill>
              <a:srgbClr val="FFE599"/>
            </a:solidFill>
            <a:ln w="28575" cap="flat" cmpd="sng">
              <a:solidFill>
                <a:srgbClr val="FFE599"/>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CREATED</a:t>
              </a:r>
              <a:endParaRPr sz="1350">
                <a:latin typeface="Roboto Condensed"/>
                <a:ea typeface="Roboto Condensed"/>
                <a:cs typeface="Roboto Condensed"/>
                <a:sym typeface="Roboto Condensed"/>
              </a:endParaRPr>
            </a:p>
          </p:txBody>
        </p:sp>
        <p:sp>
          <p:nvSpPr>
            <p:cNvPr id="154" name="Google Shape;154;p23"/>
            <p:cNvSpPr/>
            <p:nvPr/>
          </p:nvSpPr>
          <p:spPr>
            <a:xfrm>
              <a:off x="3902000" y="1597994"/>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STARTED</a:t>
              </a:r>
              <a:endParaRPr sz="1350">
                <a:latin typeface="Roboto Condensed"/>
                <a:ea typeface="Roboto Condensed"/>
                <a:cs typeface="Roboto Condensed"/>
                <a:sym typeface="Roboto Condensed"/>
              </a:endParaRPr>
            </a:p>
          </p:txBody>
        </p:sp>
        <p:sp>
          <p:nvSpPr>
            <p:cNvPr id="157" name="Google Shape;157;p23"/>
            <p:cNvSpPr/>
            <p:nvPr/>
          </p:nvSpPr>
          <p:spPr>
            <a:xfrm>
              <a:off x="3902000" y="2125866"/>
              <a:ext cx="1339800" cy="274200"/>
            </a:xfrm>
            <a:prstGeom prst="roundRect">
              <a:avLst>
                <a:gd name="adj" fmla="val 16667"/>
              </a:avLst>
            </a:prstGeom>
            <a:solidFill>
              <a:srgbClr val="FFFFFF"/>
            </a:solidFill>
            <a:ln w="28575"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RESUMED</a:t>
              </a:r>
              <a:endParaRPr sz="1350">
                <a:latin typeface="Roboto Condensed"/>
                <a:ea typeface="Roboto Condensed"/>
                <a:cs typeface="Roboto Condensed"/>
                <a:sym typeface="Roboto Condensed"/>
              </a:endParaRPr>
            </a:p>
          </p:txBody>
        </p:sp>
        <p:sp>
          <p:nvSpPr>
            <p:cNvPr id="159" name="Google Shape;159;p23"/>
            <p:cNvSpPr/>
            <p:nvPr/>
          </p:nvSpPr>
          <p:spPr>
            <a:xfrm>
              <a:off x="3902100" y="3161511"/>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PAUSED</a:t>
              </a:r>
              <a:endParaRPr sz="1350">
                <a:latin typeface="Roboto Condensed"/>
                <a:ea typeface="Roboto Condensed"/>
                <a:cs typeface="Roboto Condensed"/>
                <a:sym typeface="Roboto Condensed"/>
              </a:endParaRPr>
            </a:p>
          </p:txBody>
        </p:sp>
        <p:sp>
          <p:nvSpPr>
            <p:cNvPr id="162" name="Google Shape;162;p23"/>
            <p:cNvSpPr/>
            <p:nvPr/>
          </p:nvSpPr>
          <p:spPr>
            <a:xfrm>
              <a:off x="3902000" y="3701383"/>
              <a:ext cx="1339800" cy="274200"/>
            </a:xfrm>
            <a:prstGeom prst="roundRect">
              <a:avLst>
                <a:gd name="adj" fmla="val 16667"/>
              </a:avLst>
            </a:prstGeom>
            <a:solidFill>
              <a:srgbClr val="FFFFFF"/>
            </a:solidFill>
            <a:ln w="28575" cap="flat" cmpd="sng">
              <a:solidFill>
                <a:srgbClr val="F86734"/>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STOPPED</a:t>
              </a:r>
              <a:endParaRPr sz="1350">
                <a:latin typeface="Roboto Condensed"/>
                <a:ea typeface="Roboto Condensed"/>
                <a:cs typeface="Roboto Condensed"/>
                <a:sym typeface="Roboto Condensed"/>
              </a:endParaRPr>
            </a:p>
          </p:txBody>
        </p:sp>
        <p:sp>
          <p:nvSpPr>
            <p:cNvPr id="166" name="Google Shape;166;p23"/>
            <p:cNvSpPr/>
            <p:nvPr/>
          </p:nvSpPr>
          <p:spPr>
            <a:xfrm>
              <a:off x="3902000" y="4224755"/>
              <a:ext cx="1339800" cy="274200"/>
            </a:xfrm>
            <a:prstGeom prst="roundRect">
              <a:avLst>
                <a:gd name="adj" fmla="val 16667"/>
              </a:avLst>
            </a:prstGeom>
            <a:solidFill>
              <a:srgbClr val="F86734"/>
            </a:solidFill>
            <a:ln w="28575" cap="flat" cmpd="sng">
              <a:solidFill>
                <a:srgbClr val="F86734"/>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073042"/>
                  </a:solidFill>
                  <a:latin typeface="Roboto Condensed"/>
                  <a:ea typeface="Roboto Condensed"/>
                  <a:cs typeface="Roboto Condensed"/>
                  <a:sym typeface="Roboto Condensed"/>
                </a:rPr>
                <a:t>DESTROYED</a:t>
              </a:r>
              <a:endParaRPr sz="135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onCreate()</a:t>
            </a:r>
          </a:p>
        </p:txBody>
      </p:sp>
      <p:sp>
        <p:nvSpPr>
          <p:cNvPr id="173" name="Google Shape;173;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sp>
        <p:nvSpPr>
          <p:cNvPr id="172" name="Google Shape;172;p24"/>
          <p:cNvSpPr txBox="1">
            <a:spLocks noGrp="1"/>
          </p:cNvSpPr>
          <p:nvPr>
            <p:ph type="body" idx="4294967295"/>
          </p:nvPr>
        </p:nvSpPr>
        <p:spPr>
          <a:xfrm>
            <a:off x="226219" y="1595437"/>
            <a:ext cx="6391275" cy="18256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Activity is created and other initialization work occurs</a:t>
            </a:r>
            <a:endParaRPr sz="1650"/>
          </a:p>
          <a:p>
            <a:pPr indent="-276225">
              <a:buSzPts val="2200"/>
              <a:buChar char="●"/>
            </a:pPr>
            <a:r>
              <a:rPr lang="en" sz="1650"/>
              <a:t>You must implement this callback</a:t>
            </a:r>
            <a:endParaRPr sz="1650"/>
          </a:p>
          <a:p>
            <a:pPr indent="-276225">
              <a:spcAft>
                <a:spcPts val="750"/>
              </a:spcAft>
              <a:buSzPts val="2200"/>
              <a:buChar char="●"/>
            </a:pPr>
            <a:r>
              <a:rPr lang="en" sz="1650"/>
              <a:t>Inflate activity UI and perform other app startup logic</a:t>
            </a:r>
            <a:endParaRPr sz="16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onStart()</a:t>
            </a:r>
          </a:p>
        </p:txBody>
      </p:sp>
      <p:sp>
        <p:nvSpPr>
          <p:cNvPr id="180" name="Google Shape;180;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79" name="Google Shape;179;p25"/>
          <p:cNvSpPr txBox="1">
            <a:spLocks noGrp="1"/>
          </p:cNvSpPr>
          <p:nvPr>
            <p:ph type="body" idx="4294967295"/>
          </p:nvPr>
        </p:nvSpPr>
        <p:spPr>
          <a:xfrm>
            <a:off x="147637" y="1360487"/>
            <a:ext cx="6391275" cy="1665288"/>
          </a:xfrm>
          <a:prstGeom prst="rect">
            <a:avLst/>
          </a:prstGeom>
        </p:spPr>
        <p:txBody>
          <a:bodyPr spcFirstLastPara="1" wrap="square" lIns="68569" tIns="68569" rIns="68569" bIns="68569" anchor="t" anchorCtr="0">
            <a:noAutofit/>
          </a:bodyPr>
          <a:lstStyle/>
          <a:p>
            <a:pPr>
              <a:spcBef>
                <a:spcPts val="0"/>
              </a:spcBef>
              <a:buChar char="●"/>
            </a:pPr>
            <a:r>
              <a:rPr lang="en"/>
              <a:t>Activity becomes visible to the user</a:t>
            </a:r>
            <a:endParaRPr/>
          </a:p>
          <a:p>
            <a:pPr>
              <a:spcBef>
                <a:spcPts val="0"/>
              </a:spcBef>
              <a:buChar char="●"/>
            </a:pPr>
            <a:r>
              <a:rPr lang="en"/>
              <a:t>Called after activity:</a:t>
            </a:r>
            <a:endParaRPr/>
          </a:p>
          <a:p>
            <a:pPr lvl="1">
              <a:spcBef>
                <a:spcPts val="0"/>
              </a:spcBef>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marL="685800" indent="0">
              <a:spcBef>
                <a:spcPts val="0"/>
              </a:spcBef>
              <a:buNone/>
            </a:pPr>
            <a:r>
              <a:rPr lang="en"/>
              <a:t>or </a:t>
            </a:r>
            <a:endParaRPr/>
          </a:p>
          <a:p>
            <a:pPr lvl="1">
              <a:spcBef>
                <a:spcPts val="0"/>
              </a:spcBef>
              <a:buChar char="○"/>
            </a:pPr>
            <a:r>
              <a:rPr lang="en">
                <a:latin typeface="Courier New"/>
                <a:ea typeface="Courier New"/>
                <a:cs typeface="Courier New"/>
                <a:sym typeface="Courier New"/>
              </a:rPr>
              <a:t>onRestart()</a:t>
            </a:r>
            <a:r>
              <a:rPr lang="en"/>
              <a:t> if activity was previously stopped</a:t>
            </a:r>
            <a:endParaRPr/>
          </a:p>
          <a:p>
            <a:pPr marL="0" indent="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D1928F-6F1A-41A6-9E57-A0DD9473AAE5}"/>
</file>

<file path=customXml/itemProps2.xml><?xml version="1.0" encoding="utf-8"?>
<ds:datastoreItem xmlns:ds="http://schemas.openxmlformats.org/officeDocument/2006/customXml" ds:itemID="{39CD2489-CA90-4823-B87F-13594D250F33}"/>
</file>

<file path=customXml/itemProps3.xml><?xml version="1.0" encoding="utf-8"?>
<ds:datastoreItem xmlns:ds="http://schemas.openxmlformats.org/officeDocument/2006/customXml" ds:itemID="{04C9452C-FDB1-4DBC-A10D-99DFCD926B2F}"/>
</file>

<file path=docProps/app.xml><?xml version="1.0" encoding="utf-8"?>
<Properties xmlns="http://schemas.openxmlformats.org/officeDocument/2006/extended-properties" xmlns:vt="http://schemas.openxmlformats.org/officeDocument/2006/docPropsVTypes">
  <TotalTime>1815</TotalTime>
  <Words>4042</Words>
  <Application>Microsoft Office PowerPoint</Application>
  <PresentationFormat>Custom</PresentationFormat>
  <Paragraphs>492</Paragraphs>
  <Slides>46</Slides>
  <Notes>46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Google Sans</vt:lpstr>
      <vt:lpstr>Open Sans</vt:lpstr>
      <vt:lpstr>Times New Roman</vt:lpstr>
      <vt:lpstr>Roboto Condensed</vt:lpstr>
      <vt:lpstr>Courier New</vt:lpstr>
      <vt:lpstr>Roboto</vt:lpstr>
      <vt:lpstr>Consolas</vt:lpstr>
      <vt:lpstr>Arial</vt:lpstr>
      <vt:lpstr>Simple Light</vt:lpstr>
      <vt:lpstr>GDT master</vt:lpstr>
      <vt:lpstr>PowerPoint Presentation</vt:lpstr>
      <vt:lpstr>About this lesson</vt:lpstr>
      <vt:lpstr>PowerPoint Presentation</vt:lpstr>
      <vt:lpstr>Why it matters</vt:lpstr>
      <vt:lpstr>Simplified activity lifecycle</vt:lpstr>
      <vt:lpstr>Activity lifecycle</vt:lpstr>
      <vt:lpstr>Activity states</vt:lpstr>
      <vt:lpstr>onCreate()</vt:lpstr>
      <vt:lpstr>onStart()</vt:lpstr>
      <vt:lpstr>onResume()</vt:lpstr>
      <vt:lpstr>onPause()</vt:lpstr>
      <vt:lpstr>onStop()</vt:lpstr>
      <vt:lpstr>onDestroy()</vt:lpstr>
      <vt:lpstr>Summary of activity states</vt:lpstr>
      <vt:lpstr>Save state</vt:lpstr>
      <vt:lpstr>PowerPoint Presentation</vt:lpstr>
      <vt:lpstr>Logging in Android</vt:lpstr>
      <vt:lpstr>Write logs</vt:lpstr>
      <vt:lpstr>PowerPoint Presentation</vt:lpstr>
      <vt:lpstr>Fragment states</vt:lpstr>
      <vt:lpstr>Fragment lifecycle diagram</vt:lpstr>
      <vt:lpstr>onAttach()</vt:lpstr>
      <vt:lpstr>onCreateView()</vt:lpstr>
      <vt:lpstr>onViewCreated()</vt:lpstr>
      <vt:lpstr>onDestroyView() and onDetach()</vt:lpstr>
      <vt:lpstr>Summary of fragment states</vt:lpstr>
      <vt:lpstr>Save fragment state across config changes</vt:lpstr>
      <vt:lpstr>PowerPoint Presentation</vt:lpstr>
      <vt:lpstr>Lifecycle-aware components</vt:lpstr>
      <vt:lpstr>LifecycleOwner</vt:lpstr>
      <vt:lpstr>LifecycleObserver</vt:lpstr>
      <vt:lpstr>PowerPoint Presentation</vt:lpstr>
      <vt:lpstr>Back stack of activities</vt:lpstr>
      <vt:lpstr>Add to the back stack</vt:lpstr>
      <vt:lpstr>Add to the back stack again </vt:lpstr>
      <vt:lpstr>Tap Back button</vt:lpstr>
      <vt:lpstr>Tap Back button again</vt:lpstr>
      <vt:lpstr>First destination in the back stack</vt:lpstr>
      <vt:lpstr>Add a destination to the back stack</vt:lpstr>
      <vt:lpstr>Tap Back button</vt:lpstr>
      <vt:lpstr>Another back stack example</vt:lpstr>
      <vt:lpstr>Modify Back button behavior</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Vui Le Ba</cp:lastModifiedBy>
  <cp:revision>1</cp:revision>
  <dcterms:modified xsi:type="dcterms:W3CDTF">2024-12-02T07:01:48Z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