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8" r:id="rId8"/>
    <p:sldId id="262" r:id="rId9"/>
    <p:sldId id="269" r:id="rId10"/>
    <p:sldId id="263" r:id="rId11"/>
    <p:sldId id="270" r:id="rId12"/>
    <p:sldId id="272" r:id="rId13"/>
    <p:sldId id="273" r:id="rId14"/>
    <p:sldId id="274" r:id="rId15"/>
    <p:sldId id="275" r:id="rId16"/>
    <p:sldId id="266" r:id="rId17"/>
    <p:sldId id="276" r:id="rId18"/>
    <p:sldId id="277" r:id="rId19"/>
    <p:sldId id="279" r:id="rId20"/>
    <p:sldId id="280" r:id="rId21"/>
    <p:sldId id="281" r:id="rId22"/>
    <p:sldId id="267" r:id="rId23"/>
    <p:sldId id="271" r:id="rId24"/>
    <p:sldId id="282" r:id="rId25"/>
    <p:sldId id="285" r:id="rId26"/>
    <p:sldId id="284" r:id="rId27"/>
    <p:sldId id="283" r:id="rId28"/>
    <p:sldId id="28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2EC82-FF51-4C13-8610-D0131263F5EE}" v="139" dt="2023-12-16T14:53:35.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868D1486-E131-481E-A743-09E4F5FD2B2A}"/>
    <pc:docChg chg="modSld">
      <pc:chgData name="Vui Le Ba" userId="052109168efbc39a" providerId="LiveId" clId="{868D1486-E131-481E-A743-09E4F5FD2B2A}" dt="2023-12-17T09:04:59.810" v="0" actId="20577"/>
      <pc:docMkLst>
        <pc:docMk/>
      </pc:docMkLst>
      <pc:sldChg chg="modSp mod">
        <pc:chgData name="Vui Le Ba" userId="052109168efbc39a" providerId="LiveId" clId="{868D1486-E131-481E-A743-09E4F5FD2B2A}" dt="2023-12-17T09:04:59.810" v="0" actId="20577"/>
        <pc:sldMkLst>
          <pc:docMk/>
          <pc:sldMk cId="2061415244" sldId="256"/>
        </pc:sldMkLst>
        <pc:spChg chg="mod">
          <ac:chgData name="Vui Le Ba" userId="052109168efbc39a" providerId="LiveId" clId="{868D1486-E131-481E-A743-09E4F5FD2B2A}" dt="2023-12-17T09:04:59.810" v="0" actId="20577"/>
          <ac:spMkLst>
            <pc:docMk/>
            <pc:sldMk cId="2061415244" sldId="256"/>
            <ac:spMk id="5" creationId="{B0D59732-5964-33F7-7351-561BA8F4E71A}"/>
          </ac:spMkLst>
        </pc:spChg>
      </pc:sldChg>
    </pc:docChg>
  </pc:docChgLst>
  <pc:docChgLst>
    <pc:chgData name="Vui Le Ba" userId="052109168efbc39a" providerId="LiveId" clId="{4F72EC82-FF51-4C13-8610-D0131263F5EE}"/>
    <pc:docChg chg="undo custSel addSld delSld modSld sldOrd modMainMaster">
      <pc:chgData name="Vui Le Ba" userId="052109168efbc39a" providerId="LiveId" clId="{4F72EC82-FF51-4C13-8610-D0131263F5EE}" dt="2023-12-18T02:38:26.907" v="13508" actId="47"/>
      <pc:docMkLst>
        <pc:docMk/>
      </pc:docMkLst>
      <pc:sldChg chg="addSp delSp modSp new mod modClrScheme chgLayout">
        <pc:chgData name="Vui Le Ba" userId="052109168efbc39a" providerId="LiveId" clId="{4F72EC82-FF51-4C13-8610-D0131263F5EE}" dt="2023-12-14T23:42:52.431" v="133" actId="207"/>
        <pc:sldMkLst>
          <pc:docMk/>
          <pc:sldMk cId="2061415244" sldId="256"/>
        </pc:sldMkLst>
        <pc:spChg chg="del mod">
          <ac:chgData name="Vui Le Ba" userId="052109168efbc39a" providerId="LiveId" clId="{4F72EC82-FF51-4C13-8610-D0131263F5EE}" dt="2023-12-14T23:41:04.094" v="7" actId="700"/>
          <ac:spMkLst>
            <pc:docMk/>
            <pc:sldMk cId="2061415244" sldId="256"/>
            <ac:spMk id="2" creationId="{8DE8897A-DA3F-722D-51C6-A7460C65DE85}"/>
          </ac:spMkLst>
        </pc:spChg>
        <pc:spChg chg="del mod">
          <ac:chgData name="Vui Le Ba" userId="052109168efbc39a" providerId="LiveId" clId="{4F72EC82-FF51-4C13-8610-D0131263F5EE}" dt="2023-12-14T23:41:04.094" v="7" actId="700"/>
          <ac:spMkLst>
            <pc:docMk/>
            <pc:sldMk cId="2061415244" sldId="256"/>
            <ac:spMk id="3" creationId="{17CB6384-38DC-68D3-0F0C-01A2F237B969}"/>
          </ac:spMkLst>
        </pc:spChg>
        <pc:spChg chg="add del mod">
          <ac:chgData name="Vui Le Ba" userId="052109168efbc39a" providerId="LiveId" clId="{4F72EC82-FF51-4C13-8610-D0131263F5EE}" dt="2023-12-14T23:41:32.162" v="14"/>
          <ac:spMkLst>
            <pc:docMk/>
            <pc:sldMk cId="2061415244" sldId="256"/>
            <ac:spMk id="4" creationId="{3DAAF170-995B-A23B-86FD-DBAE700485FE}"/>
          </ac:spMkLst>
        </pc:spChg>
        <pc:spChg chg="add mod">
          <ac:chgData name="Vui Le Ba" userId="052109168efbc39a" providerId="LiveId" clId="{4F72EC82-FF51-4C13-8610-D0131263F5EE}" dt="2023-12-14T23:42:52.431" v="133" actId="207"/>
          <ac:spMkLst>
            <pc:docMk/>
            <pc:sldMk cId="2061415244" sldId="256"/>
            <ac:spMk id="5" creationId="{B0D59732-5964-33F7-7351-561BA8F4E71A}"/>
          </ac:spMkLst>
        </pc:spChg>
      </pc:sldChg>
      <pc:sldChg chg="delSp modSp new del mod modClrScheme chgLayout">
        <pc:chgData name="Vui Le Ba" userId="052109168efbc39a" providerId="LiveId" clId="{4F72EC82-FF51-4C13-8610-D0131263F5EE}" dt="2023-12-14T23:40:43.820" v="4" actId="47"/>
        <pc:sldMkLst>
          <pc:docMk/>
          <pc:sldMk cId="3860108407" sldId="256"/>
        </pc:sldMkLst>
        <pc:spChg chg="del mod">
          <ac:chgData name="Vui Le Ba" userId="052109168efbc39a" providerId="LiveId" clId="{4F72EC82-FF51-4C13-8610-D0131263F5EE}" dt="2023-12-14T23:40:18.303" v="2" actId="700"/>
          <ac:spMkLst>
            <pc:docMk/>
            <pc:sldMk cId="3860108407" sldId="256"/>
            <ac:spMk id="2" creationId="{822E246C-6074-7D56-7DFB-7C7D06D14BC3}"/>
          </ac:spMkLst>
        </pc:spChg>
        <pc:spChg chg="del mod">
          <ac:chgData name="Vui Le Ba" userId="052109168efbc39a" providerId="LiveId" clId="{4F72EC82-FF51-4C13-8610-D0131263F5EE}" dt="2023-12-14T23:40:18.303" v="2" actId="700"/>
          <ac:spMkLst>
            <pc:docMk/>
            <pc:sldMk cId="3860108407" sldId="256"/>
            <ac:spMk id="3" creationId="{85D4C995-59F7-F75A-69EB-56DDA3DF75EA}"/>
          </ac:spMkLst>
        </pc:spChg>
      </pc:sldChg>
      <pc:sldChg chg="addSp modSp new mod modClrScheme chgLayout">
        <pc:chgData name="Vui Le Ba" userId="052109168efbc39a" providerId="LiveId" clId="{4F72EC82-FF51-4C13-8610-D0131263F5EE}" dt="2023-12-16T03:27:58.614" v="5101" actId="20577"/>
        <pc:sldMkLst>
          <pc:docMk/>
          <pc:sldMk cId="953569329" sldId="257"/>
        </pc:sldMkLst>
        <pc:spChg chg="add mod">
          <ac:chgData name="Vui Le Ba" userId="052109168efbc39a" providerId="LiveId" clId="{4F72EC82-FF51-4C13-8610-D0131263F5EE}" dt="2023-12-14T23:43:04.926" v="171" actId="20577"/>
          <ac:spMkLst>
            <pc:docMk/>
            <pc:sldMk cId="953569329" sldId="257"/>
            <ac:spMk id="2" creationId="{5101F162-14B4-1E7F-DBF2-7CE49C3CB893}"/>
          </ac:spMkLst>
        </pc:spChg>
        <pc:spChg chg="add mod">
          <ac:chgData name="Vui Le Ba" userId="052109168efbc39a" providerId="LiveId" clId="{4F72EC82-FF51-4C13-8610-D0131263F5EE}" dt="2023-12-16T03:27:58.614" v="5101" actId="20577"/>
          <ac:spMkLst>
            <pc:docMk/>
            <pc:sldMk cId="953569329" sldId="257"/>
            <ac:spMk id="3" creationId="{AA383E0E-3659-AB06-B527-030241202BBD}"/>
          </ac:spMkLst>
        </pc:spChg>
      </pc:sldChg>
      <pc:sldChg chg="modSp new mod">
        <pc:chgData name="Vui Le Ba" userId="052109168efbc39a" providerId="LiveId" clId="{4F72EC82-FF51-4C13-8610-D0131263F5EE}" dt="2023-12-15T02:16:14.629" v="2939" actId="20577"/>
        <pc:sldMkLst>
          <pc:docMk/>
          <pc:sldMk cId="3001801030" sldId="258"/>
        </pc:sldMkLst>
        <pc:spChg chg="mod">
          <ac:chgData name="Vui Le Ba" userId="052109168efbc39a" providerId="LiveId" clId="{4F72EC82-FF51-4C13-8610-D0131263F5EE}" dt="2023-12-14T23:59:02.836" v="801" actId="20577"/>
          <ac:spMkLst>
            <pc:docMk/>
            <pc:sldMk cId="3001801030" sldId="258"/>
            <ac:spMk id="2" creationId="{897525DB-1172-BCFA-EFBD-B5F9CB05A496}"/>
          </ac:spMkLst>
        </pc:spChg>
        <pc:spChg chg="mod">
          <ac:chgData name="Vui Le Ba" userId="052109168efbc39a" providerId="LiveId" clId="{4F72EC82-FF51-4C13-8610-D0131263F5EE}" dt="2023-12-15T02:16:14.629" v="2939" actId="20577"/>
          <ac:spMkLst>
            <pc:docMk/>
            <pc:sldMk cId="3001801030" sldId="258"/>
            <ac:spMk id="3" creationId="{B0CD4267-2CD3-29FD-7C59-8609BA2FF589}"/>
          </ac:spMkLst>
        </pc:spChg>
      </pc:sldChg>
      <pc:sldChg chg="addSp delSp modSp new mod">
        <pc:chgData name="Vui Le Ba" userId="052109168efbc39a" providerId="LiveId" clId="{4F72EC82-FF51-4C13-8610-D0131263F5EE}" dt="2023-12-15T01:17:16.116" v="1793" actId="12"/>
        <pc:sldMkLst>
          <pc:docMk/>
          <pc:sldMk cId="3074535455" sldId="259"/>
        </pc:sldMkLst>
        <pc:spChg chg="mod">
          <ac:chgData name="Vui Le Ba" userId="052109168efbc39a" providerId="LiveId" clId="{4F72EC82-FF51-4C13-8610-D0131263F5EE}" dt="2023-12-15T01:13:30.518" v="1558" actId="20577"/>
          <ac:spMkLst>
            <pc:docMk/>
            <pc:sldMk cId="3074535455" sldId="259"/>
            <ac:spMk id="2" creationId="{CFC819B8-D13B-911B-6A5C-BA88912C6A3F}"/>
          </ac:spMkLst>
        </pc:spChg>
        <pc:spChg chg="mod">
          <ac:chgData name="Vui Le Ba" userId="052109168efbc39a" providerId="LiveId" clId="{4F72EC82-FF51-4C13-8610-D0131263F5EE}" dt="2023-12-15T01:17:16.116" v="1793" actId="12"/>
          <ac:spMkLst>
            <pc:docMk/>
            <pc:sldMk cId="3074535455" sldId="259"/>
            <ac:spMk id="3" creationId="{AE55A80F-E197-F9ED-45A8-FBE5B3728202}"/>
          </ac:spMkLst>
        </pc:spChg>
        <pc:spChg chg="add del">
          <ac:chgData name="Vui Le Ba" userId="052109168efbc39a" providerId="LiveId" clId="{4F72EC82-FF51-4C13-8610-D0131263F5EE}" dt="2023-12-15T01:14:52.456" v="1722"/>
          <ac:spMkLst>
            <pc:docMk/>
            <pc:sldMk cId="3074535455" sldId="259"/>
            <ac:spMk id="4" creationId="{05896359-A807-4A5D-8EC4-F3B6F9B1A259}"/>
          </ac:spMkLst>
        </pc:spChg>
        <pc:spChg chg="add del">
          <ac:chgData name="Vui Le Ba" userId="052109168efbc39a" providerId="LiveId" clId="{4F72EC82-FF51-4C13-8610-D0131263F5EE}" dt="2023-12-15T01:15:03.163" v="1725" actId="478"/>
          <ac:spMkLst>
            <pc:docMk/>
            <pc:sldMk cId="3074535455" sldId="259"/>
            <ac:spMk id="5" creationId="{B3CAFD48-2C0D-C55B-E937-08C5863856DB}"/>
          </ac:spMkLst>
        </pc:spChg>
      </pc:sldChg>
      <pc:sldChg chg="addSp delSp modSp new mod">
        <pc:chgData name="Vui Le Ba" userId="052109168efbc39a" providerId="LiveId" clId="{4F72EC82-FF51-4C13-8610-D0131263F5EE}" dt="2023-12-15T01:22:23.739" v="2071" actId="20577"/>
        <pc:sldMkLst>
          <pc:docMk/>
          <pc:sldMk cId="900477400" sldId="260"/>
        </pc:sldMkLst>
        <pc:spChg chg="mod">
          <ac:chgData name="Vui Le Ba" userId="052109168efbc39a" providerId="LiveId" clId="{4F72EC82-FF51-4C13-8610-D0131263F5EE}" dt="2023-12-15T01:17:32.760" v="1822" actId="20577"/>
          <ac:spMkLst>
            <pc:docMk/>
            <pc:sldMk cId="900477400" sldId="260"/>
            <ac:spMk id="2" creationId="{F21D08D1-CAE4-D261-FF4C-6C994859B048}"/>
          </ac:spMkLst>
        </pc:spChg>
        <pc:spChg chg="del">
          <ac:chgData name="Vui Le Ba" userId="052109168efbc39a" providerId="LiveId" clId="{4F72EC82-FF51-4C13-8610-D0131263F5EE}" dt="2023-12-15T01:18:53.836" v="1823" actId="478"/>
          <ac:spMkLst>
            <pc:docMk/>
            <pc:sldMk cId="900477400" sldId="260"/>
            <ac:spMk id="3" creationId="{5C107BCB-0EB8-1CC4-1EF2-C8087871C752}"/>
          </ac:spMkLst>
        </pc:spChg>
        <pc:spChg chg="add mod">
          <ac:chgData name="Vui Le Ba" userId="052109168efbc39a" providerId="LiveId" clId="{4F72EC82-FF51-4C13-8610-D0131263F5EE}" dt="2023-12-15T01:20:02.456" v="1905" actId="1076"/>
          <ac:spMkLst>
            <pc:docMk/>
            <pc:sldMk cId="900477400" sldId="260"/>
            <ac:spMk id="4" creationId="{FA676C79-FE65-836A-070C-803E9F3F7EE3}"/>
          </ac:spMkLst>
        </pc:spChg>
        <pc:spChg chg="add mod">
          <ac:chgData name="Vui Le Ba" userId="052109168efbc39a" providerId="LiveId" clId="{4F72EC82-FF51-4C13-8610-D0131263F5EE}" dt="2023-12-15T01:22:23.739" v="2071" actId="20577"/>
          <ac:spMkLst>
            <pc:docMk/>
            <pc:sldMk cId="900477400" sldId="260"/>
            <ac:spMk id="5" creationId="{5153E1B0-49FC-D4C0-E8C9-45861E319598}"/>
          </ac:spMkLst>
        </pc:spChg>
        <pc:spChg chg="add mod">
          <ac:chgData name="Vui Le Ba" userId="052109168efbc39a" providerId="LiveId" clId="{4F72EC82-FF51-4C13-8610-D0131263F5EE}" dt="2023-12-15T01:22:04.973" v="2012" actId="6549"/>
          <ac:spMkLst>
            <pc:docMk/>
            <pc:sldMk cId="900477400" sldId="260"/>
            <ac:spMk id="7" creationId="{92ED9747-1513-FFB8-3CA7-18FD6BBAF42F}"/>
          </ac:spMkLst>
        </pc:spChg>
      </pc:sldChg>
      <pc:sldChg chg="delSp modSp add mod">
        <pc:chgData name="Vui Le Ba" userId="052109168efbc39a" providerId="LiveId" clId="{4F72EC82-FF51-4C13-8610-D0131263F5EE}" dt="2023-12-16T02:56:56.625" v="3868" actId="20577"/>
        <pc:sldMkLst>
          <pc:docMk/>
          <pc:sldMk cId="823214689" sldId="261"/>
        </pc:sldMkLst>
        <pc:spChg chg="mod">
          <ac:chgData name="Vui Le Ba" userId="052109168efbc39a" providerId="LiveId" clId="{4F72EC82-FF51-4C13-8610-D0131263F5EE}" dt="2023-12-16T02:56:56.625" v="3868" actId="20577"/>
          <ac:spMkLst>
            <pc:docMk/>
            <pc:sldMk cId="823214689" sldId="261"/>
            <ac:spMk id="5" creationId="{5153E1B0-49FC-D4C0-E8C9-45861E319598}"/>
          </ac:spMkLst>
        </pc:spChg>
        <pc:spChg chg="del">
          <ac:chgData name="Vui Le Ba" userId="052109168efbc39a" providerId="LiveId" clId="{4F72EC82-FF51-4C13-8610-D0131263F5EE}" dt="2023-12-15T01:23:02.663" v="2073" actId="478"/>
          <ac:spMkLst>
            <pc:docMk/>
            <pc:sldMk cId="823214689" sldId="261"/>
            <ac:spMk id="7" creationId="{92ED9747-1513-FFB8-3CA7-18FD6BBAF42F}"/>
          </ac:spMkLst>
        </pc:spChg>
      </pc:sldChg>
      <pc:sldChg chg="addSp delSp modSp new mod">
        <pc:chgData name="Vui Le Ba" userId="052109168efbc39a" providerId="LiveId" clId="{4F72EC82-FF51-4C13-8610-D0131263F5EE}" dt="2023-12-16T03:28:17.483" v="5141" actId="6549"/>
        <pc:sldMkLst>
          <pc:docMk/>
          <pc:sldMk cId="1615427114" sldId="262"/>
        </pc:sldMkLst>
        <pc:spChg chg="mod">
          <ac:chgData name="Vui Le Ba" userId="052109168efbc39a" providerId="LiveId" clId="{4F72EC82-FF51-4C13-8610-D0131263F5EE}" dt="2023-12-16T03:28:13.543" v="5140" actId="20577"/>
          <ac:spMkLst>
            <pc:docMk/>
            <pc:sldMk cId="1615427114" sldId="262"/>
            <ac:spMk id="2" creationId="{5C4337C1-114D-51B8-11A6-86B2E700EB01}"/>
          </ac:spMkLst>
        </pc:spChg>
        <pc:spChg chg="mod">
          <ac:chgData name="Vui Le Ba" userId="052109168efbc39a" providerId="LiveId" clId="{4F72EC82-FF51-4C13-8610-D0131263F5EE}" dt="2023-12-16T03:28:17.483" v="5141" actId="6549"/>
          <ac:spMkLst>
            <pc:docMk/>
            <pc:sldMk cId="1615427114" sldId="262"/>
            <ac:spMk id="3" creationId="{5D6C90FF-51A6-6471-41E6-E73BF5885FFA}"/>
          </ac:spMkLst>
        </pc:spChg>
        <pc:spChg chg="add del">
          <ac:chgData name="Vui Le Ba" userId="052109168efbc39a" providerId="LiveId" clId="{4F72EC82-FF51-4C13-8610-D0131263F5EE}" dt="2023-12-16T03:14:24.150" v="4521"/>
          <ac:spMkLst>
            <pc:docMk/>
            <pc:sldMk cId="1615427114" sldId="262"/>
            <ac:spMk id="4" creationId="{F3CD2039-DFE6-3707-3877-751B4B64B0A2}"/>
          </ac:spMkLst>
        </pc:spChg>
        <pc:spChg chg="add del">
          <ac:chgData name="Vui Le Ba" userId="052109168efbc39a" providerId="LiveId" clId="{4F72EC82-FF51-4C13-8610-D0131263F5EE}" dt="2023-12-16T03:14:25.794" v="4523"/>
          <ac:spMkLst>
            <pc:docMk/>
            <pc:sldMk cId="1615427114" sldId="262"/>
            <ac:spMk id="5" creationId="{B6454707-3693-B4C8-91E5-B0D3023E9EEF}"/>
          </ac:spMkLst>
        </pc:spChg>
        <pc:spChg chg="add del">
          <ac:chgData name="Vui Le Ba" userId="052109168efbc39a" providerId="LiveId" clId="{4F72EC82-FF51-4C13-8610-D0131263F5EE}" dt="2023-12-16T03:14:31.188" v="4525"/>
          <ac:spMkLst>
            <pc:docMk/>
            <pc:sldMk cId="1615427114" sldId="262"/>
            <ac:spMk id="6" creationId="{4E6B0805-1747-6B81-2C70-D8D777427218}"/>
          </ac:spMkLst>
        </pc:spChg>
        <pc:picChg chg="add del mod">
          <ac:chgData name="Vui Le Ba" userId="052109168efbc39a" providerId="LiveId" clId="{4F72EC82-FF51-4C13-8610-D0131263F5EE}" dt="2023-12-16T03:14:38.413" v="4533"/>
          <ac:picMkLst>
            <pc:docMk/>
            <pc:sldMk cId="1615427114" sldId="262"/>
            <ac:picMk id="7" creationId="{EA4CAA18-B032-BD49-BEA9-F0B4F659E582}"/>
          </ac:picMkLst>
        </pc:picChg>
      </pc:sldChg>
      <pc:sldChg chg="modSp new mod">
        <pc:chgData name="Vui Le Ba" userId="052109168efbc39a" providerId="LiveId" clId="{4F72EC82-FF51-4C13-8610-D0131263F5EE}" dt="2023-12-16T05:23:46.795" v="6679" actId="20577"/>
        <pc:sldMkLst>
          <pc:docMk/>
          <pc:sldMk cId="264620044" sldId="263"/>
        </pc:sldMkLst>
        <pc:spChg chg="mod">
          <ac:chgData name="Vui Le Ba" userId="052109168efbc39a" providerId="LiveId" clId="{4F72EC82-FF51-4C13-8610-D0131263F5EE}" dt="2023-12-15T02:05:23.334" v="2621" actId="20577"/>
          <ac:spMkLst>
            <pc:docMk/>
            <pc:sldMk cId="264620044" sldId="263"/>
            <ac:spMk id="2" creationId="{1CA38B90-7BD3-E6EE-1857-0283969E5CCB}"/>
          </ac:spMkLst>
        </pc:spChg>
        <pc:spChg chg="mod">
          <ac:chgData name="Vui Le Ba" userId="052109168efbc39a" providerId="LiveId" clId="{4F72EC82-FF51-4C13-8610-D0131263F5EE}" dt="2023-12-16T05:23:46.795" v="6679" actId="20577"/>
          <ac:spMkLst>
            <pc:docMk/>
            <pc:sldMk cId="264620044" sldId="263"/>
            <ac:spMk id="3" creationId="{D08C48E2-5059-5C16-747B-FC5A16943B45}"/>
          </ac:spMkLst>
        </pc:spChg>
      </pc:sldChg>
      <pc:sldChg chg="modSp add del mod">
        <pc:chgData name="Vui Le Ba" userId="052109168efbc39a" providerId="LiveId" clId="{4F72EC82-FF51-4C13-8610-D0131263F5EE}" dt="2023-12-16T03:28:30.580" v="5143" actId="47"/>
        <pc:sldMkLst>
          <pc:docMk/>
          <pc:sldMk cId="903257629" sldId="264"/>
        </pc:sldMkLst>
        <pc:spChg chg="mod">
          <ac:chgData name="Vui Le Ba" userId="052109168efbc39a" providerId="LiveId" clId="{4F72EC82-FF51-4C13-8610-D0131263F5EE}" dt="2023-12-15T02:02:27.934" v="2560" actId="20577"/>
          <ac:spMkLst>
            <pc:docMk/>
            <pc:sldMk cId="903257629" sldId="264"/>
            <ac:spMk id="3" creationId="{5D6C90FF-51A6-6471-41E6-E73BF5885FFA}"/>
          </ac:spMkLst>
        </pc:spChg>
      </pc:sldChg>
      <pc:sldChg chg="modSp add del mod ord">
        <pc:chgData name="Vui Le Ba" userId="052109168efbc39a" providerId="LiveId" clId="{4F72EC82-FF51-4C13-8610-D0131263F5EE}" dt="2023-12-16T03:28:30.580" v="5143" actId="47"/>
        <pc:sldMkLst>
          <pc:docMk/>
          <pc:sldMk cId="1830949730" sldId="265"/>
        </pc:sldMkLst>
        <pc:spChg chg="mod">
          <ac:chgData name="Vui Le Ba" userId="052109168efbc39a" providerId="LiveId" clId="{4F72EC82-FF51-4C13-8610-D0131263F5EE}" dt="2023-12-15T02:02:45.648" v="2567" actId="20577"/>
          <ac:spMkLst>
            <pc:docMk/>
            <pc:sldMk cId="1830949730" sldId="265"/>
            <ac:spMk id="3" creationId="{5D6C90FF-51A6-6471-41E6-E73BF5885FFA}"/>
          </ac:spMkLst>
        </pc:spChg>
      </pc:sldChg>
      <pc:sldChg chg="modSp new mod">
        <pc:chgData name="Vui Le Ba" userId="052109168efbc39a" providerId="LiveId" clId="{4F72EC82-FF51-4C13-8610-D0131263F5EE}" dt="2023-12-16T07:28:59.308" v="8295" actId="113"/>
        <pc:sldMkLst>
          <pc:docMk/>
          <pc:sldMk cId="1173834253" sldId="266"/>
        </pc:sldMkLst>
        <pc:spChg chg="mod">
          <ac:chgData name="Vui Le Ba" userId="052109168efbc39a" providerId="LiveId" clId="{4F72EC82-FF51-4C13-8610-D0131263F5EE}" dt="2023-12-15T02:04:29.250" v="2618" actId="20577"/>
          <ac:spMkLst>
            <pc:docMk/>
            <pc:sldMk cId="1173834253" sldId="266"/>
            <ac:spMk id="2" creationId="{79A56598-55AE-0E15-9EFD-A192F6E1D770}"/>
          </ac:spMkLst>
        </pc:spChg>
        <pc:spChg chg="mod">
          <ac:chgData name="Vui Le Ba" userId="052109168efbc39a" providerId="LiveId" clId="{4F72EC82-FF51-4C13-8610-D0131263F5EE}" dt="2023-12-16T07:28:59.308" v="8295" actId="113"/>
          <ac:spMkLst>
            <pc:docMk/>
            <pc:sldMk cId="1173834253" sldId="266"/>
            <ac:spMk id="3" creationId="{482E483E-BA24-9B7B-9229-61500BACB626}"/>
          </ac:spMkLst>
        </pc:spChg>
      </pc:sldChg>
      <pc:sldChg chg="addSp modSp new mod ord">
        <pc:chgData name="Vui Le Ba" userId="052109168efbc39a" providerId="LiveId" clId="{4F72EC82-FF51-4C13-8610-D0131263F5EE}" dt="2023-12-16T13:37:28.958" v="10527" actId="20577"/>
        <pc:sldMkLst>
          <pc:docMk/>
          <pc:sldMk cId="1730185679" sldId="267"/>
        </pc:sldMkLst>
        <pc:spChg chg="mod">
          <ac:chgData name="Vui Le Ba" userId="052109168efbc39a" providerId="LiveId" clId="{4F72EC82-FF51-4C13-8610-D0131263F5EE}" dt="2023-12-16T03:33:51.707" v="5615" actId="20577"/>
          <ac:spMkLst>
            <pc:docMk/>
            <pc:sldMk cId="1730185679" sldId="267"/>
            <ac:spMk id="2" creationId="{EC417F25-E765-BF6A-0CA0-927BCD185112}"/>
          </ac:spMkLst>
        </pc:spChg>
        <pc:spChg chg="mod">
          <ac:chgData name="Vui Le Ba" userId="052109168efbc39a" providerId="LiveId" clId="{4F72EC82-FF51-4C13-8610-D0131263F5EE}" dt="2023-12-16T13:37:28.958" v="10527" actId="20577"/>
          <ac:spMkLst>
            <pc:docMk/>
            <pc:sldMk cId="1730185679" sldId="267"/>
            <ac:spMk id="3" creationId="{6878BBC3-FA30-6435-DF56-50498819E40B}"/>
          </ac:spMkLst>
        </pc:spChg>
        <pc:spChg chg="add mod">
          <ac:chgData name="Vui Le Ba" userId="052109168efbc39a" providerId="LiveId" clId="{4F72EC82-FF51-4C13-8610-D0131263F5EE}" dt="2023-12-16T13:32:23.093" v="9941" actId="403"/>
          <ac:spMkLst>
            <pc:docMk/>
            <pc:sldMk cId="1730185679" sldId="267"/>
            <ac:spMk id="4" creationId="{1387E469-3048-3E01-7FDB-17B7EF65857A}"/>
          </ac:spMkLst>
        </pc:spChg>
      </pc:sldChg>
      <pc:sldChg chg="addSp delSp modSp add mod">
        <pc:chgData name="Vui Le Ba" userId="052109168efbc39a" providerId="LiveId" clId="{4F72EC82-FF51-4C13-8610-D0131263F5EE}" dt="2023-12-16T03:06:07.126" v="4201" actId="20577"/>
        <pc:sldMkLst>
          <pc:docMk/>
          <pc:sldMk cId="2062613864" sldId="268"/>
        </pc:sldMkLst>
        <pc:spChg chg="add mod">
          <ac:chgData name="Vui Le Ba" userId="052109168efbc39a" providerId="LiveId" clId="{4F72EC82-FF51-4C13-8610-D0131263F5EE}" dt="2023-12-16T03:05:31.415" v="4181" actId="1036"/>
          <ac:spMkLst>
            <pc:docMk/>
            <pc:sldMk cId="2062613864" sldId="268"/>
            <ac:spMk id="3" creationId="{824670CD-0A5C-8D3C-D2CF-BD6C447FE880}"/>
          </ac:spMkLst>
        </pc:spChg>
        <pc:spChg chg="del">
          <ac:chgData name="Vui Le Ba" userId="052109168efbc39a" providerId="LiveId" clId="{4F72EC82-FF51-4C13-8610-D0131263F5EE}" dt="2023-12-16T03:00:49.130" v="3871" actId="478"/>
          <ac:spMkLst>
            <pc:docMk/>
            <pc:sldMk cId="2062613864" sldId="268"/>
            <ac:spMk id="4" creationId="{FA676C79-FE65-836A-070C-803E9F3F7EE3}"/>
          </ac:spMkLst>
        </pc:spChg>
        <pc:spChg chg="mod">
          <ac:chgData name="Vui Le Ba" userId="052109168efbc39a" providerId="LiveId" clId="{4F72EC82-FF51-4C13-8610-D0131263F5EE}" dt="2023-12-16T03:06:07.126" v="4201" actId="20577"/>
          <ac:spMkLst>
            <pc:docMk/>
            <pc:sldMk cId="2062613864" sldId="268"/>
            <ac:spMk id="5" creationId="{5153E1B0-49FC-D4C0-E8C9-45861E319598}"/>
          </ac:spMkLst>
        </pc:spChg>
      </pc:sldChg>
      <pc:sldChg chg="addSp delSp modSp new mod">
        <pc:chgData name="Vui Le Ba" userId="052109168efbc39a" providerId="LiveId" clId="{4F72EC82-FF51-4C13-8610-D0131263F5EE}" dt="2023-12-16T03:28:26.580" v="5142"/>
        <pc:sldMkLst>
          <pc:docMk/>
          <pc:sldMk cId="4122621027" sldId="269"/>
        </pc:sldMkLst>
        <pc:spChg chg="mod">
          <ac:chgData name="Vui Le Ba" userId="052109168efbc39a" providerId="LiveId" clId="{4F72EC82-FF51-4C13-8610-D0131263F5EE}" dt="2023-12-16T03:28:26.580" v="5142"/>
          <ac:spMkLst>
            <pc:docMk/>
            <pc:sldMk cId="4122621027" sldId="269"/>
            <ac:spMk id="2" creationId="{DC6CD74F-0026-30E2-8732-FE264846B1AE}"/>
          </ac:spMkLst>
        </pc:spChg>
        <pc:spChg chg="del">
          <ac:chgData name="Vui Le Ba" userId="052109168efbc39a" providerId="LiveId" clId="{4F72EC82-FF51-4C13-8610-D0131263F5EE}" dt="2023-12-16T03:15:38.389" v="4535"/>
          <ac:spMkLst>
            <pc:docMk/>
            <pc:sldMk cId="4122621027" sldId="269"/>
            <ac:spMk id="3" creationId="{A19A14CE-4AF0-5D36-E577-2A1F5F68A6FD}"/>
          </ac:spMkLst>
        </pc:spChg>
        <pc:spChg chg="add del mod">
          <ac:chgData name="Vui Le Ba" userId="052109168efbc39a" providerId="LiveId" clId="{4F72EC82-FF51-4C13-8610-D0131263F5EE}" dt="2023-12-16T03:15:44.180" v="4536" actId="478"/>
          <ac:spMkLst>
            <pc:docMk/>
            <pc:sldMk cId="4122621027" sldId="269"/>
            <ac:spMk id="4" creationId="{67AD2342-964D-C3CA-E79F-ED69B3D3694B}"/>
          </ac:spMkLst>
        </pc:spChg>
        <pc:spChg chg="add del">
          <ac:chgData name="Vui Le Ba" userId="052109168efbc39a" providerId="LiveId" clId="{4F72EC82-FF51-4C13-8610-D0131263F5EE}" dt="2023-12-16T03:15:45.542" v="4538"/>
          <ac:spMkLst>
            <pc:docMk/>
            <pc:sldMk cId="4122621027" sldId="269"/>
            <ac:spMk id="5" creationId="{BD139025-5423-8036-41A4-10D2D1D299AB}"/>
          </ac:spMkLst>
        </pc:spChg>
        <pc:spChg chg="add del">
          <ac:chgData name="Vui Le Ba" userId="052109168efbc39a" providerId="LiveId" clId="{4F72EC82-FF51-4C13-8610-D0131263F5EE}" dt="2023-12-16T03:16:02.175" v="4547"/>
          <ac:spMkLst>
            <pc:docMk/>
            <pc:sldMk cId="4122621027" sldId="269"/>
            <ac:spMk id="7" creationId="{24AFB917-7B9A-C31D-0F08-81B98185172F}"/>
          </ac:spMkLst>
        </pc:spChg>
        <pc:spChg chg="add mod">
          <ac:chgData name="Vui Le Ba" userId="052109168efbc39a" providerId="LiveId" clId="{4F72EC82-FF51-4C13-8610-D0131263F5EE}" dt="2023-12-16T03:20:06.826" v="4806" actId="1076"/>
          <ac:spMkLst>
            <pc:docMk/>
            <pc:sldMk cId="4122621027" sldId="269"/>
            <ac:spMk id="10" creationId="{35139E8D-F616-B97F-EC98-30F0AFC58798}"/>
          </ac:spMkLst>
        </pc:spChg>
        <pc:spChg chg="add mod">
          <ac:chgData name="Vui Le Ba" userId="052109168efbc39a" providerId="LiveId" clId="{4F72EC82-FF51-4C13-8610-D0131263F5EE}" dt="2023-12-16T03:21:15.136" v="4960" actId="20577"/>
          <ac:spMkLst>
            <pc:docMk/>
            <pc:sldMk cId="4122621027" sldId="269"/>
            <ac:spMk id="11" creationId="{15664EC8-6F12-1BE9-D7B7-9BEC16F8A8FA}"/>
          </ac:spMkLst>
        </pc:spChg>
        <pc:picChg chg="add del mod modCrop">
          <ac:chgData name="Vui Le Ba" userId="052109168efbc39a" providerId="LiveId" clId="{4F72EC82-FF51-4C13-8610-D0131263F5EE}" dt="2023-12-16T03:19:00.459" v="4655" actId="1076"/>
          <ac:picMkLst>
            <pc:docMk/>
            <pc:sldMk cId="4122621027" sldId="269"/>
            <ac:picMk id="6" creationId="{A97846D5-8F6B-9610-4E2A-1E1959FAA3D2}"/>
          </ac:picMkLst>
        </pc:picChg>
        <pc:picChg chg="add del mod">
          <ac:chgData name="Vui Le Ba" userId="052109168efbc39a" providerId="LiveId" clId="{4F72EC82-FF51-4C13-8610-D0131263F5EE}" dt="2023-12-16T03:15:58.565" v="4544"/>
          <ac:picMkLst>
            <pc:docMk/>
            <pc:sldMk cId="4122621027" sldId="269"/>
            <ac:picMk id="8" creationId="{DAD7B6FB-24CC-F450-0E90-B9352DC9EC38}"/>
          </ac:picMkLst>
        </pc:picChg>
        <pc:picChg chg="add mod modCrop">
          <ac:chgData name="Vui Le Ba" userId="052109168efbc39a" providerId="LiveId" clId="{4F72EC82-FF51-4C13-8610-D0131263F5EE}" dt="2023-12-16T03:18:59.013" v="4654" actId="1076"/>
          <ac:picMkLst>
            <pc:docMk/>
            <pc:sldMk cId="4122621027" sldId="269"/>
            <ac:picMk id="9" creationId="{31F41C85-2A52-8D48-1494-C3A5B02DEC79}"/>
          </ac:picMkLst>
        </pc:picChg>
      </pc:sldChg>
      <pc:sldChg chg="addSp delSp modSp new mod">
        <pc:chgData name="Vui Le Ba" userId="052109168efbc39a" providerId="LiveId" clId="{4F72EC82-FF51-4C13-8610-D0131263F5EE}" dt="2023-12-16T05:19:13.452" v="6500" actId="20577"/>
        <pc:sldMkLst>
          <pc:docMk/>
          <pc:sldMk cId="4114853307" sldId="270"/>
        </pc:sldMkLst>
        <pc:spChg chg="mod">
          <ac:chgData name="Vui Le Ba" userId="052109168efbc39a" providerId="LiveId" clId="{4F72EC82-FF51-4C13-8610-D0131263F5EE}" dt="2023-12-16T03:33:43.520" v="5596" actId="20577"/>
          <ac:spMkLst>
            <pc:docMk/>
            <pc:sldMk cId="4114853307" sldId="270"/>
            <ac:spMk id="2" creationId="{7506A374-9630-BA6F-1BE0-83499037964D}"/>
          </ac:spMkLst>
        </pc:spChg>
        <pc:spChg chg="mod">
          <ac:chgData name="Vui Le Ba" userId="052109168efbc39a" providerId="LiveId" clId="{4F72EC82-FF51-4C13-8610-D0131263F5EE}" dt="2023-12-16T05:19:13.452" v="6500" actId="20577"/>
          <ac:spMkLst>
            <pc:docMk/>
            <pc:sldMk cId="4114853307" sldId="270"/>
            <ac:spMk id="3" creationId="{E94E8AF1-99D9-44CC-CC14-CD8AE061DA61}"/>
          </ac:spMkLst>
        </pc:spChg>
        <pc:spChg chg="add del mod">
          <ac:chgData name="Vui Le Ba" userId="052109168efbc39a" providerId="LiveId" clId="{4F72EC82-FF51-4C13-8610-D0131263F5EE}" dt="2023-12-16T04:47:17.907" v="5647" actId="478"/>
          <ac:spMkLst>
            <pc:docMk/>
            <pc:sldMk cId="4114853307" sldId="270"/>
            <ac:spMk id="5" creationId="{63E1C37C-9F47-D8C3-6463-B5838FB7378C}"/>
          </ac:spMkLst>
        </pc:spChg>
        <pc:spChg chg="add mod">
          <ac:chgData name="Vui Le Ba" userId="052109168efbc39a" providerId="LiveId" clId="{4F72EC82-FF51-4C13-8610-D0131263F5EE}" dt="2023-12-16T04:56:51.328" v="5908" actId="1076"/>
          <ac:spMkLst>
            <pc:docMk/>
            <pc:sldMk cId="4114853307" sldId="270"/>
            <ac:spMk id="6" creationId="{8102827E-07E4-833D-A560-7535E08C8A2E}"/>
          </ac:spMkLst>
        </pc:spChg>
      </pc:sldChg>
      <pc:sldChg chg="addSp modSp new mod">
        <pc:chgData name="Vui Le Ba" userId="052109168efbc39a" providerId="LiveId" clId="{4F72EC82-FF51-4C13-8610-D0131263F5EE}" dt="2023-12-16T13:54:58.156" v="10813" actId="13822"/>
        <pc:sldMkLst>
          <pc:docMk/>
          <pc:sldMk cId="2856470054" sldId="271"/>
        </pc:sldMkLst>
        <pc:spChg chg="mod">
          <ac:chgData name="Vui Le Ba" userId="052109168efbc39a" providerId="LiveId" clId="{4F72EC82-FF51-4C13-8610-D0131263F5EE}" dt="2023-12-16T13:50:33.830" v="10540" actId="20577"/>
          <ac:spMkLst>
            <pc:docMk/>
            <pc:sldMk cId="2856470054" sldId="271"/>
            <ac:spMk id="2" creationId="{1F31625B-ECF0-D664-1148-BEEFD5624906}"/>
          </ac:spMkLst>
        </pc:spChg>
        <pc:spChg chg="mod">
          <ac:chgData name="Vui Le Ba" userId="052109168efbc39a" providerId="LiveId" clId="{4F72EC82-FF51-4C13-8610-D0131263F5EE}" dt="2023-12-16T13:53:39.111" v="10759" actId="14100"/>
          <ac:spMkLst>
            <pc:docMk/>
            <pc:sldMk cId="2856470054" sldId="271"/>
            <ac:spMk id="3" creationId="{D4BADCCA-E2BF-FAC4-C726-CEBB2498A2B7}"/>
          </ac:spMkLst>
        </pc:spChg>
        <pc:spChg chg="add mod">
          <ac:chgData name="Vui Le Ba" userId="052109168efbc39a" providerId="LiveId" clId="{4F72EC82-FF51-4C13-8610-D0131263F5EE}" dt="2023-12-16T13:54:09.238" v="10768" actId="1076"/>
          <ac:spMkLst>
            <pc:docMk/>
            <pc:sldMk cId="2856470054" sldId="271"/>
            <ac:spMk id="4" creationId="{F32FC5BE-DA6A-06C1-F671-26250AA12A72}"/>
          </ac:spMkLst>
        </pc:spChg>
        <pc:spChg chg="add mod">
          <ac:chgData name="Vui Le Ba" userId="052109168efbc39a" providerId="LiveId" clId="{4F72EC82-FF51-4C13-8610-D0131263F5EE}" dt="2023-12-16T13:54:58.156" v="10813" actId="13822"/>
          <ac:spMkLst>
            <pc:docMk/>
            <pc:sldMk cId="2856470054" sldId="271"/>
            <ac:spMk id="5" creationId="{662DEC65-5F6A-5D20-52BF-E6C038C93479}"/>
          </ac:spMkLst>
        </pc:spChg>
      </pc:sldChg>
      <pc:sldChg chg="addSp modSp new mod">
        <pc:chgData name="Vui Le Ba" userId="052109168efbc39a" providerId="LiveId" clId="{4F72EC82-FF51-4C13-8610-D0131263F5EE}" dt="2023-12-16T06:58:52.458" v="7016" actId="20577"/>
        <pc:sldMkLst>
          <pc:docMk/>
          <pc:sldMk cId="1573613448" sldId="272"/>
        </pc:sldMkLst>
        <pc:spChg chg="mod">
          <ac:chgData name="Vui Le Ba" userId="052109168efbc39a" providerId="LiveId" clId="{4F72EC82-FF51-4C13-8610-D0131263F5EE}" dt="2023-12-16T05:23:56.912" v="6688" actId="20577"/>
          <ac:spMkLst>
            <pc:docMk/>
            <pc:sldMk cId="1573613448" sldId="272"/>
            <ac:spMk id="2" creationId="{D522A77E-8926-2E05-F4AB-3C31916B1E3D}"/>
          </ac:spMkLst>
        </pc:spChg>
        <pc:spChg chg="mod">
          <ac:chgData name="Vui Le Ba" userId="052109168efbc39a" providerId="LiveId" clId="{4F72EC82-FF51-4C13-8610-D0131263F5EE}" dt="2023-12-16T06:53:54.807" v="6976" actId="20577"/>
          <ac:spMkLst>
            <pc:docMk/>
            <pc:sldMk cId="1573613448" sldId="272"/>
            <ac:spMk id="3" creationId="{95A01B0E-2980-F32A-3F15-9D5C8A5E075D}"/>
          </ac:spMkLst>
        </pc:spChg>
        <pc:spChg chg="add mod">
          <ac:chgData name="Vui Le Ba" userId="052109168efbc39a" providerId="LiveId" clId="{4F72EC82-FF51-4C13-8610-D0131263F5EE}" dt="2023-12-16T06:58:52.458" v="7016" actId="20577"/>
          <ac:spMkLst>
            <pc:docMk/>
            <pc:sldMk cId="1573613448" sldId="272"/>
            <ac:spMk id="4" creationId="{68604B1C-5881-2903-26F1-83B1A1CF7FCD}"/>
          </ac:spMkLst>
        </pc:spChg>
      </pc:sldChg>
      <pc:sldChg chg="addSp delSp modSp new mod">
        <pc:chgData name="Vui Le Ba" userId="052109168efbc39a" providerId="LiveId" clId="{4F72EC82-FF51-4C13-8610-D0131263F5EE}" dt="2023-12-16T07:00:58.988" v="7350" actId="113"/>
        <pc:sldMkLst>
          <pc:docMk/>
          <pc:sldMk cId="2256090220" sldId="273"/>
        </pc:sldMkLst>
        <pc:spChg chg="mod">
          <ac:chgData name="Vui Le Ba" userId="052109168efbc39a" providerId="LiveId" clId="{4F72EC82-FF51-4C13-8610-D0131263F5EE}" dt="2023-12-16T06:56:50.117" v="6994" actId="20577"/>
          <ac:spMkLst>
            <pc:docMk/>
            <pc:sldMk cId="2256090220" sldId="273"/>
            <ac:spMk id="2" creationId="{75FC9BA9-23E8-7E19-91B4-25D61B68FF10}"/>
          </ac:spMkLst>
        </pc:spChg>
        <pc:spChg chg="add del mod">
          <ac:chgData name="Vui Le Ba" userId="052109168efbc39a" providerId="LiveId" clId="{4F72EC82-FF51-4C13-8610-D0131263F5EE}" dt="2023-12-16T07:00:58.988" v="7350" actId="113"/>
          <ac:spMkLst>
            <pc:docMk/>
            <pc:sldMk cId="2256090220" sldId="273"/>
            <ac:spMk id="3" creationId="{025B4398-2521-0F95-92A1-1663C1B5D792}"/>
          </ac:spMkLst>
        </pc:spChg>
        <pc:spChg chg="add del mod">
          <ac:chgData name="Vui Le Ba" userId="052109168efbc39a" providerId="LiveId" clId="{4F72EC82-FF51-4C13-8610-D0131263F5EE}" dt="2023-12-16T06:59:00.508" v="7019"/>
          <ac:spMkLst>
            <pc:docMk/>
            <pc:sldMk cId="2256090220" sldId="273"/>
            <ac:spMk id="4" creationId="{07BDF510-6261-AECF-5B73-45AD1C0889E4}"/>
          </ac:spMkLst>
        </pc:spChg>
        <pc:spChg chg="add mod">
          <ac:chgData name="Vui Le Ba" userId="052109168efbc39a" providerId="LiveId" clId="{4F72EC82-FF51-4C13-8610-D0131263F5EE}" dt="2023-12-16T06:59:19.399" v="7031" actId="403"/>
          <ac:spMkLst>
            <pc:docMk/>
            <pc:sldMk cId="2256090220" sldId="273"/>
            <ac:spMk id="5" creationId="{3BE5CBAE-1F15-61D8-7C46-7086E1AC6727}"/>
          </ac:spMkLst>
        </pc:spChg>
      </pc:sldChg>
      <pc:sldChg chg="addSp delSp modSp add mod">
        <pc:chgData name="Vui Le Ba" userId="052109168efbc39a" providerId="LiveId" clId="{4F72EC82-FF51-4C13-8610-D0131263F5EE}" dt="2023-12-16T07:20:38.891" v="7816" actId="113"/>
        <pc:sldMkLst>
          <pc:docMk/>
          <pc:sldMk cId="2315082901" sldId="274"/>
        </pc:sldMkLst>
        <pc:spChg chg="mod">
          <ac:chgData name="Vui Le Ba" userId="052109168efbc39a" providerId="LiveId" clId="{4F72EC82-FF51-4C13-8610-D0131263F5EE}" dt="2023-12-16T07:15:28.763" v="7372" actId="20577"/>
          <ac:spMkLst>
            <pc:docMk/>
            <pc:sldMk cId="2315082901" sldId="274"/>
            <ac:spMk id="2" creationId="{7506A374-9630-BA6F-1BE0-83499037964D}"/>
          </ac:spMkLst>
        </pc:spChg>
        <pc:spChg chg="mod">
          <ac:chgData name="Vui Le Ba" userId="052109168efbc39a" providerId="LiveId" clId="{4F72EC82-FF51-4C13-8610-D0131263F5EE}" dt="2023-12-16T07:20:38.891" v="7816" actId="113"/>
          <ac:spMkLst>
            <pc:docMk/>
            <pc:sldMk cId="2315082901" sldId="274"/>
            <ac:spMk id="3" creationId="{E94E8AF1-99D9-44CC-CC14-CD8AE061DA61}"/>
          </ac:spMkLst>
        </pc:spChg>
        <pc:spChg chg="add del mod">
          <ac:chgData name="Vui Le Ba" userId="052109168efbc39a" providerId="LiveId" clId="{4F72EC82-FF51-4C13-8610-D0131263F5EE}" dt="2023-12-16T07:16:14.027" v="7380" actId="478"/>
          <ac:spMkLst>
            <pc:docMk/>
            <pc:sldMk cId="2315082901" sldId="274"/>
            <ac:spMk id="5" creationId="{2E37EFED-39E1-1E7F-B883-779D9C349498}"/>
          </ac:spMkLst>
        </pc:spChg>
        <pc:spChg chg="del">
          <ac:chgData name="Vui Le Ba" userId="052109168efbc39a" providerId="LiveId" clId="{4F72EC82-FF51-4C13-8610-D0131263F5EE}" dt="2023-12-16T07:15:52.258" v="7373" actId="478"/>
          <ac:spMkLst>
            <pc:docMk/>
            <pc:sldMk cId="2315082901" sldId="274"/>
            <ac:spMk id="6" creationId="{8102827E-07E4-833D-A560-7535E08C8A2E}"/>
          </ac:spMkLst>
        </pc:spChg>
        <pc:spChg chg="add mod">
          <ac:chgData name="Vui Le Ba" userId="052109168efbc39a" providerId="LiveId" clId="{4F72EC82-FF51-4C13-8610-D0131263F5EE}" dt="2023-12-16T07:16:36.206" v="7389" actId="1076"/>
          <ac:spMkLst>
            <pc:docMk/>
            <pc:sldMk cId="2315082901" sldId="274"/>
            <ac:spMk id="7" creationId="{FEF3D59D-3C2D-39BE-5DB7-DEAC7544D716}"/>
          </ac:spMkLst>
        </pc:spChg>
      </pc:sldChg>
      <pc:sldChg chg="addSp modSp new mod">
        <pc:chgData name="Vui Le Ba" userId="052109168efbc39a" providerId="LiveId" clId="{4F72EC82-FF51-4C13-8610-D0131263F5EE}" dt="2023-12-16T07:25:00.724" v="8028" actId="20577"/>
        <pc:sldMkLst>
          <pc:docMk/>
          <pc:sldMk cId="124682959" sldId="275"/>
        </pc:sldMkLst>
        <pc:spChg chg="mod">
          <ac:chgData name="Vui Le Ba" userId="052109168efbc39a" providerId="LiveId" clId="{4F72EC82-FF51-4C13-8610-D0131263F5EE}" dt="2023-12-16T07:24:43.255" v="7992" actId="20577"/>
          <ac:spMkLst>
            <pc:docMk/>
            <pc:sldMk cId="124682959" sldId="275"/>
            <ac:spMk id="2" creationId="{AFBEBCC9-97AC-BA1B-4AC5-E305BEE7EB79}"/>
          </ac:spMkLst>
        </pc:spChg>
        <pc:spChg chg="mod">
          <ac:chgData name="Vui Le Ba" userId="052109168efbc39a" providerId="LiveId" clId="{4F72EC82-FF51-4C13-8610-D0131263F5EE}" dt="2023-12-16T07:25:00.724" v="8028" actId="20577"/>
          <ac:spMkLst>
            <pc:docMk/>
            <pc:sldMk cId="124682959" sldId="275"/>
            <ac:spMk id="3" creationId="{A18B1B1B-867B-43D7-B8BF-502E6647FB7E}"/>
          </ac:spMkLst>
        </pc:spChg>
        <pc:spChg chg="add mod">
          <ac:chgData name="Vui Le Ba" userId="052109168efbc39a" providerId="LiveId" clId="{4F72EC82-FF51-4C13-8610-D0131263F5EE}" dt="2023-12-16T07:23:41.213" v="7828" actId="1076"/>
          <ac:spMkLst>
            <pc:docMk/>
            <pc:sldMk cId="124682959" sldId="275"/>
            <ac:spMk id="4" creationId="{8C921856-774D-6FBD-09EE-74D2008F2B93}"/>
          </ac:spMkLst>
        </pc:spChg>
      </pc:sldChg>
      <pc:sldChg chg="addSp modSp new mod">
        <pc:chgData name="Vui Le Ba" userId="052109168efbc39a" providerId="LiveId" clId="{4F72EC82-FF51-4C13-8610-D0131263F5EE}" dt="2023-12-16T07:44:19.647" v="8620" actId="113"/>
        <pc:sldMkLst>
          <pc:docMk/>
          <pc:sldMk cId="3062614966" sldId="276"/>
        </pc:sldMkLst>
        <pc:spChg chg="mod">
          <ac:chgData name="Vui Le Ba" userId="052109168efbc39a" providerId="LiveId" clId="{4F72EC82-FF51-4C13-8610-D0131263F5EE}" dt="2023-12-16T07:29:25.467" v="8362" actId="20577"/>
          <ac:spMkLst>
            <pc:docMk/>
            <pc:sldMk cId="3062614966" sldId="276"/>
            <ac:spMk id="2" creationId="{E39644F5-24DC-710F-20B2-90491690DF5D}"/>
          </ac:spMkLst>
        </pc:spChg>
        <pc:spChg chg="mod">
          <ac:chgData name="Vui Le Ba" userId="052109168efbc39a" providerId="LiveId" clId="{4F72EC82-FF51-4C13-8610-D0131263F5EE}" dt="2023-12-16T07:44:19.647" v="8620" actId="113"/>
          <ac:spMkLst>
            <pc:docMk/>
            <pc:sldMk cId="3062614966" sldId="276"/>
            <ac:spMk id="3" creationId="{354DC4D1-C117-3867-EFB5-C534B12DDDBF}"/>
          </ac:spMkLst>
        </pc:spChg>
        <pc:spChg chg="add mod">
          <ac:chgData name="Vui Le Ba" userId="052109168efbc39a" providerId="LiveId" clId="{4F72EC82-FF51-4C13-8610-D0131263F5EE}" dt="2023-12-16T07:38:57.563" v="8612" actId="1076"/>
          <ac:spMkLst>
            <pc:docMk/>
            <pc:sldMk cId="3062614966" sldId="276"/>
            <ac:spMk id="4" creationId="{FD7D7B55-A94D-03AE-FE11-C7FFD07F58A8}"/>
          </ac:spMkLst>
        </pc:spChg>
      </pc:sldChg>
      <pc:sldChg chg="addSp delSp modSp add mod">
        <pc:chgData name="Vui Le Ba" userId="052109168efbc39a" providerId="LiveId" clId="{4F72EC82-FF51-4C13-8610-D0131263F5EE}" dt="2023-12-16T13:30:34.947" v="9883" actId="113"/>
        <pc:sldMkLst>
          <pc:docMk/>
          <pc:sldMk cId="3642213552" sldId="277"/>
        </pc:sldMkLst>
        <pc:spChg chg="mod">
          <ac:chgData name="Vui Le Ba" userId="052109168efbc39a" providerId="LiveId" clId="{4F72EC82-FF51-4C13-8610-D0131263F5EE}" dt="2023-12-16T08:29:10.410" v="8681" actId="20577"/>
          <ac:spMkLst>
            <pc:docMk/>
            <pc:sldMk cId="3642213552" sldId="277"/>
            <ac:spMk id="2" creationId="{E39644F5-24DC-710F-20B2-90491690DF5D}"/>
          </ac:spMkLst>
        </pc:spChg>
        <pc:spChg chg="mod">
          <ac:chgData name="Vui Le Ba" userId="052109168efbc39a" providerId="LiveId" clId="{4F72EC82-FF51-4C13-8610-D0131263F5EE}" dt="2023-12-16T12:58:14.032" v="8830" actId="14100"/>
          <ac:spMkLst>
            <pc:docMk/>
            <pc:sldMk cId="3642213552" sldId="277"/>
            <ac:spMk id="3" creationId="{354DC4D1-C117-3867-EFB5-C534B12DDDBF}"/>
          </ac:spMkLst>
        </pc:spChg>
        <pc:spChg chg="del">
          <ac:chgData name="Vui Le Ba" userId="052109168efbc39a" providerId="LiveId" clId="{4F72EC82-FF51-4C13-8610-D0131263F5EE}" dt="2023-12-16T08:28:58.861" v="8622" actId="478"/>
          <ac:spMkLst>
            <pc:docMk/>
            <pc:sldMk cId="3642213552" sldId="277"/>
            <ac:spMk id="4" creationId="{FD7D7B55-A94D-03AE-FE11-C7FFD07F58A8}"/>
          </ac:spMkLst>
        </pc:spChg>
        <pc:spChg chg="add mod">
          <ac:chgData name="Vui Le Ba" userId="052109168efbc39a" providerId="LiveId" clId="{4F72EC82-FF51-4C13-8610-D0131263F5EE}" dt="2023-12-16T13:00:04.857" v="8842" actId="1076"/>
          <ac:spMkLst>
            <pc:docMk/>
            <pc:sldMk cId="3642213552" sldId="277"/>
            <ac:spMk id="5" creationId="{986A1D9B-4C4E-E380-C870-AC3DBD7B385F}"/>
          </ac:spMkLst>
        </pc:spChg>
        <pc:spChg chg="add mod">
          <ac:chgData name="Vui Le Ba" userId="052109168efbc39a" providerId="LiveId" clId="{4F72EC82-FF51-4C13-8610-D0131263F5EE}" dt="2023-12-16T13:30:34.947" v="9883" actId="113"/>
          <ac:spMkLst>
            <pc:docMk/>
            <pc:sldMk cId="3642213552" sldId="277"/>
            <ac:spMk id="6" creationId="{6C33B037-9D84-14D7-1567-FF2DBED93172}"/>
          </ac:spMkLst>
        </pc:spChg>
      </pc:sldChg>
      <pc:sldChg chg="modSp new del mod">
        <pc:chgData name="Vui Le Ba" userId="052109168efbc39a" providerId="LiveId" clId="{4F72EC82-FF51-4C13-8610-D0131263F5EE}" dt="2023-12-16T14:54:39.177" v="13051" actId="2696"/>
        <pc:sldMkLst>
          <pc:docMk/>
          <pc:sldMk cId="185287732" sldId="278"/>
        </pc:sldMkLst>
        <pc:spChg chg="mod">
          <ac:chgData name="Vui Le Ba" userId="052109168efbc39a" providerId="LiveId" clId="{4F72EC82-FF51-4C13-8610-D0131263F5EE}" dt="2023-12-16T08:30:19.041" v="8776" actId="20577"/>
          <ac:spMkLst>
            <pc:docMk/>
            <pc:sldMk cId="185287732" sldId="278"/>
            <ac:spMk id="2" creationId="{92A6D55D-E108-65C8-ACFA-BDF6A76C342C}"/>
          </ac:spMkLst>
        </pc:spChg>
      </pc:sldChg>
      <pc:sldChg chg="addSp delSp modSp new mod">
        <pc:chgData name="Vui Le Ba" userId="052109168efbc39a" providerId="LiveId" clId="{4F72EC82-FF51-4C13-8610-D0131263F5EE}" dt="2023-12-16T13:06:23.191" v="9214" actId="113"/>
        <pc:sldMkLst>
          <pc:docMk/>
          <pc:sldMk cId="2589053672" sldId="279"/>
        </pc:sldMkLst>
        <pc:spChg chg="mod">
          <ac:chgData name="Vui Le Ba" userId="052109168efbc39a" providerId="LiveId" clId="{4F72EC82-FF51-4C13-8610-D0131263F5EE}" dt="2023-12-16T13:02:37.495" v="9104" actId="20577"/>
          <ac:spMkLst>
            <pc:docMk/>
            <pc:sldMk cId="2589053672" sldId="279"/>
            <ac:spMk id="2" creationId="{EF818B29-252E-014B-0180-E63279A9B52F}"/>
          </ac:spMkLst>
        </pc:spChg>
        <pc:spChg chg="del">
          <ac:chgData name="Vui Le Ba" userId="052109168efbc39a" providerId="LiveId" clId="{4F72EC82-FF51-4C13-8610-D0131263F5EE}" dt="2023-12-16T13:04:46.346" v="9105"/>
          <ac:spMkLst>
            <pc:docMk/>
            <pc:sldMk cId="2589053672" sldId="279"/>
            <ac:spMk id="3" creationId="{377EBE0B-914F-D6DA-D65E-B3889CF2ECF4}"/>
          </ac:spMkLst>
        </pc:spChg>
        <pc:spChg chg="add del mod">
          <ac:chgData name="Vui Le Ba" userId="052109168efbc39a" providerId="LiveId" clId="{4F72EC82-FF51-4C13-8610-D0131263F5EE}" dt="2023-12-16T13:05:03.269" v="9107" actId="478"/>
          <ac:spMkLst>
            <pc:docMk/>
            <pc:sldMk cId="2589053672" sldId="279"/>
            <ac:spMk id="4" creationId="{266FDA97-40D5-89E0-DA7F-21B6DEA8E9AE}"/>
          </ac:spMkLst>
        </pc:spChg>
        <pc:spChg chg="add del mod">
          <ac:chgData name="Vui Le Ba" userId="052109168efbc39a" providerId="LiveId" clId="{4F72EC82-FF51-4C13-8610-D0131263F5EE}" dt="2023-12-16T13:05:15.991" v="9112" actId="478"/>
          <ac:spMkLst>
            <pc:docMk/>
            <pc:sldMk cId="2589053672" sldId="279"/>
            <ac:spMk id="6" creationId="{8B05A5FB-34EC-A33C-24E3-A74C71D980A5}"/>
          </ac:spMkLst>
        </pc:spChg>
        <pc:spChg chg="add mod">
          <ac:chgData name="Vui Le Ba" userId="052109168efbc39a" providerId="LiveId" clId="{4F72EC82-FF51-4C13-8610-D0131263F5EE}" dt="2023-12-16T13:05:36.866" v="9121" actId="1076"/>
          <ac:spMkLst>
            <pc:docMk/>
            <pc:sldMk cId="2589053672" sldId="279"/>
            <ac:spMk id="7" creationId="{9EEC5095-F55B-83A0-22C7-6654774F40AB}"/>
          </ac:spMkLst>
        </pc:spChg>
        <pc:spChg chg="add mod">
          <ac:chgData name="Vui Le Ba" userId="052109168efbc39a" providerId="LiveId" clId="{4F72EC82-FF51-4C13-8610-D0131263F5EE}" dt="2023-12-16T13:06:23.191" v="9214" actId="113"/>
          <ac:spMkLst>
            <pc:docMk/>
            <pc:sldMk cId="2589053672" sldId="279"/>
            <ac:spMk id="8" creationId="{5AB6AC30-B990-D277-89E4-8CA1C50962EB}"/>
          </ac:spMkLst>
        </pc:spChg>
      </pc:sldChg>
      <pc:sldChg chg="addSp delSp modSp new mod">
        <pc:chgData name="Vui Le Ba" userId="052109168efbc39a" providerId="LiveId" clId="{4F72EC82-FF51-4C13-8610-D0131263F5EE}" dt="2023-12-16T13:23:17.360" v="9654" actId="20577"/>
        <pc:sldMkLst>
          <pc:docMk/>
          <pc:sldMk cId="273206265" sldId="280"/>
        </pc:sldMkLst>
        <pc:spChg chg="mod">
          <ac:chgData name="Vui Le Ba" userId="052109168efbc39a" providerId="LiveId" clId="{4F72EC82-FF51-4C13-8610-D0131263F5EE}" dt="2023-12-16T13:20:04.796" v="9250" actId="20577"/>
          <ac:spMkLst>
            <pc:docMk/>
            <pc:sldMk cId="273206265" sldId="280"/>
            <ac:spMk id="2" creationId="{E389BFF5-256F-F3C4-5188-1E7494C65A74}"/>
          </ac:spMkLst>
        </pc:spChg>
        <pc:spChg chg="mod">
          <ac:chgData name="Vui Le Ba" userId="052109168efbc39a" providerId="LiveId" clId="{4F72EC82-FF51-4C13-8610-D0131263F5EE}" dt="2023-12-16T13:23:17.360" v="9654" actId="20577"/>
          <ac:spMkLst>
            <pc:docMk/>
            <pc:sldMk cId="273206265" sldId="280"/>
            <ac:spMk id="3" creationId="{8E2F50A9-985E-7C60-CF4C-EB589BFA6833}"/>
          </ac:spMkLst>
        </pc:spChg>
        <pc:spChg chg="add del">
          <ac:chgData name="Vui Le Ba" userId="052109168efbc39a" providerId="LiveId" clId="{4F72EC82-FF51-4C13-8610-D0131263F5EE}" dt="2023-12-16T13:20:14.742" v="9253" actId="22"/>
          <ac:spMkLst>
            <pc:docMk/>
            <pc:sldMk cId="273206265" sldId="280"/>
            <ac:spMk id="5" creationId="{1D7FBC67-8361-9227-8CDF-7ADA7B1CC931}"/>
          </ac:spMkLst>
        </pc:spChg>
        <pc:spChg chg="add mod">
          <ac:chgData name="Vui Le Ba" userId="052109168efbc39a" providerId="LiveId" clId="{4F72EC82-FF51-4C13-8610-D0131263F5EE}" dt="2023-12-16T13:20:44.357" v="9266" actId="403"/>
          <ac:spMkLst>
            <pc:docMk/>
            <pc:sldMk cId="273206265" sldId="280"/>
            <ac:spMk id="6" creationId="{7D03F19B-0F70-BF38-3964-3246E3997E62}"/>
          </ac:spMkLst>
        </pc:spChg>
      </pc:sldChg>
      <pc:sldChg chg="addSp modSp new mod">
        <pc:chgData name="Vui Le Ba" userId="052109168efbc39a" providerId="LiveId" clId="{4F72EC82-FF51-4C13-8610-D0131263F5EE}" dt="2023-12-16T13:26:25.446" v="9732" actId="20577"/>
        <pc:sldMkLst>
          <pc:docMk/>
          <pc:sldMk cId="1161065394" sldId="281"/>
        </pc:sldMkLst>
        <pc:spChg chg="mod">
          <ac:chgData name="Vui Le Ba" userId="052109168efbc39a" providerId="LiveId" clId="{4F72EC82-FF51-4C13-8610-D0131263F5EE}" dt="2023-12-16T13:23:25.317" v="9664" actId="20577"/>
          <ac:spMkLst>
            <pc:docMk/>
            <pc:sldMk cId="1161065394" sldId="281"/>
            <ac:spMk id="2" creationId="{C62CC09E-92C0-738D-92DB-0F76C921AEB8}"/>
          </ac:spMkLst>
        </pc:spChg>
        <pc:spChg chg="mod">
          <ac:chgData name="Vui Le Ba" userId="052109168efbc39a" providerId="LiveId" clId="{4F72EC82-FF51-4C13-8610-D0131263F5EE}" dt="2023-12-16T13:26:25.446" v="9732" actId="20577"/>
          <ac:spMkLst>
            <pc:docMk/>
            <pc:sldMk cId="1161065394" sldId="281"/>
            <ac:spMk id="3" creationId="{628BC9DD-1D28-4925-4B17-4C0D5D236857}"/>
          </ac:spMkLst>
        </pc:spChg>
        <pc:spChg chg="add mod">
          <ac:chgData name="Vui Le Ba" userId="052109168efbc39a" providerId="LiveId" clId="{4F72EC82-FF51-4C13-8610-D0131263F5EE}" dt="2023-12-16T13:25:07.547" v="9676" actId="1076"/>
          <ac:spMkLst>
            <pc:docMk/>
            <pc:sldMk cId="1161065394" sldId="281"/>
            <ac:spMk id="4" creationId="{30274CE9-9EEA-3B4F-494A-7B3A30BAAB90}"/>
          </ac:spMkLst>
        </pc:spChg>
      </pc:sldChg>
      <pc:sldChg chg="modSp new mod">
        <pc:chgData name="Vui Le Ba" userId="052109168efbc39a" providerId="LiveId" clId="{4F72EC82-FF51-4C13-8610-D0131263F5EE}" dt="2023-12-16T14:15:15.757" v="11873" actId="123"/>
        <pc:sldMkLst>
          <pc:docMk/>
          <pc:sldMk cId="273076441" sldId="282"/>
        </pc:sldMkLst>
        <pc:spChg chg="mod">
          <ac:chgData name="Vui Le Ba" userId="052109168efbc39a" providerId="LiveId" clId="{4F72EC82-FF51-4C13-8610-D0131263F5EE}" dt="2023-12-16T13:30:59.509" v="9913" actId="20577"/>
          <ac:spMkLst>
            <pc:docMk/>
            <pc:sldMk cId="273076441" sldId="282"/>
            <ac:spMk id="2" creationId="{EDCFE74A-4A82-7436-89EE-1E4610B26BBE}"/>
          </ac:spMkLst>
        </pc:spChg>
        <pc:spChg chg="mod">
          <ac:chgData name="Vui Le Ba" userId="052109168efbc39a" providerId="LiveId" clId="{4F72EC82-FF51-4C13-8610-D0131263F5EE}" dt="2023-12-16T14:15:15.757" v="11873" actId="123"/>
          <ac:spMkLst>
            <pc:docMk/>
            <pc:sldMk cId="273076441" sldId="282"/>
            <ac:spMk id="3" creationId="{875EF48C-D57B-FE62-6434-55BF7345BA14}"/>
          </ac:spMkLst>
        </pc:spChg>
      </pc:sldChg>
      <pc:sldChg chg="addSp delSp modSp new mod">
        <pc:chgData name="Vui Le Ba" userId="052109168efbc39a" providerId="LiveId" clId="{4F72EC82-FF51-4C13-8610-D0131263F5EE}" dt="2023-12-16T14:49:28.629" v="13028" actId="20577"/>
        <pc:sldMkLst>
          <pc:docMk/>
          <pc:sldMk cId="4189072923" sldId="283"/>
        </pc:sldMkLst>
        <pc:spChg chg="mod">
          <ac:chgData name="Vui Le Ba" userId="052109168efbc39a" providerId="LiveId" clId="{4F72EC82-FF51-4C13-8610-D0131263F5EE}" dt="2023-12-16T13:31:04.915" v="9931" actId="20577"/>
          <ac:spMkLst>
            <pc:docMk/>
            <pc:sldMk cId="4189072923" sldId="283"/>
            <ac:spMk id="2" creationId="{F28E26E3-74BA-2567-104A-191ED083E75D}"/>
          </ac:spMkLst>
        </pc:spChg>
        <pc:spChg chg="mod">
          <ac:chgData name="Vui Le Ba" userId="052109168efbc39a" providerId="LiveId" clId="{4F72EC82-FF51-4C13-8610-D0131263F5EE}" dt="2023-12-16T14:49:28.629" v="13028" actId="20577"/>
          <ac:spMkLst>
            <pc:docMk/>
            <pc:sldMk cId="4189072923" sldId="283"/>
            <ac:spMk id="3" creationId="{1F23C40D-DA42-062E-1DCE-E9764042ED98}"/>
          </ac:spMkLst>
        </pc:spChg>
        <pc:spChg chg="add del">
          <ac:chgData name="Vui Le Ba" userId="052109168efbc39a" providerId="LiveId" clId="{4F72EC82-FF51-4C13-8610-D0131263F5EE}" dt="2023-12-16T14:34:47.566" v="12532"/>
          <ac:spMkLst>
            <pc:docMk/>
            <pc:sldMk cId="4189072923" sldId="283"/>
            <ac:spMk id="4" creationId="{9BEDD117-3CB2-75B3-0813-2550C55ACC7A}"/>
          </ac:spMkLst>
        </pc:spChg>
      </pc:sldChg>
      <pc:sldChg chg="addSp modSp new mod">
        <pc:chgData name="Vui Le Ba" userId="052109168efbc39a" providerId="LiveId" clId="{4F72EC82-FF51-4C13-8610-D0131263F5EE}" dt="2023-12-16T14:22:53.785" v="12001"/>
        <pc:sldMkLst>
          <pc:docMk/>
          <pc:sldMk cId="2896419093" sldId="284"/>
        </pc:sldMkLst>
        <pc:spChg chg="mod">
          <ac:chgData name="Vui Le Ba" userId="052109168efbc39a" providerId="LiveId" clId="{4F72EC82-FF51-4C13-8610-D0131263F5EE}" dt="2023-12-16T14:00:10.731" v="11116" actId="20577"/>
          <ac:spMkLst>
            <pc:docMk/>
            <pc:sldMk cId="2896419093" sldId="284"/>
            <ac:spMk id="2" creationId="{4C1E83A0-81E7-51D1-48E9-1D78EA262102}"/>
          </ac:spMkLst>
        </pc:spChg>
        <pc:spChg chg="mod">
          <ac:chgData name="Vui Le Ba" userId="052109168efbc39a" providerId="LiveId" clId="{4F72EC82-FF51-4C13-8610-D0131263F5EE}" dt="2023-12-16T14:22:16.358" v="11986" actId="113"/>
          <ac:spMkLst>
            <pc:docMk/>
            <pc:sldMk cId="2896419093" sldId="284"/>
            <ac:spMk id="3" creationId="{26BFBEEB-A20F-EB91-15E8-234C3931D748}"/>
          </ac:spMkLst>
        </pc:spChg>
        <pc:spChg chg="add mod">
          <ac:chgData name="Vui Le Ba" userId="052109168efbc39a" providerId="LiveId" clId="{4F72EC82-FF51-4C13-8610-D0131263F5EE}" dt="2023-12-16T14:22:34.391" v="11998" actId="1076"/>
          <ac:spMkLst>
            <pc:docMk/>
            <pc:sldMk cId="2896419093" sldId="284"/>
            <ac:spMk id="4" creationId="{42B23835-03FB-46FA-CD8D-E6E80C1238A0}"/>
          </ac:spMkLst>
        </pc:spChg>
        <pc:spChg chg="add mod">
          <ac:chgData name="Vui Le Ba" userId="052109168efbc39a" providerId="LiveId" clId="{4F72EC82-FF51-4C13-8610-D0131263F5EE}" dt="2023-12-16T14:22:53.785" v="12001"/>
          <ac:spMkLst>
            <pc:docMk/>
            <pc:sldMk cId="2896419093" sldId="284"/>
            <ac:spMk id="5" creationId="{969CF86C-6FB3-B28B-6458-735DBCA3DFCB}"/>
          </ac:spMkLst>
        </pc:spChg>
      </pc:sldChg>
      <pc:sldChg chg="addSp modSp new mod">
        <pc:chgData name="Vui Le Ba" userId="052109168efbc39a" providerId="LiveId" clId="{4F72EC82-FF51-4C13-8610-D0131263F5EE}" dt="2023-12-16T14:17:36.704" v="11942" actId="404"/>
        <pc:sldMkLst>
          <pc:docMk/>
          <pc:sldMk cId="786386529" sldId="285"/>
        </pc:sldMkLst>
        <pc:spChg chg="mod">
          <ac:chgData name="Vui Le Ba" userId="052109168efbc39a" providerId="LiveId" clId="{4F72EC82-FF51-4C13-8610-D0131263F5EE}" dt="2023-12-16T14:15:23.981" v="11883" actId="20577"/>
          <ac:spMkLst>
            <pc:docMk/>
            <pc:sldMk cId="786386529" sldId="285"/>
            <ac:spMk id="2" creationId="{DA0BFD99-5D93-8A8C-B14C-9D73593D56E8}"/>
          </ac:spMkLst>
        </pc:spChg>
        <pc:spChg chg="mod">
          <ac:chgData name="Vui Le Ba" userId="052109168efbc39a" providerId="LiveId" clId="{4F72EC82-FF51-4C13-8610-D0131263F5EE}" dt="2023-12-16T14:17:36.704" v="11942" actId="404"/>
          <ac:spMkLst>
            <pc:docMk/>
            <pc:sldMk cId="786386529" sldId="285"/>
            <ac:spMk id="3" creationId="{4E04AEFA-D06F-82A2-7202-0CB5FA118209}"/>
          </ac:spMkLst>
        </pc:spChg>
        <pc:spChg chg="add mod">
          <ac:chgData name="Vui Le Ba" userId="052109168efbc39a" providerId="LiveId" clId="{4F72EC82-FF51-4C13-8610-D0131263F5EE}" dt="2023-12-16T14:17:10.223" v="11894" actId="1076"/>
          <ac:spMkLst>
            <pc:docMk/>
            <pc:sldMk cId="786386529" sldId="285"/>
            <ac:spMk id="4" creationId="{BBA80A03-2EC0-EE48-E1DF-998587172A30}"/>
          </ac:spMkLst>
        </pc:spChg>
      </pc:sldChg>
      <pc:sldChg chg="addSp delSp modSp new mod">
        <pc:chgData name="Vui Le Ba" userId="052109168efbc39a" providerId="LiveId" clId="{4F72EC82-FF51-4C13-8610-D0131263F5EE}" dt="2023-12-16T14:53:35.967" v="13050" actId="13822"/>
        <pc:sldMkLst>
          <pc:docMk/>
          <pc:sldMk cId="3963531437" sldId="286"/>
        </pc:sldMkLst>
        <pc:spChg chg="mod">
          <ac:chgData name="Vui Le Ba" userId="052109168efbc39a" providerId="LiveId" clId="{4F72EC82-FF51-4C13-8610-D0131263F5EE}" dt="2023-12-16T14:49:43.116" v="13038" actId="20577"/>
          <ac:spMkLst>
            <pc:docMk/>
            <pc:sldMk cId="3963531437" sldId="286"/>
            <ac:spMk id="2" creationId="{295273D8-4E7D-C522-6312-7AA24B822817}"/>
          </ac:spMkLst>
        </pc:spChg>
        <pc:spChg chg="del">
          <ac:chgData name="Vui Le Ba" userId="052109168efbc39a" providerId="LiveId" clId="{4F72EC82-FF51-4C13-8610-D0131263F5EE}" dt="2023-12-16T14:53:13.809" v="13039" actId="478"/>
          <ac:spMkLst>
            <pc:docMk/>
            <pc:sldMk cId="3963531437" sldId="286"/>
            <ac:spMk id="3" creationId="{2F5BA793-ACB6-E1B8-F7C1-0F2763758EFD}"/>
          </ac:spMkLst>
        </pc:spChg>
        <pc:spChg chg="add mod">
          <ac:chgData name="Vui Le Ba" userId="052109168efbc39a" providerId="LiveId" clId="{4F72EC82-FF51-4C13-8610-D0131263F5EE}" dt="2023-12-16T14:53:35.967" v="13050" actId="13822"/>
          <ac:spMkLst>
            <pc:docMk/>
            <pc:sldMk cId="3963531437" sldId="286"/>
            <ac:spMk id="4" creationId="{AAC1BB13-5AC6-2541-AF9B-70D310B7639C}"/>
          </ac:spMkLst>
        </pc:spChg>
      </pc:sldChg>
      <pc:sldChg chg="modSp new del mod">
        <pc:chgData name="Vui Le Ba" userId="052109168efbc39a" providerId="LiveId" clId="{4F72EC82-FF51-4C13-8610-D0131263F5EE}" dt="2023-12-18T02:38:26.907" v="13508" actId="47"/>
        <pc:sldMkLst>
          <pc:docMk/>
          <pc:sldMk cId="2361317266" sldId="287"/>
        </pc:sldMkLst>
        <pc:spChg chg="mod">
          <ac:chgData name="Vui Le Ba" userId="052109168efbc39a" providerId="LiveId" clId="{4F72EC82-FF51-4C13-8610-D0131263F5EE}" dt="2023-12-18T02:33:12.417" v="13131" actId="20577"/>
          <ac:spMkLst>
            <pc:docMk/>
            <pc:sldMk cId="2361317266" sldId="287"/>
            <ac:spMk id="2" creationId="{9BAECC06-E3B8-91C1-5181-0D435A6A73FE}"/>
          </ac:spMkLst>
        </pc:spChg>
        <pc:spChg chg="mod">
          <ac:chgData name="Vui Le Ba" userId="052109168efbc39a" providerId="LiveId" clId="{4F72EC82-FF51-4C13-8610-D0131263F5EE}" dt="2023-12-18T02:35:55.321" v="13507" actId="20577"/>
          <ac:spMkLst>
            <pc:docMk/>
            <pc:sldMk cId="2361317266" sldId="287"/>
            <ac:spMk id="3" creationId="{80BC0852-898D-0EAC-954F-F3C9E99F3B42}"/>
          </ac:spMkLst>
        </pc:spChg>
      </pc:sldChg>
      <pc:sldMasterChg chg="modSldLayout">
        <pc:chgData name="Vui Le Ba" userId="052109168efbc39a" providerId="LiveId" clId="{4F72EC82-FF51-4C13-8610-D0131263F5EE}" dt="2023-12-14T23:40:30.754" v="3"/>
        <pc:sldMasterMkLst>
          <pc:docMk/>
          <pc:sldMasterMk cId="1047297869" sldId="2147483660"/>
        </pc:sldMasterMkLst>
        <pc:sldLayoutChg chg="modSp">
          <pc:chgData name="Vui Le Ba" userId="052109168efbc39a" providerId="LiveId" clId="{4F72EC82-FF51-4C13-8610-D0131263F5EE}" dt="2023-12-14T23:40:30.754" v="3"/>
          <pc:sldLayoutMkLst>
            <pc:docMk/>
            <pc:sldMasterMk cId="1047297869" sldId="2147483660"/>
            <pc:sldLayoutMk cId="1360872836" sldId="2147483662"/>
          </pc:sldLayoutMkLst>
          <pc:spChg chg="mod">
            <ac:chgData name="Vui Le Ba" userId="052109168efbc39a" providerId="LiveId" clId="{4F72EC82-FF51-4C13-8610-D0131263F5EE}" dt="2023-12-14T23:40:30.754" v="3"/>
            <ac:spMkLst>
              <pc:docMk/>
              <pc:sldMasterMk cId="1047297869" sldId="2147483660"/>
              <pc:sldLayoutMk cId="1360872836" sldId="2147483662"/>
              <ac:spMk id="3" creationId="{C5DD3B49-F775-49FC-ACAD-45B074D1C945}"/>
            </ac:spMkLst>
          </pc:spChg>
        </pc:sldLayoutChg>
        <pc:sldLayoutChg chg="modSp">
          <pc:chgData name="Vui Le Ba" userId="052109168efbc39a" providerId="LiveId" clId="{4F72EC82-FF51-4C13-8610-D0131263F5EE}" dt="2023-12-14T23:40:30.754" v="3"/>
          <pc:sldLayoutMkLst>
            <pc:docMk/>
            <pc:sldMasterMk cId="1047297869" sldId="2147483660"/>
            <pc:sldLayoutMk cId="1991622692" sldId="2147483664"/>
          </pc:sldLayoutMkLst>
          <pc:spChg chg="mod">
            <ac:chgData name="Vui Le Ba" userId="052109168efbc39a" providerId="LiveId" clId="{4F72EC82-FF51-4C13-8610-D0131263F5EE}" dt="2023-12-14T23:40:30.754" v="3"/>
            <ac:spMkLst>
              <pc:docMk/>
              <pc:sldMasterMk cId="1047297869" sldId="2147483660"/>
              <pc:sldLayoutMk cId="1991622692" sldId="2147483664"/>
              <ac:spMk id="4" creationId="{DB30FC03-A82E-4B34-AE4B-8AC40A0CD5B2}"/>
            </ac:spMkLst>
          </pc:spChg>
          <pc:spChg chg="mod">
            <ac:chgData name="Vui Le Ba" userId="052109168efbc39a" providerId="LiveId" clId="{4F72EC82-FF51-4C13-8610-D0131263F5EE}" dt="2023-12-14T23:40:30.754" v="3"/>
            <ac:spMkLst>
              <pc:docMk/>
              <pc:sldMasterMk cId="1047297869" sldId="2147483660"/>
              <pc:sldLayoutMk cId="1991622692" sldId="2147483664"/>
              <ac:spMk id="5" creationId="{D149FB7E-C73B-452D-861A-6C73FF59EC96}"/>
            </ac:spMkLst>
          </pc:spChg>
          <pc:spChg chg="mod">
            <ac:chgData name="Vui Le Ba" userId="052109168efbc39a" providerId="LiveId" clId="{4F72EC82-FF51-4C13-8610-D0131263F5EE}" dt="2023-12-14T23:40:30.754" v="3"/>
            <ac:spMkLst>
              <pc:docMk/>
              <pc:sldMasterMk cId="1047297869" sldId="2147483660"/>
              <pc:sldLayoutMk cId="1991622692" sldId="2147483664"/>
              <ac:spMk id="6" creationId="{8A5733BD-32DD-483E-A597-B70529CBDA53}"/>
            </ac:spMkLst>
          </pc:spChg>
          <pc:spChg chg="mod">
            <ac:chgData name="Vui Le Ba" userId="052109168efbc39a" providerId="LiveId" clId="{4F72EC82-FF51-4C13-8610-D0131263F5EE}" dt="2023-12-14T23:40:30.754" v="3"/>
            <ac:spMkLst>
              <pc:docMk/>
              <pc:sldMasterMk cId="1047297869" sldId="2147483660"/>
              <pc:sldLayoutMk cId="1991622692" sldId="2147483664"/>
              <ac:spMk id="10" creationId="{44DCE4FD-DEE1-4DE9-A40E-616ACEB2FECC}"/>
            </ac:spMkLst>
          </pc:spChg>
          <pc:spChg chg="mod">
            <ac:chgData name="Vui Le Ba" userId="052109168efbc39a" providerId="LiveId" clId="{4F72EC82-FF51-4C13-8610-D0131263F5EE}" dt="2023-12-14T23:40:30.754" v="3"/>
            <ac:spMkLst>
              <pc:docMk/>
              <pc:sldMasterMk cId="1047297869" sldId="2147483660"/>
              <pc:sldLayoutMk cId="1991622692" sldId="2147483664"/>
              <ac:spMk id="11" creationId="{90DFCEB3-810D-48E5-B7BA-1A6C924A64A4}"/>
            </ac:spMkLst>
          </pc:spChg>
        </pc:sldLayoutChg>
        <pc:sldLayoutChg chg="modSp">
          <pc:chgData name="Vui Le Ba" userId="052109168efbc39a" providerId="LiveId" clId="{4F72EC82-FF51-4C13-8610-D0131263F5EE}" dt="2023-12-14T23:40:30.754" v="3"/>
          <pc:sldLayoutMkLst>
            <pc:docMk/>
            <pc:sldMasterMk cId="1047297869" sldId="2147483660"/>
            <pc:sldLayoutMk cId="1295039337" sldId="2147483665"/>
          </pc:sldLayoutMkLst>
          <pc:spChg chg="mod">
            <ac:chgData name="Vui Le Ba" userId="052109168efbc39a" providerId="LiveId" clId="{4F72EC82-FF51-4C13-8610-D0131263F5EE}" dt="2023-12-14T23:40:30.754" v="3"/>
            <ac:spMkLst>
              <pc:docMk/>
              <pc:sldMasterMk cId="1047297869" sldId="2147483660"/>
              <pc:sldLayoutMk cId="1295039337" sldId="2147483665"/>
              <ac:spMk id="14" creationId="{1D2FCDAA-D1AE-440A-ADEA-98F1ACB06478}"/>
            </ac:spMkLst>
          </pc:spChg>
          <pc:spChg chg="mod">
            <ac:chgData name="Vui Le Ba" userId="052109168efbc39a" providerId="LiveId" clId="{4F72EC82-FF51-4C13-8610-D0131263F5EE}" dt="2023-12-14T23:40:30.754" v="3"/>
            <ac:spMkLst>
              <pc:docMk/>
              <pc:sldMasterMk cId="1047297869" sldId="2147483660"/>
              <pc:sldLayoutMk cId="1295039337" sldId="2147483665"/>
              <ac:spMk id="15" creationId="{C4186984-389F-440C-BD79-8D1349BD856E}"/>
            </ac:spMkLst>
          </pc:spChg>
          <pc:spChg chg="mod">
            <ac:chgData name="Vui Le Ba" userId="052109168efbc39a" providerId="LiveId" clId="{4F72EC82-FF51-4C13-8610-D0131263F5EE}" dt="2023-12-14T23:40:30.754" v="3"/>
            <ac:spMkLst>
              <pc:docMk/>
              <pc:sldMasterMk cId="1047297869" sldId="2147483660"/>
              <pc:sldLayoutMk cId="1295039337" sldId="2147483665"/>
              <ac:spMk id="16" creationId="{5C66723D-7FE6-462E-9733-48764D89B1D4}"/>
            </ac:spMkLst>
          </pc:spChg>
          <pc:spChg chg="mod">
            <ac:chgData name="Vui Le Ba" userId="052109168efbc39a" providerId="LiveId" clId="{4F72EC82-FF51-4C13-8610-D0131263F5EE}" dt="2023-12-14T23:40:30.754" v="3"/>
            <ac:spMkLst>
              <pc:docMk/>
              <pc:sldMasterMk cId="1047297869" sldId="2147483660"/>
              <pc:sldLayoutMk cId="1295039337" sldId="2147483665"/>
              <ac:spMk id="17" creationId="{03483232-D29A-4255-9149-0177F8785818}"/>
            </ac:spMkLst>
          </pc:spChg>
          <pc:spChg chg="mod">
            <ac:chgData name="Vui Le Ba" userId="052109168efbc39a" providerId="LiveId" clId="{4F72EC82-FF51-4C13-8610-D0131263F5EE}" dt="2023-12-14T23:40:30.754" v="3"/>
            <ac:spMkLst>
              <pc:docMk/>
              <pc:sldMasterMk cId="1047297869" sldId="2147483660"/>
              <pc:sldLayoutMk cId="1295039337" sldId="2147483665"/>
              <ac:spMk id="18" creationId="{A1BAF8AD-67D8-46AD-A292-05589E827344}"/>
            </ac:spMkLst>
          </pc:spChg>
          <pc:spChg chg="mod">
            <ac:chgData name="Vui Le Ba" userId="052109168efbc39a" providerId="LiveId" clId="{4F72EC82-FF51-4C13-8610-D0131263F5EE}" dt="2023-12-14T23:40:30.754" v="3"/>
            <ac:spMkLst>
              <pc:docMk/>
              <pc:sldMasterMk cId="1047297869" sldId="2147483660"/>
              <pc:sldLayoutMk cId="1295039337" sldId="2147483665"/>
              <ac:spMk id="19" creationId="{EFD61387-9809-4E21-B8EA-93815E5E8F6F}"/>
            </ac:spMkLst>
          </pc:spChg>
        </pc:sldLayoutChg>
        <pc:sldLayoutChg chg="modSp">
          <pc:chgData name="Vui Le Ba" userId="052109168efbc39a" providerId="LiveId" clId="{4F72EC82-FF51-4C13-8610-D0131263F5EE}" dt="2023-12-14T23:40:30.754" v="3"/>
          <pc:sldLayoutMkLst>
            <pc:docMk/>
            <pc:sldMasterMk cId="1047297869" sldId="2147483660"/>
            <pc:sldLayoutMk cId="428486131" sldId="2147483666"/>
          </pc:sldLayoutMkLst>
          <pc:spChg chg="mod">
            <ac:chgData name="Vui Le Ba" userId="052109168efbc39a" providerId="LiveId" clId="{4F72EC82-FF51-4C13-8610-D0131263F5EE}" dt="2023-12-14T23:40:30.754" v="3"/>
            <ac:spMkLst>
              <pc:docMk/>
              <pc:sldMasterMk cId="1047297869" sldId="2147483660"/>
              <pc:sldLayoutMk cId="428486131" sldId="2147483666"/>
              <ac:spMk id="7" creationId="{007929A3-17ED-41F3-AD36-819BC9DFBCB6}"/>
            </ac:spMkLst>
          </pc:spChg>
          <pc:spChg chg="mod">
            <ac:chgData name="Vui Le Ba" userId="052109168efbc39a" providerId="LiveId" clId="{4F72EC82-FF51-4C13-8610-D0131263F5EE}" dt="2023-12-14T23:40:30.754" v="3"/>
            <ac:spMkLst>
              <pc:docMk/>
              <pc:sldMasterMk cId="1047297869" sldId="2147483660"/>
              <pc:sldLayoutMk cId="428486131" sldId="2147483666"/>
              <ac:spMk id="8" creationId="{4973EE95-672F-4E5A-A918-2F51DB2C3ACB}"/>
            </ac:spMkLst>
          </pc:spChg>
          <pc:spChg chg="mod">
            <ac:chgData name="Vui Le Ba" userId="052109168efbc39a" providerId="LiveId" clId="{4F72EC82-FF51-4C13-8610-D0131263F5EE}" dt="2023-12-14T23:40:30.754" v="3"/>
            <ac:spMkLst>
              <pc:docMk/>
              <pc:sldMasterMk cId="1047297869" sldId="2147483660"/>
              <pc:sldLayoutMk cId="428486131" sldId="2147483666"/>
              <ac:spMk id="9" creationId="{2B17F6F6-0CA3-4D52-AA3D-7CF8ADE793B6}"/>
            </ac:spMkLst>
          </pc:spChg>
          <pc:spChg chg="mod">
            <ac:chgData name="Vui Le Ba" userId="052109168efbc39a" providerId="LiveId" clId="{4F72EC82-FF51-4C13-8610-D0131263F5EE}" dt="2023-12-14T23:40:30.754" v="3"/>
            <ac:spMkLst>
              <pc:docMk/>
              <pc:sldMasterMk cId="1047297869" sldId="2147483660"/>
              <pc:sldLayoutMk cId="428486131" sldId="2147483666"/>
              <ac:spMk id="11" creationId="{943CD72D-5295-43E4-B175-0EA61084ADC7}"/>
            </ac:spMkLst>
          </pc:spChg>
          <pc:spChg chg="mod">
            <ac:chgData name="Vui Le Ba" userId="052109168efbc39a" providerId="LiveId" clId="{4F72EC82-FF51-4C13-8610-D0131263F5EE}" dt="2023-12-14T23:40:30.754" v="3"/>
            <ac:spMkLst>
              <pc:docMk/>
              <pc:sldMasterMk cId="1047297869" sldId="2147483660"/>
              <pc:sldLayoutMk cId="428486131" sldId="2147483666"/>
              <ac:spMk id="16" creationId="{0C9A3A79-B187-4A33-8EBB-92ECD8BA3C59}"/>
            </ac:spMkLst>
          </pc:spChg>
        </pc:sldLayoutChg>
        <pc:sldLayoutChg chg="modSp">
          <pc:chgData name="Vui Le Ba" userId="052109168efbc39a" providerId="LiveId" clId="{4F72EC82-FF51-4C13-8610-D0131263F5EE}" dt="2023-12-14T23:40:30.754" v="3"/>
          <pc:sldLayoutMkLst>
            <pc:docMk/>
            <pc:sldMasterMk cId="1047297869" sldId="2147483660"/>
            <pc:sldLayoutMk cId="3590035219" sldId="2147483667"/>
          </pc:sldLayoutMkLst>
          <pc:spChg chg="mod">
            <ac:chgData name="Vui Le Ba" userId="052109168efbc39a" providerId="LiveId" clId="{4F72EC82-FF51-4C13-8610-D0131263F5EE}" dt="2023-12-14T23:40:30.754" v="3"/>
            <ac:spMkLst>
              <pc:docMk/>
              <pc:sldMasterMk cId="1047297869" sldId="2147483660"/>
              <pc:sldLayoutMk cId="3590035219" sldId="2147483667"/>
              <ac:spMk id="14" creationId="{1D2FCDAA-D1AE-440A-ADEA-98F1ACB06478}"/>
            </ac:spMkLst>
          </pc:spChg>
          <pc:spChg chg="mod">
            <ac:chgData name="Vui Le Ba" userId="052109168efbc39a" providerId="LiveId" clId="{4F72EC82-FF51-4C13-8610-D0131263F5EE}" dt="2023-12-14T23:40:30.754" v="3"/>
            <ac:spMkLst>
              <pc:docMk/>
              <pc:sldMasterMk cId="1047297869" sldId="2147483660"/>
              <pc:sldLayoutMk cId="3590035219" sldId="2147483667"/>
              <ac:spMk id="15" creationId="{C4186984-389F-440C-BD79-8D1349BD856E}"/>
            </ac:spMkLst>
          </pc:spChg>
          <pc:spChg chg="mod">
            <ac:chgData name="Vui Le Ba" userId="052109168efbc39a" providerId="LiveId" clId="{4F72EC82-FF51-4C13-8610-D0131263F5EE}" dt="2023-12-14T23:40:30.754" v="3"/>
            <ac:spMkLst>
              <pc:docMk/>
              <pc:sldMasterMk cId="1047297869" sldId="2147483660"/>
              <pc:sldLayoutMk cId="3590035219" sldId="2147483667"/>
              <ac:spMk id="16" creationId="{5C66723D-7FE6-462E-9733-48764D89B1D4}"/>
            </ac:spMkLst>
          </pc:spChg>
          <pc:spChg chg="mod">
            <ac:chgData name="Vui Le Ba" userId="052109168efbc39a" providerId="LiveId" clId="{4F72EC82-FF51-4C13-8610-D0131263F5EE}" dt="2023-12-14T23:40:30.754" v="3"/>
            <ac:spMkLst>
              <pc:docMk/>
              <pc:sldMasterMk cId="1047297869" sldId="2147483660"/>
              <pc:sldLayoutMk cId="3590035219" sldId="2147483667"/>
              <ac:spMk id="17" creationId="{03483232-D29A-4255-9149-0177F8785818}"/>
            </ac:spMkLst>
          </pc:spChg>
          <pc:spChg chg="mod">
            <ac:chgData name="Vui Le Ba" userId="052109168efbc39a" providerId="LiveId" clId="{4F72EC82-FF51-4C13-8610-D0131263F5EE}" dt="2023-12-14T23:40:30.754" v="3"/>
            <ac:spMkLst>
              <pc:docMk/>
              <pc:sldMasterMk cId="1047297869" sldId="2147483660"/>
              <pc:sldLayoutMk cId="3590035219" sldId="2147483667"/>
              <ac:spMk id="18" creationId="{A1BAF8AD-67D8-46AD-A292-05589E827344}"/>
            </ac:spMkLst>
          </pc:spChg>
          <pc:spChg chg="mod">
            <ac:chgData name="Vui Le Ba" userId="052109168efbc39a" providerId="LiveId" clId="{4F72EC82-FF51-4C13-8610-D0131263F5EE}" dt="2023-12-14T23:40:30.754" v="3"/>
            <ac:spMkLst>
              <pc:docMk/>
              <pc:sldMasterMk cId="1047297869" sldId="2147483660"/>
              <pc:sldLayoutMk cId="3590035219" sldId="2147483667"/>
              <ac:spMk id="19" creationId="{EFD61387-9809-4E21-B8EA-93815E5E8F6F}"/>
            </ac:spMkLst>
          </pc:spChg>
        </pc:sldLayoutChg>
        <pc:sldLayoutChg chg="modSp">
          <pc:chgData name="Vui Le Ba" userId="052109168efbc39a" providerId="LiveId" clId="{4F72EC82-FF51-4C13-8610-D0131263F5EE}" dt="2023-12-14T23:40:30.754" v="3"/>
          <pc:sldLayoutMkLst>
            <pc:docMk/>
            <pc:sldMasterMk cId="1047297869" sldId="2147483660"/>
            <pc:sldLayoutMk cId="3051226308" sldId="2147483668"/>
          </pc:sldLayoutMkLst>
          <pc:spChg chg="mod">
            <ac:chgData name="Vui Le Ba" userId="052109168efbc39a" providerId="LiveId" clId="{4F72EC82-FF51-4C13-8610-D0131263F5EE}" dt="2023-12-14T23:40:30.754" v="3"/>
            <ac:spMkLst>
              <pc:docMk/>
              <pc:sldMasterMk cId="1047297869" sldId="2147483660"/>
              <pc:sldLayoutMk cId="3051226308" sldId="2147483668"/>
              <ac:spMk id="11" creationId="{689FBFE6-E7AD-40DE-88B8-794C73F956C5}"/>
            </ac:spMkLst>
          </pc:spChg>
          <pc:spChg chg="mod">
            <ac:chgData name="Vui Le Ba" userId="052109168efbc39a" providerId="LiveId" clId="{4F72EC82-FF51-4C13-8610-D0131263F5EE}" dt="2023-12-14T23:40:30.754" v="3"/>
            <ac:spMkLst>
              <pc:docMk/>
              <pc:sldMasterMk cId="1047297869" sldId="2147483660"/>
              <pc:sldLayoutMk cId="3051226308" sldId="2147483668"/>
              <ac:spMk id="12" creationId="{1C2ED7A5-CBB5-4B5C-BD2A-3596087A71FA}"/>
            </ac:spMkLst>
          </pc:spChg>
          <pc:spChg chg="mod">
            <ac:chgData name="Vui Le Ba" userId="052109168efbc39a" providerId="LiveId" clId="{4F72EC82-FF51-4C13-8610-D0131263F5EE}" dt="2023-12-14T23:40:30.754" v="3"/>
            <ac:spMkLst>
              <pc:docMk/>
              <pc:sldMasterMk cId="1047297869" sldId="2147483660"/>
              <pc:sldLayoutMk cId="3051226308" sldId="2147483668"/>
              <ac:spMk id="13" creationId="{E21F2271-B488-4DC9-A50E-592D82F22CE9}"/>
            </ac:spMkLst>
          </pc:spChg>
          <pc:spChg chg="mod">
            <ac:chgData name="Vui Le Ba" userId="052109168efbc39a" providerId="LiveId" clId="{4F72EC82-FF51-4C13-8610-D0131263F5EE}" dt="2023-12-14T23:40:30.754" v="3"/>
            <ac:spMkLst>
              <pc:docMk/>
              <pc:sldMasterMk cId="1047297869" sldId="2147483660"/>
              <pc:sldLayoutMk cId="3051226308" sldId="2147483668"/>
              <ac:spMk id="14" creationId="{706E966D-F219-41DE-82BF-3F3121B7DCCC}"/>
            </ac:spMkLst>
          </pc:spChg>
          <pc:spChg chg="mod">
            <ac:chgData name="Vui Le Ba" userId="052109168efbc39a" providerId="LiveId" clId="{4F72EC82-FF51-4C13-8610-D0131263F5EE}" dt="2023-12-14T23:40:30.754" v="3"/>
            <ac:spMkLst>
              <pc:docMk/>
              <pc:sldMasterMk cId="1047297869" sldId="2147483660"/>
              <pc:sldLayoutMk cId="3051226308" sldId="2147483668"/>
              <ac:spMk id="15" creationId="{AF61A491-C108-489A-B2EA-9FC27DAD4D24}"/>
            </ac:spMkLst>
          </pc:spChg>
        </pc:sldLayoutChg>
        <pc:sldLayoutChg chg="modSp">
          <pc:chgData name="Vui Le Ba" userId="052109168efbc39a" providerId="LiveId" clId="{4F72EC82-FF51-4C13-8610-D0131263F5EE}" dt="2023-12-14T23:40:30.754" v="3"/>
          <pc:sldLayoutMkLst>
            <pc:docMk/>
            <pc:sldMasterMk cId="1047297869" sldId="2147483660"/>
            <pc:sldLayoutMk cId="1620868840" sldId="2147483669"/>
          </pc:sldLayoutMkLst>
          <pc:spChg chg="mod">
            <ac:chgData name="Vui Le Ba" userId="052109168efbc39a" providerId="LiveId" clId="{4F72EC82-FF51-4C13-8610-D0131263F5EE}" dt="2023-12-14T23:40:30.754" v="3"/>
            <ac:spMkLst>
              <pc:docMk/>
              <pc:sldMasterMk cId="1047297869" sldId="2147483660"/>
              <pc:sldLayoutMk cId="1620868840" sldId="2147483669"/>
              <ac:spMk id="13" creationId="{74BADCE4-794A-4B69-9AB7-3D794A1F9A49}"/>
            </ac:spMkLst>
          </pc:spChg>
          <pc:spChg chg="mod">
            <ac:chgData name="Vui Le Ba" userId="052109168efbc39a" providerId="LiveId" clId="{4F72EC82-FF51-4C13-8610-D0131263F5EE}" dt="2023-12-14T23:40:30.754" v="3"/>
            <ac:spMkLst>
              <pc:docMk/>
              <pc:sldMasterMk cId="1047297869" sldId="2147483660"/>
              <pc:sldLayoutMk cId="1620868840" sldId="2147483669"/>
              <ac:spMk id="14" creationId="{38375D86-D290-4003-A314-C916116C4238}"/>
            </ac:spMkLst>
          </pc:spChg>
          <pc:spChg chg="mod">
            <ac:chgData name="Vui Le Ba" userId="052109168efbc39a" providerId="LiveId" clId="{4F72EC82-FF51-4C13-8610-D0131263F5EE}" dt="2023-12-14T23:40:30.754" v="3"/>
            <ac:spMkLst>
              <pc:docMk/>
              <pc:sldMasterMk cId="1047297869" sldId="2147483660"/>
              <pc:sldLayoutMk cId="1620868840" sldId="2147483669"/>
              <ac:spMk id="15" creationId="{FB62406B-26DB-4A01-B048-1F2C7540F82F}"/>
            </ac:spMkLst>
          </pc:spChg>
          <pc:spChg chg="mod">
            <ac:chgData name="Vui Le Ba" userId="052109168efbc39a" providerId="LiveId" clId="{4F72EC82-FF51-4C13-8610-D0131263F5EE}" dt="2023-12-14T23:40:30.754" v="3"/>
            <ac:spMkLst>
              <pc:docMk/>
              <pc:sldMasterMk cId="1047297869" sldId="2147483660"/>
              <pc:sldLayoutMk cId="1620868840" sldId="2147483669"/>
              <ac:spMk id="16" creationId="{A52862E5-D8E1-49BF-8D1B-BF0ED6579EA7}"/>
            </ac:spMkLst>
          </pc:spChg>
          <pc:spChg chg="mod">
            <ac:chgData name="Vui Le Ba" userId="052109168efbc39a" providerId="LiveId" clId="{4F72EC82-FF51-4C13-8610-D0131263F5EE}" dt="2023-12-14T23:40:30.754" v="3"/>
            <ac:spMkLst>
              <pc:docMk/>
              <pc:sldMasterMk cId="1047297869" sldId="2147483660"/>
              <pc:sldLayoutMk cId="1620868840" sldId="2147483669"/>
              <ac:spMk id="17" creationId="{591AAF74-01FB-49A8-9375-959140F1D0E6}"/>
            </ac:spMkLst>
          </pc:spChg>
          <pc:spChg chg="mod">
            <ac:chgData name="Vui Le Ba" userId="052109168efbc39a" providerId="LiveId" clId="{4F72EC82-FF51-4C13-8610-D0131263F5EE}" dt="2023-12-14T23:40:30.754" v="3"/>
            <ac:spMkLst>
              <pc:docMk/>
              <pc:sldMasterMk cId="1047297869" sldId="2147483660"/>
              <pc:sldLayoutMk cId="1620868840" sldId="2147483669"/>
              <ac:spMk id="18" creationId="{BBF4BC2F-980C-499D-A4B9-E7CD3D44754C}"/>
            </ac:spMkLst>
          </pc:spChg>
        </pc:sldLayoutChg>
        <pc:sldLayoutChg chg="modSp">
          <pc:chgData name="Vui Le Ba" userId="052109168efbc39a" providerId="LiveId" clId="{4F72EC82-FF51-4C13-8610-D0131263F5EE}" dt="2023-12-14T23:40:30.754" v="3"/>
          <pc:sldLayoutMkLst>
            <pc:docMk/>
            <pc:sldMasterMk cId="1047297869" sldId="2147483660"/>
            <pc:sldLayoutMk cId="3189600117" sldId="2147483670"/>
          </pc:sldLayoutMkLst>
          <pc:spChg chg="mod">
            <ac:chgData name="Vui Le Ba" userId="052109168efbc39a" providerId="LiveId" clId="{4F72EC82-FF51-4C13-8610-D0131263F5EE}" dt="2023-12-14T23:40:30.754" v="3"/>
            <ac:spMkLst>
              <pc:docMk/>
              <pc:sldMasterMk cId="1047297869" sldId="2147483660"/>
              <pc:sldLayoutMk cId="3189600117" sldId="2147483670"/>
              <ac:spMk id="7" creationId="{007929A3-17ED-41F3-AD36-819BC9DFBCB6}"/>
            </ac:spMkLst>
          </pc:spChg>
          <pc:spChg chg="mod">
            <ac:chgData name="Vui Le Ba" userId="052109168efbc39a" providerId="LiveId" clId="{4F72EC82-FF51-4C13-8610-D0131263F5EE}" dt="2023-12-14T23:40:30.754" v="3"/>
            <ac:spMkLst>
              <pc:docMk/>
              <pc:sldMasterMk cId="1047297869" sldId="2147483660"/>
              <pc:sldLayoutMk cId="3189600117" sldId="2147483670"/>
              <ac:spMk id="8" creationId="{4973EE95-672F-4E5A-A918-2F51DB2C3ACB}"/>
            </ac:spMkLst>
          </pc:spChg>
          <pc:spChg chg="mod">
            <ac:chgData name="Vui Le Ba" userId="052109168efbc39a" providerId="LiveId" clId="{4F72EC82-FF51-4C13-8610-D0131263F5EE}" dt="2023-12-14T23:40:30.754" v="3"/>
            <ac:spMkLst>
              <pc:docMk/>
              <pc:sldMasterMk cId="1047297869" sldId="2147483660"/>
              <pc:sldLayoutMk cId="3189600117" sldId="2147483670"/>
              <ac:spMk id="9" creationId="{2B17F6F6-0CA3-4D52-AA3D-7CF8ADE793B6}"/>
            </ac:spMkLst>
          </pc:spChg>
          <pc:spChg chg="mod">
            <ac:chgData name="Vui Le Ba" userId="052109168efbc39a" providerId="LiveId" clId="{4F72EC82-FF51-4C13-8610-D0131263F5EE}" dt="2023-12-14T23:40:30.754" v="3"/>
            <ac:spMkLst>
              <pc:docMk/>
              <pc:sldMasterMk cId="1047297869" sldId="2147483660"/>
              <pc:sldLayoutMk cId="3189600117" sldId="2147483670"/>
              <ac:spMk id="11" creationId="{943CD72D-5295-43E4-B175-0EA61084ADC7}"/>
            </ac:spMkLst>
          </pc:spChg>
          <pc:spChg chg="mod">
            <ac:chgData name="Vui Le Ba" userId="052109168efbc39a" providerId="LiveId" clId="{4F72EC82-FF51-4C13-8610-D0131263F5EE}" dt="2023-12-14T23:40:30.754" v="3"/>
            <ac:spMkLst>
              <pc:docMk/>
              <pc:sldMasterMk cId="1047297869" sldId="2147483660"/>
              <pc:sldLayoutMk cId="3189600117" sldId="2147483670"/>
              <ac:spMk id="16" creationId="{0C9A3A79-B187-4A33-8EBB-92ECD8BA3C59}"/>
            </ac:spMkLst>
          </pc:spChg>
        </pc:sldLayoutChg>
        <pc:sldLayoutChg chg="modSp">
          <pc:chgData name="Vui Le Ba" userId="052109168efbc39a" providerId="LiveId" clId="{4F72EC82-FF51-4C13-8610-D0131263F5EE}" dt="2023-12-14T23:40:30.754" v="3"/>
          <pc:sldLayoutMkLst>
            <pc:docMk/>
            <pc:sldMasterMk cId="1047297869" sldId="2147483660"/>
            <pc:sldLayoutMk cId="3730333768" sldId="2147483671"/>
          </pc:sldLayoutMkLst>
          <pc:spChg chg="mod">
            <ac:chgData name="Vui Le Ba" userId="052109168efbc39a" providerId="LiveId" clId="{4F72EC82-FF51-4C13-8610-D0131263F5EE}" dt="2023-12-14T23:40:30.754" v="3"/>
            <ac:spMkLst>
              <pc:docMk/>
              <pc:sldMasterMk cId="1047297869" sldId="2147483660"/>
              <pc:sldLayoutMk cId="3730333768" sldId="2147483671"/>
              <ac:spMk id="13" creationId="{74BADCE4-794A-4B69-9AB7-3D794A1F9A49}"/>
            </ac:spMkLst>
          </pc:spChg>
          <pc:spChg chg="mod">
            <ac:chgData name="Vui Le Ba" userId="052109168efbc39a" providerId="LiveId" clId="{4F72EC82-FF51-4C13-8610-D0131263F5EE}" dt="2023-12-14T23:40:30.754" v="3"/>
            <ac:spMkLst>
              <pc:docMk/>
              <pc:sldMasterMk cId="1047297869" sldId="2147483660"/>
              <pc:sldLayoutMk cId="3730333768" sldId="2147483671"/>
              <ac:spMk id="14" creationId="{38375D86-D290-4003-A314-C916116C4238}"/>
            </ac:spMkLst>
          </pc:spChg>
          <pc:spChg chg="mod">
            <ac:chgData name="Vui Le Ba" userId="052109168efbc39a" providerId="LiveId" clId="{4F72EC82-FF51-4C13-8610-D0131263F5EE}" dt="2023-12-14T23:40:30.754" v="3"/>
            <ac:spMkLst>
              <pc:docMk/>
              <pc:sldMasterMk cId="1047297869" sldId="2147483660"/>
              <pc:sldLayoutMk cId="3730333768" sldId="2147483671"/>
              <ac:spMk id="15" creationId="{FB62406B-26DB-4A01-B048-1F2C7540F82F}"/>
            </ac:spMkLst>
          </pc:spChg>
          <pc:spChg chg="mod">
            <ac:chgData name="Vui Le Ba" userId="052109168efbc39a" providerId="LiveId" clId="{4F72EC82-FF51-4C13-8610-D0131263F5EE}" dt="2023-12-14T23:40:30.754" v="3"/>
            <ac:spMkLst>
              <pc:docMk/>
              <pc:sldMasterMk cId="1047297869" sldId="2147483660"/>
              <pc:sldLayoutMk cId="3730333768" sldId="2147483671"/>
              <ac:spMk id="16" creationId="{A52862E5-D8E1-49BF-8D1B-BF0ED6579EA7}"/>
            </ac:spMkLst>
          </pc:spChg>
          <pc:spChg chg="mod">
            <ac:chgData name="Vui Le Ba" userId="052109168efbc39a" providerId="LiveId" clId="{4F72EC82-FF51-4C13-8610-D0131263F5EE}" dt="2023-12-14T23:40:30.754" v="3"/>
            <ac:spMkLst>
              <pc:docMk/>
              <pc:sldMasterMk cId="1047297869" sldId="2147483660"/>
              <pc:sldLayoutMk cId="3730333768" sldId="2147483671"/>
              <ac:spMk id="17" creationId="{591AAF74-01FB-49A8-9375-959140F1D0E6}"/>
            </ac:spMkLst>
          </pc:spChg>
          <pc:spChg chg="mod">
            <ac:chgData name="Vui Le Ba" userId="052109168efbc39a" providerId="LiveId" clId="{4F72EC82-FF51-4C13-8610-D0131263F5EE}" dt="2023-12-14T23:40:30.754" v="3"/>
            <ac:spMkLst>
              <pc:docMk/>
              <pc:sldMasterMk cId="1047297869" sldId="2147483660"/>
              <pc:sldLayoutMk cId="3730333768" sldId="2147483671"/>
              <ac:spMk id="18" creationId="{BBF4BC2F-980C-499D-A4B9-E7CD3D44754C}"/>
            </ac:spMkLst>
          </pc:spChg>
        </pc:sldLayoutChg>
        <pc:sldLayoutChg chg="modSp">
          <pc:chgData name="Vui Le Ba" userId="052109168efbc39a" providerId="LiveId" clId="{4F72EC82-FF51-4C13-8610-D0131263F5EE}" dt="2023-12-14T23:40:30.754" v="3"/>
          <pc:sldLayoutMkLst>
            <pc:docMk/>
            <pc:sldMasterMk cId="1047297869" sldId="2147483660"/>
            <pc:sldLayoutMk cId="757076487" sldId="2147483672"/>
          </pc:sldLayoutMkLst>
          <pc:spChg chg="mod">
            <ac:chgData name="Vui Le Ba" userId="052109168efbc39a" providerId="LiveId" clId="{4F72EC82-FF51-4C13-8610-D0131263F5EE}" dt="2023-12-14T23:40:30.754" v="3"/>
            <ac:spMkLst>
              <pc:docMk/>
              <pc:sldMasterMk cId="1047297869" sldId="2147483660"/>
              <pc:sldLayoutMk cId="757076487" sldId="2147483672"/>
              <ac:spMk id="7" creationId="{007929A3-17ED-41F3-AD36-819BC9DFBCB6}"/>
            </ac:spMkLst>
          </pc:spChg>
          <pc:spChg chg="mod">
            <ac:chgData name="Vui Le Ba" userId="052109168efbc39a" providerId="LiveId" clId="{4F72EC82-FF51-4C13-8610-D0131263F5EE}" dt="2023-12-14T23:40:30.754" v="3"/>
            <ac:spMkLst>
              <pc:docMk/>
              <pc:sldMasterMk cId="1047297869" sldId="2147483660"/>
              <pc:sldLayoutMk cId="757076487" sldId="2147483672"/>
              <ac:spMk id="8" creationId="{4973EE95-672F-4E5A-A918-2F51DB2C3ACB}"/>
            </ac:spMkLst>
          </pc:spChg>
          <pc:spChg chg="mod">
            <ac:chgData name="Vui Le Ba" userId="052109168efbc39a" providerId="LiveId" clId="{4F72EC82-FF51-4C13-8610-D0131263F5EE}" dt="2023-12-14T23:40:30.754" v="3"/>
            <ac:spMkLst>
              <pc:docMk/>
              <pc:sldMasterMk cId="1047297869" sldId="2147483660"/>
              <pc:sldLayoutMk cId="757076487" sldId="2147483672"/>
              <ac:spMk id="9" creationId="{2B17F6F6-0CA3-4D52-AA3D-7CF8ADE793B6}"/>
            </ac:spMkLst>
          </pc:spChg>
          <pc:spChg chg="mod">
            <ac:chgData name="Vui Le Ba" userId="052109168efbc39a" providerId="LiveId" clId="{4F72EC82-FF51-4C13-8610-D0131263F5EE}" dt="2023-12-14T23:40:30.754" v="3"/>
            <ac:spMkLst>
              <pc:docMk/>
              <pc:sldMasterMk cId="1047297869" sldId="2147483660"/>
              <pc:sldLayoutMk cId="757076487" sldId="2147483672"/>
              <ac:spMk id="11" creationId="{943CD72D-5295-43E4-B175-0EA61084ADC7}"/>
            </ac:spMkLst>
          </pc:spChg>
          <pc:spChg chg="mod">
            <ac:chgData name="Vui Le Ba" userId="052109168efbc39a" providerId="LiveId" clId="{4F72EC82-FF51-4C13-8610-D0131263F5EE}" dt="2023-12-14T23:40:30.754" v="3"/>
            <ac:spMkLst>
              <pc:docMk/>
              <pc:sldMasterMk cId="1047297869" sldId="2147483660"/>
              <pc:sldLayoutMk cId="757076487" sldId="2147483672"/>
              <ac:spMk id="16" creationId="{0C9A3A79-B187-4A33-8EBB-92ECD8BA3C59}"/>
            </ac:spMkLst>
          </pc:spChg>
        </pc:sldLayoutChg>
        <pc:sldLayoutChg chg="modSp">
          <pc:chgData name="Vui Le Ba" userId="052109168efbc39a" providerId="LiveId" clId="{4F72EC82-FF51-4C13-8610-D0131263F5EE}" dt="2023-12-14T23:40:30.754" v="3"/>
          <pc:sldLayoutMkLst>
            <pc:docMk/>
            <pc:sldMasterMk cId="1047297869" sldId="2147483660"/>
            <pc:sldLayoutMk cId="809260160" sldId="2147483673"/>
          </pc:sldLayoutMkLst>
          <pc:spChg chg="mod">
            <ac:chgData name="Vui Le Ba" userId="052109168efbc39a" providerId="LiveId" clId="{4F72EC82-FF51-4C13-8610-D0131263F5EE}" dt="2023-12-14T23:40:30.754" v="3"/>
            <ac:spMkLst>
              <pc:docMk/>
              <pc:sldMasterMk cId="1047297869" sldId="2147483660"/>
              <pc:sldLayoutMk cId="809260160" sldId="2147483673"/>
              <ac:spMk id="5" creationId="{76EAE966-F590-4BAF-A55B-75735FCC661F}"/>
            </ac:spMkLst>
          </pc:spChg>
          <pc:spChg chg="mod">
            <ac:chgData name="Vui Le Ba" userId="052109168efbc39a" providerId="LiveId" clId="{4F72EC82-FF51-4C13-8610-D0131263F5EE}" dt="2023-12-14T23:40:30.754" v="3"/>
            <ac:spMkLst>
              <pc:docMk/>
              <pc:sldMasterMk cId="1047297869" sldId="2147483660"/>
              <pc:sldLayoutMk cId="809260160" sldId="2147483673"/>
              <ac:spMk id="6" creationId="{C330CA1C-4366-43E8-9DC8-B360FC115AE4}"/>
            </ac:spMkLst>
          </pc:spChg>
          <pc:spChg chg="mod">
            <ac:chgData name="Vui Le Ba" userId="052109168efbc39a" providerId="LiveId" clId="{4F72EC82-FF51-4C13-8610-D0131263F5EE}" dt="2023-12-14T23:40:30.754" v="3"/>
            <ac:spMkLst>
              <pc:docMk/>
              <pc:sldMasterMk cId="1047297869" sldId="2147483660"/>
              <pc:sldLayoutMk cId="809260160" sldId="2147483673"/>
              <ac:spMk id="7" creationId="{72DB13F6-9193-4FE2-AE85-5B96248CC0EA}"/>
            </ac:spMkLst>
          </pc:spChg>
        </pc:sldLayoutChg>
        <pc:sldLayoutChg chg="modSp">
          <pc:chgData name="Vui Le Ba" userId="052109168efbc39a" providerId="LiveId" clId="{4F72EC82-FF51-4C13-8610-D0131263F5EE}" dt="2023-12-14T23:40:30.754" v="3"/>
          <pc:sldLayoutMkLst>
            <pc:docMk/>
            <pc:sldMasterMk cId="1047297869" sldId="2147483660"/>
            <pc:sldLayoutMk cId="1868759771" sldId="2147483674"/>
          </pc:sldLayoutMkLst>
          <pc:spChg chg="mod">
            <ac:chgData name="Vui Le Ba" userId="052109168efbc39a" providerId="LiveId" clId="{4F72EC82-FF51-4C13-8610-D0131263F5EE}" dt="2023-12-14T23:40:30.754" v="3"/>
            <ac:spMkLst>
              <pc:docMk/>
              <pc:sldMasterMk cId="1047297869" sldId="2147483660"/>
              <pc:sldLayoutMk cId="1868759771" sldId="2147483674"/>
              <ac:spMk id="2" creationId="{D4B55956-C2D0-000D-09A4-301C715CC278}"/>
            </ac:spMkLst>
          </pc:spChg>
          <pc:spChg chg="mod">
            <ac:chgData name="Vui Le Ba" userId="052109168efbc39a" providerId="LiveId" clId="{4F72EC82-FF51-4C13-8610-D0131263F5EE}" dt="2023-12-14T23:40:30.754" v="3"/>
            <ac:spMkLst>
              <pc:docMk/>
              <pc:sldMasterMk cId="1047297869" sldId="2147483660"/>
              <pc:sldLayoutMk cId="1868759771" sldId="2147483674"/>
              <ac:spMk id="3" creationId="{9A853837-97A1-E068-2D50-B1E3DA1AFFE9}"/>
            </ac:spMkLst>
          </pc:spChg>
        </pc:sldLayoutChg>
      </pc:sldMasterChg>
      <pc:sldMasterChg chg="delSldLayout">
        <pc:chgData name="Vui Le Ba" userId="052109168efbc39a" providerId="LiveId" clId="{4F72EC82-FF51-4C13-8610-D0131263F5EE}" dt="2023-12-14T23:40:43.820" v="4" actId="47"/>
        <pc:sldMasterMkLst>
          <pc:docMk/>
          <pc:sldMasterMk cId="3731191082" sldId="2147483675"/>
        </pc:sldMasterMkLst>
        <pc:sldLayoutChg chg="del">
          <pc:chgData name="Vui Le Ba" userId="052109168efbc39a" providerId="LiveId" clId="{4F72EC82-FF51-4C13-8610-D0131263F5EE}" dt="2023-12-14T23:40:43.820" v="4" actId="47"/>
          <pc:sldLayoutMkLst>
            <pc:docMk/>
            <pc:sldMasterMk cId="3731191082" sldId="2147483675"/>
            <pc:sldLayoutMk cId="1258665471" sldId="214748368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32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32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5473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994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0041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0480F-BDBF-4FA8-A6BC-A0A5E51B8057}"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8CC8B-D600-4B19-80FB-E79FA0AA031B}" type="slidenum">
              <a:rPr lang="en-US" smtClean="0"/>
              <a:t>‹#›</a:t>
            </a:fld>
            <a:endParaRPr lang="en-US"/>
          </a:p>
        </p:txBody>
      </p:sp>
    </p:spTree>
    <p:extLst>
      <p:ext uri="{BB962C8B-B14F-4D97-AF65-F5344CB8AC3E}">
        <p14:creationId xmlns:p14="http://schemas.microsoft.com/office/powerpoint/2010/main" val="37177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203836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34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409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80243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035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280793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85592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C764DE79-268F-4C1A-8933-263129D2AF90}" type="datetimeFigureOut">
              <a:rPr lang="en-US" smtClean="0"/>
              <a:t>12/18/2023</a:t>
            </a:fld>
            <a:endParaRPr lang="en-US" dirty="0"/>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579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9265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D59732-5964-33F7-7351-561BA8F4E71A}"/>
              </a:ext>
            </a:extLst>
          </p:cNvPr>
          <p:cNvSpPr txBox="1"/>
          <p:nvPr/>
        </p:nvSpPr>
        <p:spPr>
          <a:xfrm>
            <a:off x="321275" y="2767280"/>
            <a:ext cx="6561412" cy="707886"/>
          </a:xfrm>
          <a:prstGeom prst="rect">
            <a:avLst/>
          </a:prstGeom>
          <a:noFill/>
        </p:spPr>
        <p:txBody>
          <a:bodyPr wrap="none" rtlCol="0">
            <a:spAutoFit/>
          </a:bodyPr>
          <a:lstStyle/>
          <a:p>
            <a:r>
              <a:rPr lang="en-US" sz="4000">
                <a:solidFill>
                  <a:srgbClr val="C00000"/>
                </a:solidFill>
                <a:latin typeface="Lato" panose="020F0502020204030203" pitchFamily="34" charset="0"/>
              </a:rPr>
              <a:t>Cơ bản về Kotlin Coroutines</a:t>
            </a:r>
          </a:p>
        </p:txBody>
      </p:sp>
    </p:spTree>
    <p:extLst>
      <p:ext uri="{BB962C8B-B14F-4D97-AF65-F5344CB8AC3E}">
        <p14:creationId xmlns:p14="http://schemas.microsoft.com/office/powerpoint/2010/main" val="206141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8B90-7BD3-E6EE-1857-0283969E5CCB}"/>
              </a:ext>
            </a:extLst>
          </p:cNvPr>
          <p:cNvSpPr>
            <a:spLocks noGrp="1"/>
          </p:cNvSpPr>
          <p:nvPr>
            <p:ph type="title"/>
          </p:nvPr>
        </p:nvSpPr>
        <p:spPr/>
        <p:txBody>
          <a:bodyPr/>
          <a:lstStyle/>
          <a:p>
            <a:r>
              <a:rPr lang="en-US"/>
              <a:t>Cách thức khởi tạo coroutine</a:t>
            </a:r>
          </a:p>
        </p:txBody>
      </p:sp>
      <p:sp>
        <p:nvSpPr>
          <p:cNvPr id="3" name="Content Placeholder 2">
            <a:extLst>
              <a:ext uri="{FF2B5EF4-FFF2-40B4-BE49-F238E27FC236}">
                <a16:creationId xmlns:a16="http://schemas.microsoft.com/office/drawing/2014/main" id="{D08C48E2-5059-5C16-747B-FC5A16943B45}"/>
              </a:ext>
            </a:extLst>
          </p:cNvPr>
          <p:cNvSpPr>
            <a:spLocks noGrp="1"/>
          </p:cNvSpPr>
          <p:nvPr>
            <p:ph sz="quarter" idx="13"/>
          </p:nvPr>
        </p:nvSpPr>
        <p:spPr/>
        <p:txBody>
          <a:bodyPr/>
          <a:lstStyle/>
          <a:p>
            <a:pPr marL="0" indent="0">
              <a:buNone/>
            </a:pPr>
            <a:r>
              <a:rPr lang="en-US"/>
              <a:t>Để tạo và chạy các coroutine, có thể sử dụng các hàm</a:t>
            </a:r>
          </a:p>
          <a:p>
            <a:r>
              <a:rPr lang="en-US" b="1"/>
              <a:t>launch()</a:t>
            </a:r>
            <a:r>
              <a:rPr lang="en-US"/>
              <a:t> – khởi tạo coroutine thực hiện công việc mà không trả về kết quả</a:t>
            </a:r>
          </a:p>
          <a:p>
            <a:r>
              <a:rPr lang="en-US" b="1"/>
              <a:t>runBlocking()</a:t>
            </a:r>
            <a:r>
              <a:rPr lang="en-US"/>
              <a:t> – khởi tạo coroutine và đợi cho đến khi hoàn tất</a:t>
            </a:r>
          </a:p>
          <a:p>
            <a:r>
              <a:rPr lang="en-US" b="1"/>
              <a:t>async()</a:t>
            </a:r>
            <a:r>
              <a:rPr lang="en-US"/>
              <a:t> – khởi tạo coroutine thực hiện công việc và có trả về kết quả</a:t>
            </a:r>
          </a:p>
        </p:txBody>
      </p:sp>
    </p:spTree>
    <p:extLst>
      <p:ext uri="{BB962C8B-B14F-4D97-AF65-F5344CB8AC3E}">
        <p14:creationId xmlns:p14="http://schemas.microsoft.com/office/powerpoint/2010/main" val="26462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A374-9630-BA6F-1BE0-83499037964D}"/>
              </a:ext>
            </a:extLst>
          </p:cNvPr>
          <p:cNvSpPr>
            <a:spLocks noGrp="1"/>
          </p:cNvSpPr>
          <p:nvPr>
            <p:ph type="title"/>
          </p:nvPr>
        </p:nvSpPr>
        <p:spPr/>
        <p:txBody>
          <a:bodyPr/>
          <a:lstStyle/>
          <a:p>
            <a:r>
              <a:rPr lang="en-US"/>
              <a:t>Hàm launch()</a:t>
            </a:r>
          </a:p>
        </p:txBody>
      </p:sp>
      <p:sp>
        <p:nvSpPr>
          <p:cNvPr id="3" name="Content Placeholder 2">
            <a:extLst>
              <a:ext uri="{FF2B5EF4-FFF2-40B4-BE49-F238E27FC236}">
                <a16:creationId xmlns:a16="http://schemas.microsoft.com/office/drawing/2014/main" id="{E94E8AF1-99D9-44CC-CC14-CD8AE061DA61}"/>
              </a:ext>
            </a:extLst>
          </p:cNvPr>
          <p:cNvSpPr>
            <a:spLocks noGrp="1"/>
          </p:cNvSpPr>
          <p:nvPr>
            <p:ph sz="quarter" idx="13"/>
          </p:nvPr>
        </p:nvSpPr>
        <p:spPr>
          <a:xfrm>
            <a:off x="235077" y="2744190"/>
            <a:ext cx="8674100" cy="3400450"/>
          </a:xfrm>
        </p:spPr>
        <p:txBody>
          <a:bodyPr/>
          <a:lstStyle/>
          <a:p>
            <a:pPr marL="0" indent="0" algn="just">
              <a:buNone/>
            </a:pPr>
            <a:r>
              <a:rPr lang="en-US" sz="2400"/>
              <a:t>- Tạo và chạy coroutine mới mà không block luồng hiện tại và trả về kết quả là đối tượng tham chiếu đến coroutine thuộc lớp </a:t>
            </a:r>
            <a:r>
              <a:rPr lang="en-US" sz="2400" b="1"/>
              <a:t>Job</a:t>
            </a:r>
            <a:r>
              <a:rPr lang="en-US" sz="2400"/>
              <a:t>. Quản lý coroutine thông qua đối tượng này.</a:t>
            </a:r>
          </a:p>
          <a:p>
            <a:pPr marL="0" indent="0" algn="just">
              <a:buNone/>
            </a:pPr>
            <a:r>
              <a:rPr lang="en-US" sz="2400"/>
              <a:t>- Ngữ cảnh thực thi được kế thừa từ </a:t>
            </a:r>
            <a:r>
              <a:rPr lang="en-US" sz="2400" b="1"/>
              <a:t>CoroutineScope</a:t>
            </a:r>
            <a:r>
              <a:rPr lang="en-US" sz="2400"/>
              <a:t>, có thể được bổ sung bằng tham số </a:t>
            </a:r>
            <a:r>
              <a:rPr lang="en-US" sz="2400" b="1"/>
              <a:t>context</a:t>
            </a:r>
            <a:r>
              <a:rPr lang="en-US" sz="2400"/>
              <a:t>.</a:t>
            </a:r>
          </a:p>
          <a:p>
            <a:pPr marL="0" indent="0" algn="just">
              <a:buNone/>
            </a:pPr>
            <a:r>
              <a:rPr lang="en-US" sz="2400"/>
              <a:t>- Mặc định coroutine được xếp lịch để thực hiện ngay lập tức, hoặc theo các lựa chọn khác bằng tham số </a:t>
            </a:r>
            <a:r>
              <a:rPr lang="en-US" sz="2400" b="1"/>
              <a:t>start</a:t>
            </a:r>
            <a:r>
              <a:rPr lang="en-US" sz="2400"/>
              <a:t>.</a:t>
            </a:r>
          </a:p>
          <a:p>
            <a:pPr marL="0" indent="0" algn="just">
              <a:buNone/>
            </a:pPr>
            <a:endParaRPr lang="en-US" sz="2400"/>
          </a:p>
          <a:p>
            <a:pPr marL="0" indent="0" algn="just">
              <a:buNone/>
            </a:pPr>
            <a:endParaRPr lang="en-US" sz="2400"/>
          </a:p>
        </p:txBody>
      </p:sp>
      <p:sp>
        <p:nvSpPr>
          <p:cNvPr id="6" name="Rectangle 1">
            <a:extLst>
              <a:ext uri="{FF2B5EF4-FFF2-40B4-BE49-F238E27FC236}">
                <a16:creationId xmlns:a16="http://schemas.microsoft.com/office/drawing/2014/main" id="{8102827E-07E4-833D-A560-7535E08C8A2E}"/>
              </a:ext>
            </a:extLst>
          </p:cNvPr>
          <p:cNvSpPr>
            <a:spLocks noChangeArrowheads="1"/>
          </p:cNvSpPr>
          <p:nvPr/>
        </p:nvSpPr>
        <p:spPr bwMode="auto">
          <a:xfrm>
            <a:off x="234823" y="1006183"/>
            <a:ext cx="8673845" cy="147732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33B3"/>
                </a:solidFill>
                <a:effectLst/>
                <a:latin typeface="Consolas" panose="020B0609020204030204" pitchFamily="49" charset="0"/>
              </a:rPr>
              <a:t>fun </a:t>
            </a:r>
            <a:r>
              <a:rPr kumimoji="0" lang="en-US" altLang="en-US" b="0" i="0" u="none" strike="noStrike" cap="none" normalizeH="0" baseline="0">
                <a:ln>
                  <a:noFill/>
                </a:ln>
                <a:solidFill>
                  <a:srgbClr val="000000"/>
                </a:solidFill>
                <a:effectLst/>
                <a:latin typeface="Consolas" panose="020B0609020204030204" pitchFamily="49" charset="0"/>
              </a:rPr>
              <a:t>CoroutineScope</a:t>
            </a:r>
            <a:r>
              <a:rPr kumimoji="0" lang="en-US" altLang="en-US" b="0" i="0" u="none" strike="noStrike" cap="none" normalizeH="0" baseline="0">
                <a:ln>
                  <a:noFill/>
                </a:ln>
                <a:solidFill>
                  <a:srgbClr val="080808"/>
                </a:solidFill>
                <a:effectLst/>
                <a:latin typeface="Consolas" panose="020B0609020204030204" pitchFamily="49" charset="0"/>
              </a:rPr>
              <a:t>.</a:t>
            </a:r>
            <a:r>
              <a:rPr kumimoji="0" lang="en-US" altLang="en-US" b="0" i="0" u="none" strike="noStrike" cap="none" normalizeH="0" baseline="0">
                <a:ln>
                  <a:noFill/>
                </a:ln>
                <a:solidFill>
                  <a:srgbClr val="00627A"/>
                </a:solidFill>
                <a:effectLst/>
                <a:latin typeface="Consolas" panose="020B0609020204030204" pitchFamily="49" charset="0"/>
              </a:rPr>
              <a:t>launch</a:t>
            </a:r>
            <a:r>
              <a:rPr kumimoji="0" lang="en-US" altLang="en-US" b="0" i="0" u="none" strike="noStrike" cap="none" normalizeH="0" baseline="0">
                <a:ln>
                  <a:noFill/>
                </a:ln>
                <a:solidFill>
                  <a:srgbClr val="080808"/>
                </a:solidFill>
                <a:effectLst/>
                <a:latin typeface="Consolas" panose="020B0609020204030204" pitchFamily="49" charset="0"/>
              </a:rPr>
              <a: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context: CoroutineContext = EmptyCoroutineContext,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start: </a:t>
            </a:r>
            <a:r>
              <a:rPr kumimoji="0" lang="en-US" altLang="en-US" b="0" i="0" u="none" strike="noStrike" cap="none" normalizeH="0" baseline="0">
                <a:ln>
                  <a:noFill/>
                </a:ln>
                <a:solidFill>
                  <a:srgbClr val="000000"/>
                </a:solidFill>
                <a:effectLst/>
                <a:latin typeface="Consolas" panose="020B0609020204030204" pitchFamily="49" charset="0"/>
              </a:rPr>
              <a:t>CoroutineStart </a:t>
            </a: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CoroutineStart</a:t>
            </a:r>
            <a:r>
              <a:rPr kumimoji="0" lang="en-US" altLang="en-US" b="0" i="0" u="none" strike="noStrike" cap="none" normalizeH="0" baseline="0">
                <a:ln>
                  <a:noFill/>
                </a:ln>
                <a:solidFill>
                  <a:srgbClr val="080808"/>
                </a:solidFill>
                <a:effectLst/>
                <a:latin typeface="Consolas" panose="020B0609020204030204" pitchFamily="49" charset="0"/>
              </a:rPr>
              <a:t>.</a:t>
            </a:r>
            <a:r>
              <a:rPr kumimoji="0" lang="en-US" altLang="en-US" b="0" i="1" u="none" strike="noStrike" cap="none" normalizeH="0" baseline="0">
                <a:ln>
                  <a:noFill/>
                </a:ln>
                <a:solidFill>
                  <a:srgbClr val="871094"/>
                </a:solidFill>
                <a:effectLst/>
                <a:latin typeface="Consolas" panose="020B0609020204030204" pitchFamily="49" charset="0"/>
              </a:rPr>
              <a:t>DEFAULT</a:t>
            </a:r>
            <a:r>
              <a:rPr kumimoji="0" lang="en-US" altLang="en-US" b="0" i="0" u="none" strike="noStrike" cap="none" normalizeH="0" baseline="0">
                <a:ln>
                  <a:noFill/>
                </a:ln>
                <a:solidFill>
                  <a:srgbClr val="080808"/>
                </a:solidFill>
                <a:effectLst/>
                <a:latin typeface="Consolas" panose="020B0609020204030204" pitchFamily="49" charset="0"/>
              </a:rPr>
              <a: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block: </a:t>
            </a:r>
            <a:r>
              <a:rPr kumimoji="0" lang="en-US" altLang="en-US" b="0" i="0" u="none" strike="noStrike" cap="none" normalizeH="0" baseline="0">
                <a:ln>
                  <a:noFill/>
                </a:ln>
                <a:solidFill>
                  <a:srgbClr val="0033B3"/>
                </a:solidFill>
                <a:effectLst/>
                <a:latin typeface="Consolas" panose="020B0609020204030204" pitchFamily="49" charset="0"/>
              </a:rPr>
              <a:t>suspend </a:t>
            </a:r>
            <a:r>
              <a:rPr kumimoji="0" lang="en-US" altLang="en-US" b="0" i="0" u="none" strike="noStrike" cap="none" normalizeH="0" baseline="0">
                <a:ln>
                  <a:noFill/>
                </a:ln>
                <a:solidFill>
                  <a:srgbClr val="000000"/>
                </a:solidFill>
                <a:effectLst/>
                <a:latin typeface="Consolas" panose="020B0609020204030204" pitchFamily="49" charset="0"/>
              </a:rPr>
              <a:t>CoroutineScope</a:t>
            </a:r>
            <a:r>
              <a:rPr kumimoji="0" lang="en-US" altLang="en-US" b="0" i="0" u="none" strike="noStrike" cap="none" normalizeH="0" baseline="0">
                <a:ln>
                  <a:noFill/>
                </a:ln>
                <a:solidFill>
                  <a:srgbClr val="080808"/>
                </a:solidFill>
                <a:effectLst/>
                <a:latin typeface="Consolas" panose="020B0609020204030204" pitchFamily="49" charset="0"/>
              </a:rPr>
              <a:t>.() -&gt; </a:t>
            </a:r>
            <a:r>
              <a:rPr kumimoji="0" lang="en-US" altLang="en-US" b="0" i="0" u="none" strike="noStrike" cap="none" normalizeH="0" baseline="0">
                <a:ln>
                  <a:noFill/>
                </a:ln>
                <a:solidFill>
                  <a:srgbClr val="000000"/>
                </a:solidFill>
                <a:effectLst/>
                <a:latin typeface="Consolas" panose="020B0609020204030204" pitchFamily="49" charset="0"/>
              </a:rPr>
              <a:t>Unit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Job</a:t>
            </a:r>
            <a:endParaRPr kumimoji="0" lang="en-US" altLang="en-US" sz="44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1485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A77E-8926-2E05-F4AB-3C31916B1E3D}"/>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95A01B0E-2980-F32A-3F15-9D5C8A5E075D}"/>
              </a:ext>
            </a:extLst>
          </p:cNvPr>
          <p:cNvSpPr>
            <a:spLocks noGrp="1"/>
          </p:cNvSpPr>
          <p:nvPr>
            <p:ph sz="quarter" idx="13"/>
          </p:nvPr>
        </p:nvSpPr>
        <p:spPr>
          <a:xfrm>
            <a:off x="235077" y="3564256"/>
            <a:ext cx="8674100" cy="2580385"/>
          </a:xfrm>
        </p:spPr>
        <p:txBody>
          <a:bodyPr/>
          <a:lstStyle/>
          <a:p>
            <a:pPr marL="0" indent="0">
              <a:buNone/>
            </a:pPr>
            <a:r>
              <a:rPr lang="en-US"/>
              <a:t>Kết quả khi chạy:</a:t>
            </a:r>
          </a:p>
          <a:p>
            <a:pPr marL="0" indent="0">
              <a:buNone/>
            </a:pPr>
            <a:r>
              <a:rPr lang="en-US"/>
              <a:t>- “First message!” được hiển thị đầu tiên.</a:t>
            </a:r>
          </a:p>
          <a:p>
            <a:pPr marL="0" indent="0">
              <a:buNone/>
            </a:pPr>
            <a:r>
              <a:rPr lang="en-US"/>
              <a:t>- “Second message!” hiển thị sau 1 giây.</a:t>
            </a:r>
          </a:p>
          <a:p>
            <a:pPr marL="0" indent="0">
              <a:buNone/>
            </a:pPr>
            <a:r>
              <a:rPr lang="en-US"/>
              <a:t>- “Third message!” hiển thị sau 2 giây.</a:t>
            </a:r>
          </a:p>
        </p:txBody>
      </p:sp>
      <p:sp>
        <p:nvSpPr>
          <p:cNvPr id="4" name="Rectangle 1">
            <a:extLst>
              <a:ext uri="{FF2B5EF4-FFF2-40B4-BE49-F238E27FC236}">
                <a16:creationId xmlns:a16="http://schemas.microsoft.com/office/drawing/2014/main" id="{68604B1C-5881-2903-26F1-83B1A1CF7FCD}"/>
              </a:ext>
            </a:extLst>
          </p:cNvPr>
          <p:cNvSpPr>
            <a:spLocks noChangeArrowheads="1"/>
          </p:cNvSpPr>
          <p:nvPr/>
        </p:nvSpPr>
        <p:spPr bwMode="auto">
          <a:xfrm>
            <a:off x="234823" y="985421"/>
            <a:ext cx="8674100" cy="230832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627A"/>
                </a:solidFill>
                <a:effectLst/>
                <a:latin typeface="Consolas" panose="020B0609020204030204" pitchFamily="49" charset="0"/>
              </a:rPr>
              <a:t>launch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80808"/>
                </a:solidFill>
                <a:effectLst/>
                <a:latin typeface="Consolas" panose="020B0609020204030204" pitchFamily="49" charset="0"/>
              </a:rPr>
              <a:t>delay(</a:t>
            </a:r>
            <a:r>
              <a:rPr kumimoji="0" lang="en-US" altLang="en-US" sz="1600" b="0" i="0" u="none" strike="noStrike" cap="none" normalizeH="0" baseline="0">
                <a:ln>
                  <a:noFill/>
                </a:ln>
                <a:solidFill>
                  <a:srgbClr val="1750EB"/>
                </a:solidFill>
                <a:effectLst/>
                <a:latin typeface="Consolas" panose="020B0609020204030204" pitchFamily="49" charset="0"/>
              </a:rPr>
              <a:t>2000L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"Third message!"</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0" i="1" u="none" strike="noStrike" cap="none" normalizeH="0" baseline="0">
                <a:ln>
                  <a:noFill/>
                </a:ln>
                <a:solidFill>
                  <a:srgbClr val="00627A"/>
                </a:solidFill>
                <a:effectLst/>
                <a:latin typeface="Consolas" panose="020B0609020204030204" pitchFamily="49" charset="0"/>
              </a:rPr>
              <a:t>launch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80808"/>
                </a:solidFill>
                <a:effectLst/>
                <a:latin typeface="Consolas" panose="020B0609020204030204" pitchFamily="49" charset="0"/>
              </a:rPr>
              <a:t>delay(</a:t>
            </a:r>
            <a:r>
              <a:rPr kumimoji="0" lang="en-US" altLang="en-US" sz="1600" b="0" i="0" u="none" strike="noStrike" cap="none" normalizeH="0" baseline="0">
                <a:ln>
                  <a:noFill/>
                </a:ln>
                <a:solidFill>
                  <a:srgbClr val="1750EB"/>
                </a:solidFill>
                <a:effectLst/>
                <a:latin typeface="Consolas" panose="020B0609020204030204" pitchFamily="49" charset="0"/>
              </a:rPr>
              <a:t>1000L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"Second message!"</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"First message!"</a:t>
            </a:r>
            <a:r>
              <a:rPr kumimoji="0" lang="en-US" altLang="en-US" sz="1600" b="0" i="0" u="none" strike="noStrike" cap="none" normalizeH="0" baseline="0">
                <a:ln>
                  <a:noFill/>
                </a:ln>
                <a:solidFill>
                  <a:srgbClr val="080808"/>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7361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9BA9-23E8-7E19-91B4-25D61B68FF10}"/>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025B4398-2521-0F95-92A1-1663C1B5D792}"/>
              </a:ext>
            </a:extLst>
          </p:cNvPr>
          <p:cNvSpPr>
            <a:spLocks noGrp="1"/>
          </p:cNvSpPr>
          <p:nvPr>
            <p:ph sz="quarter" idx="13"/>
          </p:nvPr>
        </p:nvSpPr>
        <p:spPr>
          <a:xfrm>
            <a:off x="235077" y="3045941"/>
            <a:ext cx="8674100" cy="3098699"/>
          </a:xfrm>
        </p:spPr>
        <p:txBody>
          <a:bodyPr/>
          <a:lstStyle/>
          <a:p>
            <a:r>
              <a:rPr lang="en-US" b="1"/>
              <a:t>job1</a:t>
            </a:r>
            <a:r>
              <a:rPr lang="en-US"/>
              <a:t> chạy ở luồng background, thực hiện kết nối CSDL, kết nối Internet</a:t>
            </a:r>
          </a:p>
          <a:p>
            <a:r>
              <a:rPr lang="en-US" b="1"/>
              <a:t>job2</a:t>
            </a:r>
            <a:r>
              <a:rPr lang="en-US"/>
              <a:t> chạy ở luồng giao diện, thực hiện cập nhật giao diện</a:t>
            </a:r>
          </a:p>
          <a:p>
            <a:r>
              <a:rPr lang="en-US" b="1"/>
              <a:t>lifecycleScope</a:t>
            </a:r>
            <a:r>
              <a:rPr lang="en-US"/>
              <a:t> là phạm vi gắn với activity, fragment</a:t>
            </a:r>
          </a:p>
        </p:txBody>
      </p:sp>
      <p:sp>
        <p:nvSpPr>
          <p:cNvPr id="5" name="Rectangle 2">
            <a:extLst>
              <a:ext uri="{FF2B5EF4-FFF2-40B4-BE49-F238E27FC236}">
                <a16:creationId xmlns:a16="http://schemas.microsoft.com/office/drawing/2014/main" id="{3BE5CBAE-1F15-61D8-7C46-7086E1AC6727}"/>
              </a:ext>
            </a:extLst>
          </p:cNvPr>
          <p:cNvSpPr>
            <a:spLocks noChangeArrowheads="1"/>
          </p:cNvSpPr>
          <p:nvPr/>
        </p:nvSpPr>
        <p:spPr bwMode="auto">
          <a:xfrm>
            <a:off x="235077" y="1007358"/>
            <a:ext cx="8673846" cy="181588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33B3"/>
                </a:solidFill>
                <a:effectLst/>
                <a:latin typeface="Consolas" panose="020B0609020204030204" pitchFamily="49" charset="0"/>
              </a:rPr>
              <a:t>val </a:t>
            </a:r>
            <a:r>
              <a:rPr kumimoji="0" lang="en-US" altLang="en-US" sz="1600" b="0" i="0" u="none" strike="noStrike" cap="none" normalizeH="0" baseline="0">
                <a:ln>
                  <a:noFill/>
                </a:ln>
                <a:solidFill>
                  <a:srgbClr val="000000"/>
                </a:solidFill>
                <a:effectLst/>
                <a:latin typeface="Consolas" panose="020B0609020204030204" pitchFamily="49" charset="0"/>
              </a:rPr>
              <a:t>job1 </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871094"/>
                </a:solidFill>
                <a:effectLst/>
                <a:latin typeface="Consolas" panose="020B0609020204030204" pitchFamily="49" charset="0"/>
              </a:rPr>
              <a:t>lifecycleScope</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1" u="none" strike="noStrike" cap="none" normalizeH="0" baseline="0">
                <a:ln>
                  <a:noFill/>
                </a:ln>
                <a:solidFill>
                  <a:srgbClr val="00627A"/>
                </a:solidFill>
                <a:effectLst/>
                <a:latin typeface="Consolas" panose="020B0609020204030204" pitchFamily="49" charset="0"/>
              </a:rPr>
              <a:t>launch</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Dispatchers</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871094"/>
                </a:solidFill>
                <a:effectLst/>
                <a:latin typeface="Consolas" panose="020B0609020204030204" pitchFamily="49" charset="0"/>
              </a:rPr>
              <a:t>IO</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8C8C8C"/>
                </a:solidFill>
                <a:effectLst/>
                <a:latin typeface="Consolas" panose="020B0609020204030204" pitchFamily="49" charset="0"/>
              </a:rPr>
              <a:t>// Thực hiện kết nối Internet</a:t>
            </a:r>
            <a:br>
              <a:rPr kumimoji="0" lang="en-US" altLang="en-US" sz="1600" b="0" i="1" u="none" strike="noStrike" cap="none" normalizeH="0" baseline="0">
                <a:ln>
                  <a:noFill/>
                </a:ln>
                <a:solidFill>
                  <a:srgbClr val="8C8C8C"/>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033B3"/>
                </a:solidFill>
                <a:effectLst/>
                <a:latin typeface="Consolas" panose="020B0609020204030204" pitchFamily="49" charset="0"/>
              </a:rPr>
              <a:t>val </a:t>
            </a:r>
            <a:r>
              <a:rPr kumimoji="0" lang="en-US" altLang="en-US" sz="1600" b="0" i="0" u="none" strike="noStrike" cap="none" normalizeH="0" baseline="0">
                <a:ln>
                  <a:noFill/>
                </a:ln>
                <a:solidFill>
                  <a:srgbClr val="000000"/>
                </a:solidFill>
                <a:effectLst/>
                <a:latin typeface="Consolas" panose="020B0609020204030204" pitchFamily="49" charset="0"/>
              </a:rPr>
              <a:t>job2 </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871094"/>
                </a:solidFill>
                <a:effectLst/>
                <a:latin typeface="Consolas" panose="020B0609020204030204" pitchFamily="49" charset="0"/>
              </a:rPr>
              <a:t>lifecycleScope</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1" u="none" strike="noStrike" cap="none" normalizeH="0" baseline="0">
                <a:ln>
                  <a:noFill/>
                </a:ln>
                <a:solidFill>
                  <a:srgbClr val="00627A"/>
                </a:solidFill>
                <a:effectLst/>
                <a:latin typeface="Consolas" panose="020B0609020204030204" pitchFamily="49" charset="0"/>
              </a:rPr>
              <a:t>launch</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Dispatchers</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871094"/>
                </a:solidFill>
                <a:effectLst/>
                <a:latin typeface="Consolas" panose="020B0609020204030204" pitchFamily="49" charset="0"/>
              </a:rPr>
              <a:t>Main</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8C8C8C"/>
                </a:solidFill>
                <a:effectLst/>
                <a:latin typeface="Consolas" panose="020B0609020204030204" pitchFamily="49" charset="0"/>
              </a:rPr>
              <a:t>// Cập nhật giao diện</a:t>
            </a:r>
            <a:br>
              <a:rPr kumimoji="0" lang="en-US" altLang="en-US" sz="1600" b="0" i="1" u="none" strike="noStrike" cap="none" normalizeH="0" baseline="0">
                <a:ln>
                  <a:noFill/>
                </a:ln>
                <a:solidFill>
                  <a:srgbClr val="8C8C8C"/>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endParaRPr kumimoji="0" lang="en-US" altLang="en-US" sz="36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5609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A374-9630-BA6F-1BE0-83499037964D}"/>
              </a:ext>
            </a:extLst>
          </p:cNvPr>
          <p:cNvSpPr>
            <a:spLocks noGrp="1"/>
          </p:cNvSpPr>
          <p:nvPr>
            <p:ph type="title"/>
          </p:nvPr>
        </p:nvSpPr>
        <p:spPr/>
        <p:txBody>
          <a:bodyPr/>
          <a:lstStyle/>
          <a:p>
            <a:r>
              <a:rPr lang="en-US"/>
              <a:t>Hàm runBlocking()</a:t>
            </a:r>
          </a:p>
        </p:txBody>
      </p:sp>
      <p:sp>
        <p:nvSpPr>
          <p:cNvPr id="3" name="Content Placeholder 2">
            <a:extLst>
              <a:ext uri="{FF2B5EF4-FFF2-40B4-BE49-F238E27FC236}">
                <a16:creationId xmlns:a16="http://schemas.microsoft.com/office/drawing/2014/main" id="{E94E8AF1-99D9-44CC-CC14-CD8AE061DA61}"/>
              </a:ext>
            </a:extLst>
          </p:cNvPr>
          <p:cNvSpPr>
            <a:spLocks noGrp="1"/>
          </p:cNvSpPr>
          <p:nvPr>
            <p:ph sz="quarter" idx="13"/>
          </p:nvPr>
        </p:nvSpPr>
        <p:spPr>
          <a:xfrm>
            <a:off x="235077" y="2744190"/>
            <a:ext cx="8674100" cy="3400450"/>
          </a:xfrm>
        </p:spPr>
        <p:txBody>
          <a:bodyPr/>
          <a:lstStyle/>
          <a:p>
            <a:pPr marL="0" indent="0" algn="just">
              <a:buNone/>
            </a:pPr>
            <a:r>
              <a:rPr lang="en-US" sz="2400"/>
              <a:t>- Tạo và chạy coroutine mới và dừng luồng cho đến khi hoàn thành.</a:t>
            </a:r>
          </a:p>
          <a:p>
            <a:pPr marL="0" indent="0" algn="just">
              <a:buNone/>
            </a:pPr>
            <a:r>
              <a:rPr lang="en-US" sz="2400"/>
              <a:t>- Hàm được thiết kế để chuyển đổi giữa kiểu mã nguồn blocking và mã nguồn suspending.</a:t>
            </a:r>
          </a:p>
          <a:p>
            <a:pPr marL="0" indent="0" algn="just">
              <a:buNone/>
            </a:pPr>
            <a:r>
              <a:rPr lang="en-US" sz="2400"/>
              <a:t>- Được sử dụng chủ yếu trong hàm </a:t>
            </a:r>
            <a:r>
              <a:rPr lang="en-US" sz="2400" b="1"/>
              <a:t>main()</a:t>
            </a:r>
            <a:r>
              <a:rPr lang="en-US" sz="2400"/>
              <a:t> với mục đích thử nghiệm.</a:t>
            </a:r>
          </a:p>
          <a:p>
            <a:pPr marL="0" indent="0" algn="just">
              <a:buNone/>
            </a:pPr>
            <a:endParaRPr lang="en-US" sz="2400"/>
          </a:p>
          <a:p>
            <a:pPr marL="0" indent="0" algn="just">
              <a:buNone/>
            </a:pPr>
            <a:endParaRPr lang="en-US" sz="2400"/>
          </a:p>
        </p:txBody>
      </p:sp>
      <p:sp>
        <p:nvSpPr>
          <p:cNvPr id="7" name="Rectangle 1">
            <a:extLst>
              <a:ext uri="{FF2B5EF4-FFF2-40B4-BE49-F238E27FC236}">
                <a16:creationId xmlns:a16="http://schemas.microsoft.com/office/drawing/2014/main" id="{FEF3D59D-3C2D-39BE-5DB7-DEAC7544D716}"/>
              </a:ext>
            </a:extLst>
          </p:cNvPr>
          <p:cNvSpPr>
            <a:spLocks noChangeArrowheads="1"/>
          </p:cNvSpPr>
          <p:nvPr/>
        </p:nvSpPr>
        <p:spPr bwMode="auto">
          <a:xfrm>
            <a:off x="235077" y="975551"/>
            <a:ext cx="8673846" cy="132343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33B3"/>
                </a:solidFill>
                <a:effectLst/>
                <a:latin typeface="Consolas" panose="020B0609020204030204" pitchFamily="49" charset="0"/>
              </a:rPr>
              <a:t>expect fun </a:t>
            </a:r>
            <a:r>
              <a:rPr kumimoji="0" lang="en-US" altLang="en-US" sz="2000" b="0" i="0" u="none" strike="noStrike" cap="none" normalizeH="0" baseline="0">
                <a:ln>
                  <a:noFill/>
                </a:ln>
                <a:solidFill>
                  <a:srgbClr val="080808"/>
                </a:solidFill>
                <a:effectLst/>
                <a:latin typeface="Consolas" panose="020B0609020204030204" pitchFamily="49" charset="0"/>
              </a:rPr>
              <a:t>&lt;</a:t>
            </a:r>
            <a:r>
              <a:rPr kumimoji="0" lang="en-US" altLang="en-US" sz="2000" b="0" i="0" u="none" strike="noStrike" cap="none" normalizeH="0" baseline="0">
                <a:ln>
                  <a:noFill/>
                </a:ln>
                <a:solidFill>
                  <a:srgbClr val="007E8A"/>
                </a:solidFill>
                <a:effectLst/>
                <a:latin typeface="Consolas" panose="020B0609020204030204" pitchFamily="49" charset="0"/>
              </a:rPr>
              <a:t>T</a:t>
            </a:r>
            <a:r>
              <a:rPr kumimoji="0" lang="en-US" altLang="en-US" sz="2000" b="0" i="0" u="none" strike="noStrike" cap="none" normalizeH="0" baseline="0">
                <a:ln>
                  <a:noFill/>
                </a:ln>
                <a:solidFill>
                  <a:srgbClr val="080808"/>
                </a:solidFill>
                <a:effectLst/>
                <a:latin typeface="Consolas" panose="020B0609020204030204" pitchFamily="49" charset="0"/>
              </a:rPr>
              <a:t>&gt; </a:t>
            </a:r>
            <a:r>
              <a:rPr kumimoji="0" lang="en-US" altLang="en-US" sz="2000" b="0" i="0" u="none" strike="noStrike" cap="none" normalizeH="0" baseline="0">
                <a:ln>
                  <a:noFill/>
                </a:ln>
                <a:solidFill>
                  <a:srgbClr val="00627A"/>
                </a:solidFill>
                <a:effectLst/>
                <a:latin typeface="Consolas" panose="020B0609020204030204" pitchFamily="49" charset="0"/>
              </a:rPr>
              <a:t>runBlocking</a:t>
            </a:r>
            <a:r>
              <a:rPr kumimoji="0" lang="en-US" altLang="en-US" sz="2000" b="0" i="0" u="none" strike="noStrike" cap="none" normalizeH="0" baseline="0">
                <a:ln>
                  <a:noFill/>
                </a:ln>
                <a:solidFill>
                  <a:srgbClr val="080808"/>
                </a:solidFill>
                <a:effectLst/>
                <a:latin typeface="Consolas" panose="020B0609020204030204" pitchFamily="49" charset="0"/>
              </a:rPr>
              <a:t>(</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context: CoroutineContext = EmptyCoroutineContext,</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block: </a:t>
            </a:r>
            <a:r>
              <a:rPr kumimoji="0" lang="en-US" altLang="en-US" sz="2000" b="0" i="0" u="none" strike="noStrike" cap="none" normalizeH="0" baseline="0">
                <a:ln>
                  <a:noFill/>
                </a:ln>
                <a:solidFill>
                  <a:srgbClr val="0033B3"/>
                </a:solidFill>
                <a:effectLst/>
                <a:latin typeface="Consolas" panose="020B0609020204030204" pitchFamily="49" charset="0"/>
              </a:rPr>
              <a:t>suspend </a:t>
            </a:r>
            <a:r>
              <a:rPr kumimoji="0" lang="en-US" altLang="en-US" sz="2000" b="0" i="0" u="none" strike="noStrike" cap="none" normalizeH="0" baseline="0">
                <a:ln>
                  <a:noFill/>
                </a:ln>
                <a:solidFill>
                  <a:srgbClr val="080808"/>
                </a:solidFill>
                <a:effectLst/>
                <a:latin typeface="Consolas" panose="020B0609020204030204" pitchFamily="49" charset="0"/>
              </a:rPr>
              <a:t>CoroutineScope.() -&gt; </a:t>
            </a:r>
            <a:r>
              <a:rPr kumimoji="0" lang="en-US" altLang="en-US" sz="2000" b="0" i="0" u="none" strike="noStrike" cap="none" normalizeH="0" baseline="0">
                <a:ln>
                  <a:noFill/>
                </a:ln>
                <a:solidFill>
                  <a:srgbClr val="007E8A"/>
                </a:solidFill>
                <a:effectLst/>
                <a:latin typeface="Consolas" panose="020B0609020204030204" pitchFamily="49" charset="0"/>
              </a:rPr>
              <a:t>T</a:t>
            </a:r>
            <a:br>
              <a:rPr kumimoji="0" lang="en-US" altLang="en-US" sz="2000" b="0" i="0" u="none" strike="noStrike" cap="none" normalizeH="0" baseline="0">
                <a:ln>
                  <a:noFill/>
                </a:ln>
                <a:solidFill>
                  <a:srgbClr val="007E8A"/>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a:t>
            </a:r>
            <a:r>
              <a:rPr kumimoji="0" lang="en-US" altLang="en-US" sz="2000" b="0" i="0" u="none" strike="noStrike" cap="none" normalizeH="0" baseline="0">
                <a:ln>
                  <a:noFill/>
                </a:ln>
                <a:solidFill>
                  <a:srgbClr val="007E8A"/>
                </a:solidFill>
                <a:effectLst/>
                <a:latin typeface="Consolas" panose="020B0609020204030204" pitchFamily="49" charset="0"/>
              </a:rPr>
              <a:t>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508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BCC9-97AC-BA1B-4AC5-E305BEE7EB79}"/>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A18B1B1B-867B-43D7-B8BF-502E6647FB7E}"/>
              </a:ext>
            </a:extLst>
          </p:cNvPr>
          <p:cNvSpPr>
            <a:spLocks noGrp="1"/>
          </p:cNvSpPr>
          <p:nvPr>
            <p:ph sz="quarter" idx="13"/>
          </p:nvPr>
        </p:nvSpPr>
        <p:spPr>
          <a:xfrm>
            <a:off x="235077" y="3478427"/>
            <a:ext cx="8674100" cy="2666213"/>
          </a:xfrm>
        </p:spPr>
        <p:txBody>
          <a:bodyPr/>
          <a:lstStyle/>
          <a:p>
            <a:pPr marL="0" indent="0">
              <a:buNone/>
            </a:pPr>
            <a:r>
              <a:rPr lang="en-US"/>
              <a:t>Kết quả  khi chạy:</a:t>
            </a:r>
          </a:p>
          <a:p>
            <a:pPr marL="0" indent="0">
              <a:buNone/>
            </a:pPr>
            <a:r>
              <a:rPr lang="en-US"/>
              <a:t>- “First message!” hiển thị sau 2 giây.</a:t>
            </a:r>
          </a:p>
          <a:p>
            <a:pPr marL="0" indent="0">
              <a:buNone/>
            </a:pPr>
            <a:r>
              <a:rPr lang="en-US"/>
              <a:t>- “Second message!” hiển thị sau cùng.</a:t>
            </a:r>
          </a:p>
        </p:txBody>
      </p:sp>
      <p:sp>
        <p:nvSpPr>
          <p:cNvPr id="4" name="Rectangle 1">
            <a:extLst>
              <a:ext uri="{FF2B5EF4-FFF2-40B4-BE49-F238E27FC236}">
                <a16:creationId xmlns:a16="http://schemas.microsoft.com/office/drawing/2014/main" id="{8C921856-774D-6FBD-09EE-74D2008F2B93}"/>
              </a:ext>
            </a:extLst>
          </p:cNvPr>
          <p:cNvSpPr>
            <a:spLocks noChangeArrowheads="1"/>
          </p:cNvSpPr>
          <p:nvPr/>
        </p:nvSpPr>
        <p:spPr bwMode="auto">
          <a:xfrm>
            <a:off x="234823" y="977265"/>
            <a:ext cx="8673846" cy="224676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33B3"/>
                </a:solidFill>
                <a:effectLst/>
                <a:latin typeface="Consolas" panose="020B0609020204030204" pitchFamily="49" charset="0"/>
              </a:rPr>
              <a:t>fun </a:t>
            </a:r>
            <a:r>
              <a:rPr kumimoji="0" lang="en-US" altLang="en-US" sz="2000" b="0" i="0" u="none" strike="noStrike" cap="none" normalizeH="0" baseline="0">
                <a:ln>
                  <a:noFill/>
                </a:ln>
                <a:solidFill>
                  <a:srgbClr val="00627A"/>
                </a:solidFill>
                <a:effectLst/>
                <a:latin typeface="Consolas" panose="020B0609020204030204" pitchFamily="49" charset="0"/>
              </a:rPr>
              <a:t>main</a:t>
            </a:r>
            <a:r>
              <a:rPr kumimoji="0" lang="en-US" altLang="en-US" sz="2000" b="0" i="0" u="none" strike="noStrike" cap="none" normalizeH="0" baseline="0">
                <a:ln>
                  <a:noFill/>
                </a:ln>
                <a:solidFill>
                  <a:srgbClr val="080808"/>
                </a:solidFill>
                <a:effectLst/>
                <a:latin typeface="Consolas" panose="020B0609020204030204" pitchFamily="49" charset="0"/>
              </a:rPr>
              <a:t>() {</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a:t>
            </a:r>
            <a:r>
              <a:rPr kumimoji="0" lang="en-US" altLang="en-US" sz="2000" b="0" i="1" u="none" strike="noStrike" cap="none" normalizeH="0" baseline="0">
                <a:ln>
                  <a:noFill/>
                </a:ln>
                <a:solidFill>
                  <a:srgbClr val="00627A"/>
                </a:solidFill>
                <a:effectLst/>
                <a:latin typeface="Consolas" panose="020B0609020204030204" pitchFamily="49" charset="0"/>
              </a:rPr>
              <a:t>runBlocking </a:t>
            </a:r>
            <a:r>
              <a:rPr kumimoji="0" lang="en-US" altLang="en-US" sz="2000" b="1" i="0" u="none" strike="noStrike" cap="none" normalizeH="0" baseline="0">
                <a:ln>
                  <a:noFill/>
                </a:ln>
                <a:solidFill>
                  <a:srgbClr val="080808"/>
                </a:solidFill>
                <a:effectLst/>
                <a:latin typeface="Consolas" panose="020B0609020204030204" pitchFamily="49" charset="0"/>
              </a:rPr>
              <a:t>{</a:t>
            </a:r>
            <a:br>
              <a:rPr kumimoji="0" lang="en-US" altLang="en-US" sz="2000" b="1" i="0" u="none" strike="noStrike" cap="none" normalizeH="0" baseline="0">
                <a:ln>
                  <a:noFill/>
                </a:ln>
                <a:solidFill>
                  <a:srgbClr val="080808"/>
                </a:solidFill>
                <a:effectLst/>
                <a:latin typeface="Consolas" panose="020B0609020204030204" pitchFamily="49" charset="0"/>
              </a:rPr>
            </a:br>
            <a:r>
              <a:rPr kumimoji="0" lang="en-US" altLang="en-US" sz="2000" b="1" i="0" u="none" strike="noStrike" cap="none" normalizeH="0" baseline="0">
                <a:ln>
                  <a:noFill/>
                </a:ln>
                <a:solidFill>
                  <a:srgbClr val="080808"/>
                </a:solidFill>
                <a:effectLst/>
                <a:latin typeface="Consolas" panose="020B0609020204030204" pitchFamily="49" charset="0"/>
              </a:rPr>
              <a:t>        </a:t>
            </a:r>
            <a:r>
              <a:rPr kumimoji="0" lang="en-US" altLang="en-US" sz="2000" b="0" i="0" u="none" strike="noStrike" cap="none" normalizeH="0" baseline="0">
                <a:ln>
                  <a:noFill/>
                </a:ln>
                <a:solidFill>
                  <a:srgbClr val="080808"/>
                </a:solidFill>
                <a:effectLst/>
                <a:latin typeface="Consolas" panose="020B0609020204030204" pitchFamily="49" charset="0"/>
              </a:rPr>
              <a:t>delay(</a:t>
            </a:r>
            <a:r>
              <a:rPr kumimoji="0" lang="en-US" altLang="en-US" sz="2000" b="0" i="0" u="none" strike="noStrike" cap="none" normalizeH="0" baseline="0">
                <a:ln>
                  <a:noFill/>
                </a:ln>
                <a:solidFill>
                  <a:srgbClr val="1750EB"/>
                </a:solidFill>
                <a:effectLst/>
                <a:latin typeface="Consolas" panose="020B0609020204030204" pitchFamily="49" charset="0"/>
              </a:rPr>
              <a:t>2000L</a:t>
            </a:r>
            <a:r>
              <a:rPr kumimoji="0" lang="en-US" altLang="en-US" sz="2000" b="0" i="0" u="none" strike="noStrike" cap="none" normalizeH="0" baseline="0">
                <a:ln>
                  <a:noFill/>
                </a:ln>
                <a:solidFill>
                  <a:srgbClr val="080808"/>
                </a:solidFill>
                <a:effectLst/>
                <a:latin typeface="Consolas" panose="020B0609020204030204" pitchFamily="49" charset="0"/>
              </a:rPr>
              <a:t>)</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a:t>
            </a:r>
            <a:r>
              <a:rPr kumimoji="0" lang="en-US" altLang="en-US" sz="2000" b="0" i="1" u="none" strike="noStrike" cap="none" normalizeH="0" baseline="0">
                <a:ln>
                  <a:noFill/>
                </a:ln>
                <a:solidFill>
                  <a:srgbClr val="00627A"/>
                </a:solidFill>
                <a:effectLst/>
                <a:latin typeface="Consolas" panose="020B0609020204030204" pitchFamily="49" charset="0"/>
              </a:rPr>
              <a:t>println</a:t>
            </a:r>
            <a:r>
              <a:rPr kumimoji="0" lang="en-US" altLang="en-US" sz="2000" b="0" i="0" u="none" strike="noStrike" cap="none" normalizeH="0" baseline="0">
                <a:ln>
                  <a:noFill/>
                </a:ln>
                <a:solidFill>
                  <a:srgbClr val="080808"/>
                </a:solidFill>
                <a:effectLst/>
                <a:latin typeface="Consolas" panose="020B0609020204030204" pitchFamily="49" charset="0"/>
              </a:rPr>
              <a:t>(</a:t>
            </a:r>
            <a:r>
              <a:rPr kumimoji="0" lang="en-US" altLang="en-US" sz="2000" b="0" i="0" u="none" strike="noStrike" cap="none" normalizeH="0" baseline="0">
                <a:ln>
                  <a:noFill/>
                </a:ln>
                <a:solidFill>
                  <a:srgbClr val="067D17"/>
                </a:solidFill>
                <a:effectLst/>
                <a:latin typeface="Consolas" panose="020B0609020204030204" pitchFamily="49" charset="0"/>
              </a:rPr>
              <a:t>"First message!"</a:t>
            </a:r>
            <a:r>
              <a:rPr kumimoji="0" lang="en-US" altLang="en-US" sz="2000" b="0" i="0" u="none" strike="noStrike" cap="none" normalizeH="0" baseline="0">
                <a:ln>
                  <a:noFill/>
                </a:ln>
                <a:solidFill>
                  <a:srgbClr val="080808"/>
                </a:solidFill>
                <a:effectLst/>
                <a:latin typeface="Consolas" panose="020B0609020204030204" pitchFamily="49" charset="0"/>
              </a:rPr>
              <a:t>)</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    </a:t>
            </a:r>
            <a:r>
              <a:rPr kumimoji="0" lang="en-US" altLang="en-US" sz="2000" b="1" i="0" u="none" strike="noStrike" cap="none" normalizeH="0" baseline="0">
                <a:ln>
                  <a:noFill/>
                </a:ln>
                <a:solidFill>
                  <a:srgbClr val="080808"/>
                </a:solidFill>
                <a:effectLst/>
                <a:latin typeface="Consolas" panose="020B0609020204030204" pitchFamily="49" charset="0"/>
              </a:rPr>
              <a:t>}</a:t>
            </a:r>
            <a:br>
              <a:rPr kumimoji="0" lang="en-US" altLang="en-US" sz="2000" b="1" i="0" u="none" strike="noStrike" cap="none" normalizeH="0" baseline="0">
                <a:ln>
                  <a:noFill/>
                </a:ln>
                <a:solidFill>
                  <a:srgbClr val="080808"/>
                </a:solidFill>
                <a:effectLst/>
                <a:latin typeface="Consolas" panose="020B0609020204030204" pitchFamily="49" charset="0"/>
              </a:rPr>
            </a:br>
            <a:r>
              <a:rPr kumimoji="0" lang="en-US" altLang="en-US" sz="2000" b="1" i="0" u="none" strike="noStrike" cap="none" normalizeH="0" baseline="0">
                <a:ln>
                  <a:noFill/>
                </a:ln>
                <a:solidFill>
                  <a:srgbClr val="080808"/>
                </a:solidFill>
                <a:effectLst/>
                <a:latin typeface="Consolas" panose="020B0609020204030204" pitchFamily="49" charset="0"/>
              </a:rPr>
              <a:t>    </a:t>
            </a:r>
            <a:r>
              <a:rPr kumimoji="0" lang="en-US" altLang="en-US" sz="2000" b="0" i="1" u="none" strike="noStrike" cap="none" normalizeH="0" baseline="0">
                <a:ln>
                  <a:noFill/>
                </a:ln>
                <a:solidFill>
                  <a:srgbClr val="00627A"/>
                </a:solidFill>
                <a:effectLst/>
                <a:latin typeface="Consolas" panose="020B0609020204030204" pitchFamily="49" charset="0"/>
              </a:rPr>
              <a:t>println</a:t>
            </a:r>
            <a:r>
              <a:rPr kumimoji="0" lang="en-US" altLang="en-US" sz="2000" b="0" i="0" u="none" strike="noStrike" cap="none" normalizeH="0" baseline="0">
                <a:ln>
                  <a:noFill/>
                </a:ln>
                <a:solidFill>
                  <a:srgbClr val="080808"/>
                </a:solidFill>
                <a:effectLst/>
                <a:latin typeface="Consolas" panose="020B0609020204030204" pitchFamily="49" charset="0"/>
              </a:rPr>
              <a:t>(</a:t>
            </a:r>
            <a:r>
              <a:rPr kumimoji="0" lang="en-US" altLang="en-US" sz="2000" b="0" i="0" u="none" strike="noStrike" cap="none" normalizeH="0" baseline="0">
                <a:ln>
                  <a:noFill/>
                </a:ln>
                <a:solidFill>
                  <a:srgbClr val="067D17"/>
                </a:solidFill>
                <a:effectLst/>
                <a:latin typeface="Consolas" panose="020B0609020204030204" pitchFamily="49" charset="0"/>
              </a:rPr>
              <a:t>"Second message!"</a:t>
            </a:r>
            <a:r>
              <a:rPr kumimoji="0" lang="en-US" altLang="en-US" sz="2000" b="0" i="0" u="none" strike="noStrike" cap="none" normalizeH="0" baseline="0">
                <a:ln>
                  <a:noFill/>
                </a:ln>
                <a:solidFill>
                  <a:srgbClr val="080808"/>
                </a:solidFill>
                <a:effectLst/>
                <a:latin typeface="Consolas" panose="020B0609020204030204" pitchFamily="49" charset="0"/>
              </a:rPr>
              <a:t>)</a:t>
            </a:r>
            <a:br>
              <a:rPr kumimoji="0" lang="en-US" altLang="en-US" sz="2000" b="0" i="0" u="none" strike="noStrike" cap="none" normalizeH="0" baseline="0">
                <a:ln>
                  <a:noFill/>
                </a:ln>
                <a:solidFill>
                  <a:srgbClr val="080808"/>
                </a:solidFill>
                <a:effectLst/>
                <a:latin typeface="Consolas" panose="020B0609020204030204" pitchFamily="49" charset="0"/>
              </a:rPr>
            </a:br>
            <a:r>
              <a:rPr kumimoji="0" lang="en-US" altLang="en-US" sz="2000" b="0" i="0" u="none" strike="noStrike" cap="none" normalizeH="0" baseline="0">
                <a:ln>
                  <a:noFill/>
                </a:ln>
                <a:solidFill>
                  <a:srgbClr val="080808"/>
                </a:solidFill>
                <a:effectLst/>
                <a:latin typeface="Consolas" panose="020B0609020204030204" pitchFamily="49" charset="0"/>
              </a:rPr>
              <a: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468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6598-55AE-0E15-9EFD-A192F6E1D770}"/>
              </a:ext>
            </a:extLst>
          </p:cNvPr>
          <p:cNvSpPr>
            <a:spLocks noGrp="1"/>
          </p:cNvSpPr>
          <p:nvPr>
            <p:ph type="title"/>
          </p:nvPr>
        </p:nvSpPr>
        <p:spPr/>
        <p:txBody>
          <a:bodyPr/>
          <a:lstStyle/>
          <a:p>
            <a:r>
              <a:rPr lang="en-US"/>
              <a:t>Chờ và hủy coroutine đang chạy</a:t>
            </a:r>
          </a:p>
        </p:txBody>
      </p:sp>
      <p:sp>
        <p:nvSpPr>
          <p:cNvPr id="3" name="Content Placeholder 2">
            <a:extLst>
              <a:ext uri="{FF2B5EF4-FFF2-40B4-BE49-F238E27FC236}">
                <a16:creationId xmlns:a16="http://schemas.microsoft.com/office/drawing/2014/main" id="{482E483E-BA24-9B7B-9229-61500BACB626}"/>
              </a:ext>
            </a:extLst>
          </p:cNvPr>
          <p:cNvSpPr>
            <a:spLocks noGrp="1"/>
          </p:cNvSpPr>
          <p:nvPr>
            <p:ph sz="quarter" idx="13"/>
          </p:nvPr>
        </p:nvSpPr>
        <p:spPr/>
        <p:txBody>
          <a:bodyPr/>
          <a:lstStyle/>
          <a:p>
            <a:r>
              <a:rPr lang="en-US"/>
              <a:t>Hàm </a:t>
            </a:r>
            <a:r>
              <a:rPr lang="en-US" b="1"/>
              <a:t>join()</a:t>
            </a:r>
            <a:r>
              <a:rPr lang="en-US"/>
              <a:t> – chờ coroutine hoàn thành</a:t>
            </a:r>
          </a:p>
          <a:p>
            <a:r>
              <a:rPr lang="en-US"/>
              <a:t>Hàm </a:t>
            </a:r>
            <a:r>
              <a:rPr lang="en-US" b="1"/>
              <a:t>cancel() </a:t>
            </a:r>
            <a:r>
              <a:rPr lang="en-US"/>
              <a:t>– hủy thực hiện coroutine</a:t>
            </a:r>
          </a:p>
          <a:p>
            <a:r>
              <a:rPr lang="en-US"/>
              <a:t>Hàm </a:t>
            </a:r>
            <a:r>
              <a:rPr lang="en-US" b="1"/>
              <a:t>withTimeout() </a:t>
            </a:r>
            <a:r>
              <a:rPr lang="en-US"/>
              <a:t>– chạy coroutine trong khoảng thời gian giới hạn</a:t>
            </a:r>
          </a:p>
          <a:p>
            <a:endParaRPr lang="en-US"/>
          </a:p>
        </p:txBody>
      </p:sp>
    </p:spTree>
    <p:extLst>
      <p:ext uri="{BB962C8B-B14F-4D97-AF65-F5344CB8AC3E}">
        <p14:creationId xmlns:p14="http://schemas.microsoft.com/office/powerpoint/2010/main" val="117383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44F5-24DC-710F-20B2-90491690DF5D}"/>
              </a:ext>
            </a:extLst>
          </p:cNvPr>
          <p:cNvSpPr>
            <a:spLocks noGrp="1"/>
          </p:cNvSpPr>
          <p:nvPr>
            <p:ph type="title"/>
          </p:nvPr>
        </p:nvSpPr>
        <p:spPr/>
        <p:txBody>
          <a:bodyPr/>
          <a:lstStyle/>
          <a:p>
            <a:r>
              <a:rPr lang="en-US"/>
              <a:t>Chờ coroutine hoàn thành</a:t>
            </a:r>
          </a:p>
        </p:txBody>
      </p:sp>
      <p:sp>
        <p:nvSpPr>
          <p:cNvPr id="3" name="Content Placeholder 2">
            <a:extLst>
              <a:ext uri="{FF2B5EF4-FFF2-40B4-BE49-F238E27FC236}">
                <a16:creationId xmlns:a16="http://schemas.microsoft.com/office/drawing/2014/main" id="{354DC4D1-C117-3867-EFB5-C534B12DDDBF}"/>
              </a:ext>
            </a:extLst>
          </p:cNvPr>
          <p:cNvSpPr>
            <a:spLocks noGrp="1"/>
          </p:cNvSpPr>
          <p:nvPr>
            <p:ph sz="quarter" idx="13"/>
          </p:nvPr>
        </p:nvSpPr>
        <p:spPr>
          <a:xfrm>
            <a:off x="235077" y="841247"/>
            <a:ext cx="8674100" cy="1444753"/>
          </a:xfrm>
        </p:spPr>
        <p:txBody>
          <a:bodyPr/>
          <a:lstStyle/>
          <a:p>
            <a:r>
              <a:rPr lang="en-US"/>
              <a:t>Sử dụng hàm </a:t>
            </a:r>
            <a:r>
              <a:rPr lang="en-US" b="1"/>
              <a:t>join()</a:t>
            </a:r>
            <a:r>
              <a:rPr lang="en-US"/>
              <a:t> của lớp </a:t>
            </a:r>
            <a:r>
              <a:rPr lang="en-US" b="1"/>
              <a:t>Job</a:t>
            </a:r>
          </a:p>
          <a:p>
            <a:pPr marL="0" indent="0">
              <a:buNone/>
            </a:pPr>
            <a:r>
              <a:rPr lang="en-US"/>
              <a:t>Ví dụ: </a:t>
            </a:r>
            <a:r>
              <a:rPr lang="en-US" b="1"/>
              <a:t>job1.join()</a:t>
            </a:r>
            <a:r>
              <a:rPr lang="en-US"/>
              <a:t> sẽ tạm dừng </a:t>
            </a:r>
            <a:r>
              <a:rPr lang="en-US" b="1"/>
              <a:t>job2</a:t>
            </a:r>
            <a:r>
              <a:rPr lang="en-US"/>
              <a:t> cho đến khi </a:t>
            </a:r>
            <a:r>
              <a:rPr lang="en-US" b="1"/>
              <a:t>job1</a:t>
            </a:r>
            <a:r>
              <a:rPr lang="en-US"/>
              <a:t> hoàn thành</a:t>
            </a:r>
          </a:p>
        </p:txBody>
      </p:sp>
      <p:sp>
        <p:nvSpPr>
          <p:cNvPr id="4" name="Rectangle 1">
            <a:extLst>
              <a:ext uri="{FF2B5EF4-FFF2-40B4-BE49-F238E27FC236}">
                <a16:creationId xmlns:a16="http://schemas.microsoft.com/office/drawing/2014/main" id="{FD7D7B55-A94D-03AE-FE11-C7FFD07F58A8}"/>
              </a:ext>
            </a:extLst>
          </p:cNvPr>
          <p:cNvSpPr>
            <a:spLocks noChangeArrowheads="1"/>
          </p:cNvSpPr>
          <p:nvPr/>
        </p:nvSpPr>
        <p:spPr bwMode="auto">
          <a:xfrm>
            <a:off x="235077" y="2477323"/>
            <a:ext cx="8673846" cy="353943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627A"/>
                </a:solidFill>
                <a:effectLst/>
                <a:latin typeface="Consolas" panose="020B0609020204030204" pitchFamily="49" charset="0"/>
              </a:rPr>
              <a:t>runBlocking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val </a:t>
            </a:r>
            <a:r>
              <a:rPr kumimoji="0" lang="en-US" altLang="en-US" sz="1400" b="0" i="0" u="none" strike="noStrike" cap="none" normalizeH="0" baseline="0">
                <a:ln>
                  <a:noFill/>
                </a:ln>
                <a:solidFill>
                  <a:srgbClr val="000000"/>
                </a:solidFill>
                <a:effectLst/>
                <a:latin typeface="Consolas" panose="020B0609020204030204" pitchFamily="49" charset="0"/>
              </a:rPr>
              <a:t>job1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repeat</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1000L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"Job1: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1" i="0" u="none" strike="noStrike" cap="none" normalizeH="0" baseline="0">
                <a:ln>
                  <a:noFill/>
                </a:ln>
                <a:solidFill>
                  <a:srgbClr val="080808"/>
                </a:solidFill>
                <a:effectLst/>
                <a:latin typeface="Consolas" panose="020B0609020204030204" pitchFamily="49" charset="0"/>
              </a:rPr>
              <a:t>it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val </a:t>
            </a:r>
            <a:r>
              <a:rPr kumimoji="0" lang="en-US" altLang="en-US" sz="1400" b="0" i="0" u="none" strike="noStrike" cap="none" normalizeH="0" baseline="0">
                <a:ln>
                  <a:noFill/>
                </a:ln>
                <a:solidFill>
                  <a:srgbClr val="000000"/>
                </a:solidFill>
                <a:effectLst/>
                <a:latin typeface="Consolas" panose="020B0609020204030204" pitchFamily="49" charset="0"/>
              </a:rPr>
              <a:t>job2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"Waiting for job1 complete..."</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job1</a:t>
            </a:r>
            <a:r>
              <a:rPr kumimoji="0" lang="en-US" altLang="en-US" sz="1400" b="0" i="0" u="none" strike="noStrike" cap="none" normalizeH="0" baseline="0">
                <a:ln>
                  <a:noFill/>
                </a:ln>
                <a:solidFill>
                  <a:srgbClr val="080808"/>
                </a:solidFill>
                <a:effectLst/>
                <a:latin typeface="Consolas" panose="020B0609020204030204" pitchFamily="49" charset="0"/>
              </a:rPr>
              <a:t>.join()</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repeat</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1000L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"Job2: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1" i="0" u="none" strike="noStrike" cap="none" normalizeH="0" baseline="0">
                <a:ln>
                  <a:noFill/>
                </a:ln>
                <a:solidFill>
                  <a:srgbClr val="080808"/>
                </a:solidFill>
                <a:effectLst/>
                <a:latin typeface="Consolas" panose="020B0609020204030204" pitchFamily="49" charset="0"/>
              </a:rPr>
              <a:t>it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06261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44F5-24DC-710F-20B2-90491690DF5D}"/>
              </a:ext>
            </a:extLst>
          </p:cNvPr>
          <p:cNvSpPr>
            <a:spLocks noGrp="1"/>
          </p:cNvSpPr>
          <p:nvPr>
            <p:ph type="title"/>
          </p:nvPr>
        </p:nvSpPr>
        <p:spPr/>
        <p:txBody>
          <a:bodyPr/>
          <a:lstStyle/>
          <a:p>
            <a:r>
              <a:rPr lang="en-US"/>
              <a:t>Hủy coroutine đang thực  hiện</a:t>
            </a:r>
          </a:p>
        </p:txBody>
      </p:sp>
      <p:sp>
        <p:nvSpPr>
          <p:cNvPr id="3" name="Content Placeholder 2">
            <a:extLst>
              <a:ext uri="{FF2B5EF4-FFF2-40B4-BE49-F238E27FC236}">
                <a16:creationId xmlns:a16="http://schemas.microsoft.com/office/drawing/2014/main" id="{354DC4D1-C117-3867-EFB5-C534B12DDDBF}"/>
              </a:ext>
            </a:extLst>
          </p:cNvPr>
          <p:cNvSpPr>
            <a:spLocks noGrp="1"/>
          </p:cNvSpPr>
          <p:nvPr>
            <p:ph sz="quarter" idx="13"/>
          </p:nvPr>
        </p:nvSpPr>
        <p:spPr>
          <a:xfrm>
            <a:off x="235077" y="841248"/>
            <a:ext cx="8674100" cy="913412"/>
          </a:xfrm>
        </p:spPr>
        <p:txBody>
          <a:bodyPr/>
          <a:lstStyle/>
          <a:p>
            <a:r>
              <a:rPr lang="en-US"/>
              <a:t>Sử dụng hàm </a:t>
            </a:r>
            <a:r>
              <a:rPr lang="en-US" b="1"/>
              <a:t>cancel()</a:t>
            </a:r>
            <a:r>
              <a:rPr lang="en-US"/>
              <a:t> của lớp </a:t>
            </a:r>
            <a:r>
              <a:rPr lang="en-US" b="1"/>
              <a:t>Job, CoroutineScope </a:t>
            </a:r>
            <a:r>
              <a:rPr lang="en-US"/>
              <a:t>hoặc</a:t>
            </a:r>
            <a:r>
              <a:rPr lang="en-US" b="1"/>
              <a:t> CoroutineContext</a:t>
            </a:r>
            <a:endParaRPr lang="en-US"/>
          </a:p>
          <a:p>
            <a:pPr marL="0" indent="0">
              <a:buNone/>
            </a:pPr>
            <a:endParaRPr lang="en-US" b="1"/>
          </a:p>
        </p:txBody>
      </p:sp>
      <p:sp>
        <p:nvSpPr>
          <p:cNvPr id="5" name="Rectangle 1">
            <a:extLst>
              <a:ext uri="{FF2B5EF4-FFF2-40B4-BE49-F238E27FC236}">
                <a16:creationId xmlns:a16="http://schemas.microsoft.com/office/drawing/2014/main" id="{986A1D9B-4C4E-E380-C870-AC3DBD7B385F}"/>
              </a:ext>
            </a:extLst>
          </p:cNvPr>
          <p:cNvSpPr>
            <a:spLocks noChangeArrowheads="1"/>
          </p:cNvSpPr>
          <p:nvPr/>
        </p:nvSpPr>
        <p:spPr bwMode="auto">
          <a:xfrm>
            <a:off x="235077" y="1822623"/>
            <a:ext cx="8673846" cy="10772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33B3"/>
                </a:solidFill>
                <a:effectLst/>
                <a:latin typeface="Consolas" panose="020B0609020204030204" pitchFamily="49" charset="0"/>
              </a:rPr>
              <a:t>fun </a:t>
            </a:r>
            <a:r>
              <a:rPr kumimoji="0" lang="en-US" altLang="en-US" sz="1600" b="0" i="0" u="none" strike="noStrike" cap="none" normalizeH="0" baseline="0">
                <a:ln>
                  <a:noFill/>
                </a:ln>
                <a:solidFill>
                  <a:srgbClr val="080808"/>
                </a:solidFill>
                <a:effectLst/>
                <a:latin typeface="Consolas" panose="020B0609020204030204" pitchFamily="49" charset="0"/>
              </a:rPr>
              <a:t>CoroutineScope.</a:t>
            </a:r>
            <a:r>
              <a:rPr kumimoji="0" lang="en-US" altLang="en-US" sz="1600" b="0" i="0" u="none" strike="noStrike" cap="none" normalizeH="0" baseline="0">
                <a:ln>
                  <a:noFill/>
                </a:ln>
                <a:solidFill>
                  <a:srgbClr val="00627A"/>
                </a:solidFill>
                <a:effectLst/>
                <a:latin typeface="Consolas" panose="020B0609020204030204" pitchFamily="49" charset="0"/>
              </a:rPr>
              <a:t>cancel</a:t>
            </a:r>
            <a:r>
              <a:rPr kumimoji="0" lang="en-US" altLang="en-US" sz="1600" b="0" i="0" u="none" strike="noStrike" cap="none" normalizeH="0" baseline="0">
                <a:ln>
                  <a:noFill/>
                </a:ln>
                <a:solidFill>
                  <a:srgbClr val="080808"/>
                </a:solidFill>
                <a:effectLst/>
                <a:latin typeface="Consolas" panose="020B0609020204030204" pitchFamily="49" charset="0"/>
              </a:rPr>
              <a:t>(cause: CancellationException? = </a:t>
            </a:r>
            <a:r>
              <a:rPr kumimoji="0" lang="en-US" altLang="en-US" sz="1600" b="0" i="0" u="none" strike="noStrike" cap="none" normalizeH="0" baseline="0">
                <a:ln>
                  <a:noFill/>
                </a:ln>
                <a:solidFill>
                  <a:srgbClr val="0033B3"/>
                </a:solidFill>
                <a:effectLst/>
                <a:latin typeface="Consolas" panose="020B0609020204030204" pitchFamily="49" charset="0"/>
              </a:rPr>
              <a:t>null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033B3"/>
                </a:solidFill>
                <a:effectLst/>
                <a:latin typeface="Consolas" panose="020B0609020204030204" pitchFamily="49" charset="0"/>
              </a:rPr>
              <a:t>fun </a:t>
            </a:r>
            <a:r>
              <a:rPr kumimoji="0" lang="en-US" altLang="en-US" sz="1600" b="0" i="0" u="none" strike="noStrike" cap="none" normalizeH="0" baseline="0">
                <a:ln>
                  <a:noFill/>
                </a:ln>
                <a:solidFill>
                  <a:srgbClr val="080808"/>
                </a:solidFill>
                <a:effectLst/>
                <a:latin typeface="Consolas" panose="020B0609020204030204" pitchFamily="49" charset="0"/>
              </a:rPr>
              <a:t>CoroutineScope.</a:t>
            </a:r>
            <a:r>
              <a:rPr kumimoji="0" lang="en-US" altLang="en-US" sz="1600" b="0" i="0" u="none" strike="noStrike" cap="none" normalizeH="0" baseline="0">
                <a:ln>
                  <a:noFill/>
                </a:ln>
                <a:solidFill>
                  <a:srgbClr val="00627A"/>
                </a:solidFill>
                <a:effectLst/>
                <a:latin typeface="Consolas" panose="020B0609020204030204" pitchFamily="49" charset="0"/>
              </a:rPr>
              <a:t>cancel</a:t>
            </a:r>
            <a:r>
              <a:rPr kumimoji="0" lang="en-US" altLang="en-US" sz="1600" b="0" i="0" u="none" strike="noStrike" cap="none" normalizeH="0" baseline="0">
                <a:ln>
                  <a:noFill/>
                </a:ln>
                <a:solidFill>
                  <a:srgbClr val="080808"/>
                </a:solidFill>
                <a:effectLst/>
                <a:latin typeface="Consolas" panose="020B0609020204030204" pitchFamily="49" charset="0"/>
              </a:rPr>
              <a:t>(message: </a:t>
            </a:r>
            <a:r>
              <a:rPr kumimoji="0" lang="en-US" altLang="en-US" sz="1600" b="0" i="0" u="none" strike="noStrike" cap="none" normalizeH="0" baseline="0">
                <a:ln>
                  <a:noFill/>
                </a:ln>
                <a:solidFill>
                  <a:srgbClr val="000000"/>
                </a:solidFill>
                <a:effectLst/>
                <a:latin typeface="Consolas" panose="020B0609020204030204" pitchFamily="49" charset="0"/>
              </a:rPr>
              <a:t>String</a:t>
            </a:r>
            <a:r>
              <a:rPr kumimoji="0" lang="en-US" altLang="en-US" sz="1600" b="0" i="0" u="none" strike="noStrike" cap="none" normalizeH="0" baseline="0">
                <a:ln>
                  <a:noFill/>
                </a:ln>
                <a:solidFill>
                  <a:srgbClr val="080808"/>
                </a:solidFill>
                <a:effectLst/>
                <a:latin typeface="Consolas" panose="020B0609020204030204" pitchFamily="49" charset="0"/>
              </a:rPr>
              <a:t>, cause: </a:t>
            </a:r>
            <a:r>
              <a:rPr kumimoji="0" lang="en-US" altLang="en-US" sz="1600" b="0" i="0" u="none" strike="noStrike" cap="none" normalizeH="0" baseline="0">
                <a:ln>
                  <a:noFill/>
                </a:ln>
                <a:solidFill>
                  <a:srgbClr val="000000"/>
                </a:solidFill>
                <a:effectLst/>
                <a:latin typeface="Consolas" panose="020B0609020204030204" pitchFamily="49" charset="0"/>
              </a:rPr>
              <a:t>Throwable</a:t>
            </a:r>
            <a:r>
              <a:rPr kumimoji="0" lang="en-US" altLang="en-US" sz="1600" b="0" i="0" u="none" strike="noStrike" cap="none" normalizeH="0" baseline="0">
                <a:ln>
                  <a:noFill/>
                </a:ln>
                <a:solidFill>
                  <a:srgbClr val="080808"/>
                </a:solidFill>
                <a:effectLst/>
                <a:latin typeface="Consolas" panose="020B0609020204030204" pitchFamily="49" charset="0"/>
              </a:rPr>
              <a:t>? = </a:t>
            </a:r>
            <a:r>
              <a:rPr kumimoji="0" lang="en-US" altLang="en-US" sz="1600" b="0" i="0" u="none" strike="noStrike" cap="none" normalizeH="0" baseline="0">
                <a:ln>
                  <a:noFill/>
                </a:ln>
                <a:solidFill>
                  <a:srgbClr val="0033B3"/>
                </a:solidFill>
                <a:effectLst/>
                <a:latin typeface="Consolas" panose="020B0609020204030204" pitchFamily="49" charset="0"/>
              </a:rPr>
              <a:t>null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033B3"/>
                </a:solidFill>
                <a:effectLst/>
                <a:latin typeface="Consolas" panose="020B0609020204030204" pitchFamily="49" charset="0"/>
              </a:rPr>
              <a:t>fun </a:t>
            </a:r>
            <a:r>
              <a:rPr kumimoji="0" lang="en-US" altLang="en-US" sz="1600" b="0" i="0" u="none" strike="noStrike" cap="none" normalizeH="0" baseline="0">
                <a:ln>
                  <a:noFill/>
                </a:ln>
                <a:solidFill>
                  <a:srgbClr val="080808"/>
                </a:solidFill>
                <a:effectLst/>
                <a:latin typeface="Consolas" panose="020B0609020204030204" pitchFamily="49" charset="0"/>
              </a:rPr>
              <a:t>CoroutineContext.</a:t>
            </a:r>
            <a:r>
              <a:rPr kumimoji="0" lang="en-US" altLang="en-US" sz="1600" b="0" i="0" u="none" strike="noStrike" cap="none" normalizeH="0" baseline="0">
                <a:ln>
                  <a:noFill/>
                </a:ln>
                <a:solidFill>
                  <a:srgbClr val="00627A"/>
                </a:solidFill>
                <a:effectLst/>
                <a:latin typeface="Consolas" panose="020B0609020204030204" pitchFamily="49" charset="0"/>
              </a:rPr>
              <a:t>cancel</a:t>
            </a:r>
            <a:r>
              <a:rPr kumimoji="0" lang="en-US" altLang="en-US" sz="1600" b="0" i="0" u="none" strike="noStrike" cap="none" normalizeH="0" baseline="0">
                <a:ln>
                  <a:noFill/>
                </a:ln>
                <a:solidFill>
                  <a:srgbClr val="080808"/>
                </a:solidFill>
                <a:effectLst/>
                <a:latin typeface="Consolas" panose="020B0609020204030204" pitchFamily="49" charset="0"/>
              </a:rPr>
              <a:t>(cause: CancellationException? = </a:t>
            </a:r>
            <a:r>
              <a:rPr kumimoji="0" lang="en-US" altLang="en-US" sz="1600" b="0" i="0" u="none" strike="noStrike" cap="none" normalizeH="0" baseline="0">
                <a:ln>
                  <a:noFill/>
                </a:ln>
                <a:solidFill>
                  <a:srgbClr val="0033B3"/>
                </a:solidFill>
                <a:effectLst/>
                <a:latin typeface="Consolas" panose="020B0609020204030204" pitchFamily="49" charset="0"/>
              </a:rPr>
              <a:t>null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033B3"/>
                </a:solidFill>
                <a:effectLst/>
                <a:latin typeface="Consolas" panose="020B0609020204030204" pitchFamily="49" charset="0"/>
              </a:rPr>
              <a:t>fun </a:t>
            </a:r>
            <a:r>
              <a:rPr kumimoji="0" lang="en-US" altLang="en-US" sz="1600" b="0" i="0" u="none" strike="noStrike" cap="none" normalizeH="0" baseline="0">
                <a:ln>
                  <a:noFill/>
                </a:ln>
                <a:solidFill>
                  <a:srgbClr val="080808"/>
                </a:solidFill>
                <a:effectLst/>
                <a:latin typeface="Consolas" panose="020B0609020204030204" pitchFamily="49" charset="0"/>
              </a:rPr>
              <a:t>Job.</a:t>
            </a:r>
            <a:r>
              <a:rPr kumimoji="0" lang="en-US" altLang="en-US" sz="1600" b="0" i="0" u="none" strike="noStrike" cap="none" normalizeH="0" baseline="0">
                <a:ln>
                  <a:noFill/>
                </a:ln>
                <a:solidFill>
                  <a:srgbClr val="00627A"/>
                </a:solidFill>
                <a:effectLst/>
                <a:latin typeface="Consolas" panose="020B0609020204030204" pitchFamily="49" charset="0"/>
              </a:rPr>
              <a:t>cancel</a:t>
            </a:r>
            <a:r>
              <a:rPr kumimoji="0" lang="en-US" altLang="en-US" sz="1600" b="0" i="0" u="none" strike="noStrike" cap="none" normalizeH="0" baseline="0">
                <a:ln>
                  <a:noFill/>
                </a:ln>
                <a:solidFill>
                  <a:srgbClr val="080808"/>
                </a:solidFill>
                <a:effectLst/>
                <a:latin typeface="Consolas" panose="020B0609020204030204" pitchFamily="49" charset="0"/>
              </a:rPr>
              <a:t>(message: </a:t>
            </a:r>
            <a:r>
              <a:rPr kumimoji="0" lang="en-US" altLang="en-US" sz="1600" b="0" i="0" u="none" strike="noStrike" cap="none" normalizeH="0" baseline="0">
                <a:ln>
                  <a:noFill/>
                </a:ln>
                <a:solidFill>
                  <a:srgbClr val="000000"/>
                </a:solidFill>
                <a:effectLst/>
                <a:latin typeface="Consolas" panose="020B0609020204030204" pitchFamily="49" charset="0"/>
              </a:rPr>
              <a:t>String</a:t>
            </a:r>
            <a:r>
              <a:rPr kumimoji="0" lang="en-US" altLang="en-US" sz="1600" b="0" i="0" u="none" strike="noStrike" cap="none" normalizeH="0" baseline="0">
                <a:ln>
                  <a:noFill/>
                </a:ln>
                <a:solidFill>
                  <a:srgbClr val="080808"/>
                </a:solidFill>
                <a:effectLst/>
                <a:latin typeface="Consolas" panose="020B0609020204030204" pitchFamily="49" charset="0"/>
              </a:rPr>
              <a:t>, cause: </a:t>
            </a:r>
            <a:r>
              <a:rPr kumimoji="0" lang="en-US" altLang="en-US" sz="1600" b="0" i="0" u="none" strike="noStrike" cap="none" normalizeH="0" baseline="0">
                <a:ln>
                  <a:noFill/>
                </a:ln>
                <a:solidFill>
                  <a:srgbClr val="000000"/>
                </a:solidFill>
                <a:effectLst/>
                <a:latin typeface="Consolas" panose="020B0609020204030204" pitchFamily="49" charset="0"/>
              </a:rPr>
              <a:t>Throwable</a:t>
            </a:r>
            <a:r>
              <a:rPr kumimoji="0" lang="en-US" altLang="en-US" sz="1600" b="0" i="0" u="none" strike="noStrike" cap="none" normalizeH="0" baseline="0">
                <a:ln>
                  <a:noFill/>
                </a:ln>
                <a:solidFill>
                  <a:srgbClr val="080808"/>
                </a:solidFill>
                <a:effectLst/>
                <a:latin typeface="Consolas" panose="020B0609020204030204" pitchFamily="49" charset="0"/>
              </a:rPr>
              <a:t>? = </a:t>
            </a:r>
            <a:r>
              <a:rPr kumimoji="0" lang="en-US" altLang="en-US" sz="1600" b="0" i="0" u="none" strike="noStrike" cap="none" normalizeH="0" baseline="0">
                <a:ln>
                  <a:noFill/>
                </a:ln>
                <a:solidFill>
                  <a:srgbClr val="0033B3"/>
                </a:solidFill>
                <a:effectLst/>
                <a:latin typeface="Consolas" panose="020B0609020204030204" pitchFamily="49" charset="0"/>
              </a:rPr>
              <a:t>null</a:t>
            </a:r>
            <a:r>
              <a:rPr kumimoji="0" lang="en-US" altLang="en-US" sz="1600" b="0" i="0" u="none" strike="noStrike" cap="none" normalizeH="0" baseline="0">
                <a:ln>
                  <a:noFill/>
                </a:ln>
                <a:solidFill>
                  <a:srgbClr val="080808"/>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Consolas" panose="020B0609020204030204" pitchFamily="49" charset="0"/>
            </a:endParaRPr>
          </a:p>
        </p:txBody>
      </p:sp>
      <p:sp>
        <p:nvSpPr>
          <p:cNvPr id="6" name="Content Placeholder 2">
            <a:extLst>
              <a:ext uri="{FF2B5EF4-FFF2-40B4-BE49-F238E27FC236}">
                <a16:creationId xmlns:a16="http://schemas.microsoft.com/office/drawing/2014/main" id="{6C33B037-9D84-14D7-1567-FF2DBED93172}"/>
              </a:ext>
            </a:extLst>
          </p:cNvPr>
          <p:cNvSpPr txBox="1">
            <a:spLocks/>
          </p:cNvSpPr>
          <p:nvPr/>
        </p:nvSpPr>
        <p:spPr>
          <a:xfrm>
            <a:off x="234823" y="3205506"/>
            <a:ext cx="8674100" cy="2317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Hủy các coroutine trong một phạm vi, ngữ cảnh hoặc một coroutine cụ thể. Các tham số kèm theo cho biết nguyên nhân việc hủy coroutine.</a:t>
            </a:r>
          </a:p>
          <a:p>
            <a:pPr marL="0" indent="0" algn="just">
              <a:buNone/>
            </a:pPr>
            <a:r>
              <a:rPr lang="en-US"/>
              <a:t>Chú ý: hàm </a:t>
            </a:r>
            <a:r>
              <a:rPr lang="en-US" b="1"/>
              <a:t>cancel() </a:t>
            </a:r>
            <a:r>
              <a:rPr lang="en-US"/>
              <a:t>không hủy được coroutine chạy với ngữ cảnh </a:t>
            </a:r>
            <a:r>
              <a:rPr lang="en-US" b="1"/>
              <a:t>NonCancellable</a:t>
            </a:r>
          </a:p>
          <a:p>
            <a:pPr marL="0" indent="0">
              <a:buFont typeface="Arial" panose="020B0604020202020204" pitchFamily="34" charset="0"/>
              <a:buNone/>
            </a:pPr>
            <a:endParaRPr lang="en-US" b="1"/>
          </a:p>
        </p:txBody>
      </p:sp>
    </p:spTree>
    <p:extLst>
      <p:ext uri="{BB962C8B-B14F-4D97-AF65-F5344CB8AC3E}">
        <p14:creationId xmlns:p14="http://schemas.microsoft.com/office/powerpoint/2010/main" val="3642213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8B29-252E-014B-0180-E63279A9B52F}"/>
              </a:ext>
            </a:extLst>
          </p:cNvPr>
          <p:cNvSpPr>
            <a:spLocks noGrp="1"/>
          </p:cNvSpPr>
          <p:nvPr>
            <p:ph type="title"/>
          </p:nvPr>
        </p:nvSpPr>
        <p:spPr/>
        <p:txBody>
          <a:bodyPr/>
          <a:lstStyle/>
          <a:p>
            <a:r>
              <a:rPr lang="en-US"/>
              <a:t>Ví dụ</a:t>
            </a:r>
          </a:p>
        </p:txBody>
      </p:sp>
      <p:sp>
        <p:nvSpPr>
          <p:cNvPr id="7" name="Rectangle 2">
            <a:extLst>
              <a:ext uri="{FF2B5EF4-FFF2-40B4-BE49-F238E27FC236}">
                <a16:creationId xmlns:a16="http://schemas.microsoft.com/office/drawing/2014/main" id="{9EEC5095-F55B-83A0-22C7-6654774F40AB}"/>
              </a:ext>
            </a:extLst>
          </p:cNvPr>
          <p:cNvSpPr>
            <a:spLocks noChangeArrowheads="1"/>
          </p:cNvSpPr>
          <p:nvPr/>
        </p:nvSpPr>
        <p:spPr bwMode="auto">
          <a:xfrm>
            <a:off x="235077" y="1047627"/>
            <a:ext cx="8673846" cy="353943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627A"/>
                </a:solidFill>
                <a:effectLst/>
                <a:latin typeface="Consolas" panose="020B0609020204030204" pitchFamily="49" charset="0"/>
              </a:rPr>
              <a:t>runBlocking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033B3"/>
                </a:solidFill>
                <a:effectLst/>
                <a:latin typeface="Consolas" panose="020B0609020204030204" pitchFamily="49" charset="0"/>
              </a:rPr>
              <a:t>val </a:t>
            </a:r>
            <a:r>
              <a:rPr kumimoji="0" lang="en-US" altLang="en-US" sz="1600" b="0" i="0" u="none" strike="noStrike" cap="none" normalizeH="0" baseline="0">
                <a:ln>
                  <a:noFill/>
                </a:ln>
                <a:solidFill>
                  <a:srgbClr val="000000"/>
                </a:solidFill>
                <a:effectLst/>
                <a:latin typeface="Consolas" panose="020B0609020204030204" pitchFamily="49" charset="0"/>
              </a:rPr>
              <a:t>job1 </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launch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repeat</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1750EB"/>
                </a:solidFill>
                <a:effectLst/>
                <a:latin typeface="Consolas" panose="020B0609020204030204" pitchFamily="49" charset="0"/>
              </a:rPr>
              <a:t>10</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80808"/>
                </a:solidFill>
                <a:effectLst/>
                <a:latin typeface="Consolas" panose="020B0609020204030204" pitchFamily="49" charset="0"/>
              </a:rPr>
              <a:t>delay(</a:t>
            </a:r>
            <a:r>
              <a:rPr kumimoji="0" lang="en-US" altLang="en-US" sz="1600" b="0" i="0" u="none" strike="noStrike" cap="none" normalizeH="0" baseline="0">
                <a:ln>
                  <a:noFill/>
                </a:ln>
                <a:solidFill>
                  <a:srgbClr val="1750EB"/>
                </a:solidFill>
                <a:effectLst/>
                <a:latin typeface="Consolas" panose="020B0609020204030204" pitchFamily="49" charset="0"/>
              </a:rPr>
              <a:t>1000L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"Job1: </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1" i="0" u="none" strike="noStrike" cap="none" normalizeH="0" baseline="0">
                <a:ln>
                  <a:noFill/>
                </a:ln>
                <a:solidFill>
                  <a:srgbClr val="080808"/>
                </a:solidFill>
                <a:effectLst/>
                <a:latin typeface="Consolas" panose="020B0609020204030204" pitchFamily="49" charset="0"/>
              </a:rPr>
              <a:t>it </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1750EB"/>
                </a:solidFill>
                <a:effectLst/>
                <a:latin typeface="Consolas" panose="020B0609020204030204" pitchFamily="49" charset="0"/>
              </a:rPr>
              <a:t>1</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br>
              <a:rPr kumimoji="0" lang="en-US" altLang="en-US" sz="1600" b="1" i="0" u="none" strike="noStrike" cap="none" normalizeH="0" baseline="0">
                <a:ln>
                  <a:noFill/>
                </a:ln>
                <a:solidFill>
                  <a:srgbClr val="080808"/>
                </a:solidFill>
                <a:effectLst/>
                <a:latin typeface="Consolas" panose="020B0609020204030204" pitchFamily="49" charset="0"/>
              </a:rPr>
            </a:b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033B3"/>
                </a:solidFill>
                <a:effectLst/>
                <a:latin typeface="Consolas" panose="020B0609020204030204" pitchFamily="49" charset="0"/>
              </a:rPr>
              <a:t>val </a:t>
            </a:r>
            <a:r>
              <a:rPr kumimoji="0" lang="en-US" altLang="en-US" sz="1600" b="0" i="0" u="none" strike="noStrike" cap="none" normalizeH="0" baseline="0">
                <a:ln>
                  <a:noFill/>
                </a:ln>
                <a:solidFill>
                  <a:srgbClr val="000000"/>
                </a:solidFill>
                <a:effectLst/>
                <a:latin typeface="Consolas" panose="020B0609020204030204" pitchFamily="49" charset="0"/>
              </a:rPr>
              <a:t>job2 </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launch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"Waiting for 5 seconds then cancel Job1"</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delay(</a:t>
            </a:r>
            <a:r>
              <a:rPr kumimoji="0" lang="en-US" altLang="en-US" sz="1600" b="0" i="0" u="none" strike="noStrike" cap="none" normalizeH="0" baseline="0">
                <a:ln>
                  <a:noFill/>
                </a:ln>
                <a:solidFill>
                  <a:srgbClr val="1750EB"/>
                </a:solidFill>
                <a:effectLst/>
                <a:latin typeface="Consolas" panose="020B0609020204030204" pitchFamily="49" charset="0"/>
              </a:rPr>
              <a:t>5000L</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job1</a:t>
            </a:r>
            <a:r>
              <a:rPr kumimoji="0" lang="en-US" altLang="en-US" sz="1600" b="0" i="0" u="none" strike="noStrike" cap="none" normalizeH="0" baseline="0">
                <a:ln>
                  <a:noFill/>
                </a:ln>
                <a:solidFill>
                  <a:srgbClr val="080808"/>
                </a:solidFill>
                <a:effectLst/>
                <a:latin typeface="Consolas" panose="020B0609020204030204" pitchFamily="49" charset="0"/>
              </a:rPr>
              <a:t>.cancel()</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5AB6AC30-B990-D277-89E4-8CA1C50962EB}"/>
              </a:ext>
            </a:extLst>
          </p:cNvPr>
          <p:cNvSpPr txBox="1">
            <a:spLocks/>
          </p:cNvSpPr>
          <p:nvPr/>
        </p:nvSpPr>
        <p:spPr>
          <a:xfrm>
            <a:off x="234823" y="4756280"/>
            <a:ext cx="8674100" cy="1310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job2</a:t>
            </a:r>
            <a:r>
              <a:rPr lang="en-US"/>
              <a:t> hủy </a:t>
            </a:r>
            <a:r>
              <a:rPr lang="en-US" b="1"/>
              <a:t>job1</a:t>
            </a:r>
            <a:r>
              <a:rPr lang="en-US"/>
              <a:t> sau 5 giây, </a:t>
            </a:r>
            <a:r>
              <a:rPr lang="en-US" b="1"/>
              <a:t>job1</a:t>
            </a:r>
            <a:r>
              <a:rPr lang="en-US"/>
              <a:t> đếm đến 4 thì bị dừng.</a:t>
            </a:r>
          </a:p>
          <a:p>
            <a:pPr marL="0" indent="0">
              <a:buFont typeface="Arial" panose="020B0604020202020204" pitchFamily="34" charset="0"/>
              <a:buNone/>
            </a:pPr>
            <a:endParaRPr lang="en-US" b="1"/>
          </a:p>
        </p:txBody>
      </p:sp>
    </p:spTree>
    <p:extLst>
      <p:ext uri="{BB962C8B-B14F-4D97-AF65-F5344CB8AC3E}">
        <p14:creationId xmlns:p14="http://schemas.microsoft.com/office/powerpoint/2010/main" val="258905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F162-14B4-1E7F-DBF2-7CE49C3CB893}"/>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AA383E0E-3659-AB06-B527-030241202BBD}"/>
              </a:ext>
            </a:extLst>
          </p:cNvPr>
          <p:cNvSpPr>
            <a:spLocks noGrp="1"/>
          </p:cNvSpPr>
          <p:nvPr>
            <p:ph sz="quarter" idx="13"/>
          </p:nvPr>
        </p:nvSpPr>
        <p:spPr/>
        <p:txBody>
          <a:bodyPr/>
          <a:lstStyle/>
          <a:p>
            <a:r>
              <a:rPr lang="en-US"/>
              <a:t>Giới thiệu chung</a:t>
            </a:r>
          </a:p>
          <a:p>
            <a:r>
              <a:rPr lang="en-US"/>
              <a:t>Ví dụ đầu tiên</a:t>
            </a:r>
          </a:p>
          <a:p>
            <a:r>
              <a:rPr lang="en-US"/>
              <a:t>Khái niệm hàm suspend</a:t>
            </a:r>
          </a:p>
          <a:p>
            <a:r>
              <a:rPr lang="en-US"/>
              <a:t>Khởi tạo coroutine</a:t>
            </a:r>
          </a:p>
          <a:p>
            <a:r>
              <a:rPr lang="en-US"/>
              <a:t>Chờ và hủy coroutine</a:t>
            </a:r>
          </a:p>
          <a:p>
            <a:r>
              <a:rPr lang="en-US"/>
              <a:t>Async và await</a:t>
            </a:r>
          </a:p>
          <a:p>
            <a:r>
              <a:rPr lang="en-US"/>
              <a:t>Coroutine context</a:t>
            </a:r>
          </a:p>
          <a:p>
            <a:r>
              <a:rPr lang="en-US"/>
              <a:t>Coroutine scope</a:t>
            </a:r>
          </a:p>
          <a:p>
            <a:endParaRPr lang="en-US"/>
          </a:p>
        </p:txBody>
      </p:sp>
    </p:spTree>
    <p:extLst>
      <p:ext uri="{BB962C8B-B14F-4D97-AF65-F5344CB8AC3E}">
        <p14:creationId xmlns:p14="http://schemas.microsoft.com/office/powerpoint/2010/main" val="95356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BFF5-256F-F3C4-5188-1E7494C65A74}"/>
              </a:ext>
            </a:extLst>
          </p:cNvPr>
          <p:cNvSpPr>
            <a:spLocks noGrp="1"/>
          </p:cNvSpPr>
          <p:nvPr>
            <p:ph type="title"/>
          </p:nvPr>
        </p:nvSpPr>
        <p:spPr/>
        <p:txBody>
          <a:bodyPr/>
          <a:lstStyle/>
          <a:p>
            <a:r>
              <a:rPr lang="en-US"/>
              <a:t>Hàm withTimeout()</a:t>
            </a:r>
          </a:p>
        </p:txBody>
      </p:sp>
      <p:sp>
        <p:nvSpPr>
          <p:cNvPr id="3" name="Content Placeholder 2">
            <a:extLst>
              <a:ext uri="{FF2B5EF4-FFF2-40B4-BE49-F238E27FC236}">
                <a16:creationId xmlns:a16="http://schemas.microsoft.com/office/drawing/2014/main" id="{8E2F50A9-985E-7C60-CF4C-EB589BFA6833}"/>
              </a:ext>
            </a:extLst>
          </p:cNvPr>
          <p:cNvSpPr>
            <a:spLocks noGrp="1"/>
          </p:cNvSpPr>
          <p:nvPr>
            <p:ph sz="quarter" idx="13"/>
          </p:nvPr>
        </p:nvSpPr>
        <p:spPr>
          <a:xfrm>
            <a:off x="235077" y="1915297"/>
            <a:ext cx="8674100" cy="4229343"/>
          </a:xfrm>
        </p:spPr>
        <p:txBody>
          <a:bodyPr/>
          <a:lstStyle/>
          <a:p>
            <a:r>
              <a:rPr lang="en-US"/>
              <a:t>Chạy đoạn chương trình (có thể bị suspend) trong một coroutine với thời gian giới hạn (tính theo ms).</a:t>
            </a:r>
          </a:p>
          <a:p>
            <a:r>
              <a:rPr lang="en-US"/>
              <a:t>Nếu hết thời gian mà đoạn chương trình chưa hoàn thành thì tạo exception thuộc kiểu TimeoutCancellationException.</a:t>
            </a:r>
          </a:p>
        </p:txBody>
      </p:sp>
      <p:sp>
        <p:nvSpPr>
          <p:cNvPr id="6" name="Rectangle 1">
            <a:extLst>
              <a:ext uri="{FF2B5EF4-FFF2-40B4-BE49-F238E27FC236}">
                <a16:creationId xmlns:a16="http://schemas.microsoft.com/office/drawing/2014/main" id="{7D03F19B-0F70-BF38-3964-3246E3997E62}"/>
              </a:ext>
            </a:extLst>
          </p:cNvPr>
          <p:cNvSpPr>
            <a:spLocks noChangeArrowheads="1"/>
          </p:cNvSpPr>
          <p:nvPr/>
        </p:nvSpPr>
        <p:spPr bwMode="auto">
          <a:xfrm>
            <a:off x="235077" y="1036080"/>
            <a:ext cx="8673846" cy="64633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33B3"/>
                </a:solidFill>
                <a:effectLst/>
                <a:latin typeface="Consolas" panose="020B0609020204030204" pitchFamily="49" charset="0"/>
              </a:rPr>
              <a:t>suspend fun </a:t>
            </a:r>
            <a:r>
              <a:rPr kumimoji="0" lang="en-US" altLang="en-US" b="0" i="0" u="none" strike="noStrike" cap="none" normalizeH="0" baseline="0">
                <a:ln>
                  <a:noFill/>
                </a:ln>
                <a:solidFill>
                  <a:srgbClr val="080808"/>
                </a:solidFill>
                <a:effectLst/>
                <a:latin typeface="Consolas" panose="020B0609020204030204" pitchFamily="49" charset="0"/>
              </a:rPr>
              <a:t>&lt;</a:t>
            </a:r>
            <a:r>
              <a:rPr kumimoji="0" lang="en-US" altLang="en-US" b="0" i="0" u="none" strike="noStrike" cap="none" normalizeH="0" baseline="0">
                <a:ln>
                  <a:noFill/>
                </a:ln>
                <a:solidFill>
                  <a:srgbClr val="007E8A"/>
                </a:solidFill>
                <a:effectLst/>
                <a:latin typeface="Consolas" panose="020B0609020204030204" pitchFamily="49" charset="0"/>
              </a:rPr>
              <a:t>T</a:t>
            </a:r>
            <a:r>
              <a:rPr kumimoji="0" lang="en-US" altLang="en-US" b="0" i="0" u="none" strike="noStrike" cap="none" normalizeH="0" baseline="0">
                <a:ln>
                  <a:noFill/>
                </a:ln>
                <a:solidFill>
                  <a:srgbClr val="080808"/>
                </a:solidFill>
                <a:effectLst/>
                <a:latin typeface="Consolas" panose="020B0609020204030204" pitchFamily="49" charset="0"/>
              </a:rPr>
              <a:t>&gt; </a:t>
            </a:r>
            <a:r>
              <a:rPr kumimoji="0" lang="en-US" altLang="en-US" b="0" i="0" u="none" strike="noStrike" cap="none" normalizeH="0" baseline="0">
                <a:ln>
                  <a:noFill/>
                </a:ln>
                <a:solidFill>
                  <a:srgbClr val="00627A"/>
                </a:solidFill>
                <a:effectLst/>
                <a:latin typeface="Consolas" panose="020B0609020204030204" pitchFamily="49" charset="0"/>
              </a:rPr>
              <a:t>withTimeout</a:t>
            </a:r>
            <a:r>
              <a:rPr kumimoji="0" lang="en-US" altLang="en-US" b="0" i="0" u="none" strike="noStrike" cap="none" normalizeH="0" baseline="0">
                <a:ln>
                  <a:noFill/>
                </a:ln>
                <a:solidFill>
                  <a:srgbClr val="080808"/>
                </a:solidFill>
                <a:effectLst/>
                <a:latin typeface="Consolas" panose="020B0609020204030204" pitchFamily="49" charset="0"/>
              </a:rPr>
              <a:t>(timeMillis: </a:t>
            </a:r>
            <a:r>
              <a:rPr kumimoji="0" lang="en-US" altLang="en-US" b="0" i="0" u="none" strike="noStrike" cap="none" normalizeH="0" baseline="0">
                <a:ln>
                  <a:noFill/>
                </a:ln>
                <a:solidFill>
                  <a:srgbClr val="000000"/>
                </a:solidFill>
                <a:effectLst/>
                <a:latin typeface="Consolas" panose="020B0609020204030204" pitchFamily="49" charset="0"/>
              </a:rPr>
              <a:t>Long</a:t>
            </a:r>
            <a:r>
              <a:rPr kumimoji="0" lang="en-US" altLang="en-US" b="0" i="0" u="none" strike="noStrike" cap="none" normalizeH="0" baseline="0">
                <a:ln>
                  <a:noFill/>
                </a:ln>
                <a:solidFill>
                  <a:srgbClr val="080808"/>
                </a:solidFill>
                <a:effectLst/>
                <a:latin typeface="Consolas" panose="020B0609020204030204" pitchFamily="49" charset="0"/>
              </a:rPr>
              <a:t>, block: </a:t>
            </a:r>
            <a:r>
              <a:rPr kumimoji="0" lang="en-US" altLang="en-US" b="0" i="0" u="none" strike="noStrike" cap="none" normalizeH="0" baseline="0">
                <a:ln>
                  <a:noFill/>
                </a:ln>
                <a:solidFill>
                  <a:srgbClr val="0033B3"/>
                </a:solidFill>
                <a:effectLst/>
                <a:latin typeface="Consolas" panose="020B0609020204030204" pitchFamily="49" charset="0"/>
              </a:rPr>
              <a:t>suspend </a:t>
            </a:r>
            <a:r>
              <a:rPr kumimoji="0" lang="en-US" altLang="en-US" b="0" i="0" u="none" strike="noStrike" cap="none" normalizeH="0" baseline="0">
                <a:ln>
                  <a:noFill/>
                </a:ln>
                <a:solidFill>
                  <a:srgbClr val="080808"/>
                </a:solidFill>
                <a:effectLst/>
                <a:latin typeface="Consolas" panose="020B0609020204030204" pitchFamily="49" charset="0"/>
              </a:rPr>
              <a:t>CoroutineScope.() -&gt; </a:t>
            </a:r>
            <a:r>
              <a:rPr kumimoji="0" lang="en-US" altLang="en-US" b="0" i="0" u="none" strike="noStrike" cap="none" normalizeH="0" baseline="0">
                <a:ln>
                  <a:noFill/>
                </a:ln>
                <a:solidFill>
                  <a:srgbClr val="007E8A"/>
                </a:solidFill>
                <a:effectLst/>
                <a:latin typeface="Consolas" panose="020B0609020204030204" pitchFamily="49" charset="0"/>
              </a:rPr>
              <a:t>T</a:t>
            </a: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007E8A"/>
                </a:solidFill>
                <a:effectLst/>
                <a:latin typeface="Consolas" panose="020B0609020204030204" pitchFamily="49" charset="0"/>
              </a:rPr>
              <a:t>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320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C09E-92C0-738D-92DB-0F76C921AEB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28BC9DD-1D28-4925-4B17-4C0D5D236857}"/>
              </a:ext>
            </a:extLst>
          </p:cNvPr>
          <p:cNvSpPr>
            <a:spLocks noGrp="1"/>
          </p:cNvSpPr>
          <p:nvPr>
            <p:ph sz="quarter" idx="13"/>
          </p:nvPr>
        </p:nvSpPr>
        <p:spPr>
          <a:xfrm>
            <a:off x="235077" y="3552568"/>
            <a:ext cx="8674100" cy="2592072"/>
          </a:xfrm>
        </p:spPr>
        <p:txBody>
          <a:bodyPr/>
          <a:lstStyle/>
          <a:p>
            <a:pPr marL="0" indent="0">
              <a:buNone/>
            </a:pPr>
            <a:r>
              <a:rPr lang="en-US"/>
              <a:t>Kết quả thực hiện</a:t>
            </a:r>
          </a:p>
          <a:p>
            <a:pPr marL="0" indent="0">
              <a:buNone/>
            </a:pPr>
            <a:r>
              <a:rPr lang="en-US" sz="1100">
                <a:latin typeface="Consolas" panose="020B0609020204030204" pitchFamily="49" charset="0"/>
              </a:rPr>
              <a:t>Counting: 1</a:t>
            </a:r>
          </a:p>
          <a:p>
            <a:pPr marL="0" indent="0">
              <a:buNone/>
            </a:pPr>
            <a:r>
              <a:rPr lang="en-US" sz="1100">
                <a:latin typeface="Consolas" panose="020B0609020204030204" pitchFamily="49" charset="0"/>
              </a:rPr>
              <a:t>Counting: 2</a:t>
            </a:r>
          </a:p>
          <a:p>
            <a:pPr marL="0" indent="0">
              <a:buNone/>
            </a:pPr>
            <a:r>
              <a:rPr lang="en-US" sz="1100">
                <a:latin typeface="Consolas" panose="020B0609020204030204" pitchFamily="49" charset="0"/>
              </a:rPr>
              <a:t>Counting: 3</a:t>
            </a:r>
          </a:p>
          <a:p>
            <a:pPr marL="0" indent="0">
              <a:buNone/>
            </a:pPr>
            <a:r>
              <a:rPr lang="en-US" sz="1100">
                <a:latin typeface="Consolas" panose="020B0609020204030204" pitchFamily="49" charset="0"/>
              </a:rPr>
              <a:t>Counting: 4</a:t>
            </a:r>
          </a:p>
          <a:p>
            <a:pPr marL="0" indent="0">
              <a:buNone/>
            </a:pPr>
            <a:r>
              <a:rPr lang="en-US" sz="1100">
                <a:latin typeface="Consolas" panose="020B0609020204030204" pitchFamily="49" charset="0"/>
              </a:rPr>
              <a:t>Counting: 5</a:t>
            </a:r>
          </a:p>
          <a:p>
            <a:pPr marL="0" indent="0">
              <a:buNone/>
            </a:pPr>
            <a:r>
              <a:rPr lang="en-US" sz="1100">
                <a:latin typeface="Consolas" panose="020B0609020204030204" pitchFamily="49" charset="0"/>
              </a:rPr>
              <a:t>Counting: 6</a:t>
            </a:r>
          </a:p>
          <a:p>
            <a:pPr marL="0" indent="0">
              <a:buNone/>
            </a:pPr>
            <a:r>
              <a:rPr lang="en-US" sz="1100">
                <a:latin typeface="Consolas" panose="020B0609020204030204" pitchFamily="49" charset="0"/>
              </a:rPr>
              <a:t>Exception in thread "main" kotlinx.coroutines.TimeoutCancellationException: Timed out waiting for 5000 ms</a:t>
            </a:r>
          </a:p>
        </p:txBody>
      </p:sp>
      <p:sp>
        <p:nvSpPr>
          <p:cNvPr id="4" name="Rectangle 1">
            <a:extLst>
              <a:ext uri="{FF2B5EF4-FFF2-40B4-BE49-F238E27FC236}">
                <a16:creationId xmlns:a16="http://schemas.microsoft.com/office/drawing/2014/main" id="{30274CE9-9EEA-3B4F-494A-7B3A30BAAB90}"/>
              </a:ext>
            </a:extLst>
          </p:cNvPr>
          <p:cNvSpPr>
            <a:spLocks noChangeArrowheads="1"/>
          </p:cNvSpPr>
          <p:nvPr/>
        </p:nvSpPr>
        <p:spPr bwMode="auto">
          <a:xfrm>
            <a:off x="235077" y="1049374"/>
            <a:ext cx="8674100" cy="230832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00627A"/>
                </a:solidFill>
                <a:effectLst/>
                <a:latin typeface="Consolas" panose="020B0609020204030204" pitchFamily="49" charset="0"/>
              </a:rPr>
              <a:t>runBlocking </a:t>
            </a:r>
            <a:r>
              <a:rPr kumimoji="0" lang="en-US" altLang="en-US" b="1" i="0" u="none" strike="noStrike" cap="none" normalizeH="0" baseline="0">
                <a:ln>
                  <a:noFill/>
                </a:ln>
                <a:solidFill>
                  <a:srgbClr val="080808"/>
                </a:solidFill>
                <a:effectLst/>
                <a:latin typeface="Consolas" panose="020B0609020204030204" pitchFamily="49" charset="0"/>
              </a:rPr>
              <a:t>{</a:t>
            </a:r>
            <a:br>
              <a:rPr kumimoji="0" lang="en-US" altLang="en-US" b="1" i="0" u="none" strike="noStrike" cap="none" normalizeH="0" baseline="0">
                <a:ln>
                  <a:noFill/>
                </a:ln>
                <a:solidFill>
                  <a:srgbClr val="080808"/>
                </a:solidFill>
                <a:effectLst/>
                <a:latin typeface="Consolas" panose="020B0609020204030204" pitchFamily="49" charset="0"/>
              </a:rPr>
            </a:br>
            <a:r>
              <a:rPr kumimoji="0" lang="en-US" altLang="en-US" b="1"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080808"/>
                </a:solidFill>
                <a:effectLst/>
                <a:latin typeface="Consolas" panose="020B0609020204030204" pitchFamily="49" charset="0"/>
              </a:rPr>
              <a:t>withTimeout(</a:t>
            </a:r>
            <a:r>
              <a:rPr kumimoji="0" lang="en-US" altLang="en-US" b="0" i="0" u="none" strike="noStrike" cap="none" normalizeH="0" baseline="0">
                <a:ln>
                  <a:noFill/>
                </a:ln>
                <a:solidFill>
                  <a:srgbClr val="1750EB"/>
                </a:solidFill>
                <a:effectLst/>
                <a:latin typeface="Consolas" panose="020B0609020204030204" pitchFamily="49" charset="0"/>
              </a:rPr>
              <a:t>5000L</a:t>
            </a: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1" i="0" u="none" strike="noStrike" cap="none" normalizeH="0" baseline="0">
                <a:ln>
                  <a:noFill/>
                </a:ln>
                <a:solidFill>
                  <a:srgbClr val="080808"/>
                </a:solidFill>
                <a:effectLst/>
                <a:latin typeface="Consolas" panose="020B0609020204030204" pitchFamily="49" charset="0"/>
              </a:rPr>
              <a:t>{</a:t>
            </a:r>
            <a:br>
              <a:rPr kumimoji="0" lang="en-US" altLang="en-US" b="1" i="0" u="none" strike="noStrike" cap="none" normalizeH="0" baseline="0">
                <a:ln>
                  <a:noFill/>
                </a:ln>
                <a:solidFill>
                  <a:srgbClr val="080808"/>
                </a:solidFill>
                <a:effectLst/>
                <a:latin typeface="Consolas" panose="020B0609020204030204" pitchFamily="49" charset="0"/>
              </a:rPr>
            </a:br>
            <a:r>
              <a:rPr kumimoji="0" lang="en-US" altLang="en-US" b="1" i="0" u="none" strike="noStrike" cap="none" normalizeH="0" baseline="0">
                <a:ln>
                  <a:noFill/>
                </a:ln>
                <a:solidFill>
                  <a:srgbClr val="080808"/>
                </a:solidFill>
                <a:effectLst/>
                <a:latin typeface="Consolas" panose="020B0609020204030204" pitchFamily="49" charset="0"/>
              </a:rPr>
              <a:t>        </a:t>
            </a:r>
            <a:r>
              <a:rPr kumimoji="0" lang="en-US" altLang="en-US" b="0" i="1" u="none" strike="noStrike" cap="none" normalizeH="0" baseline="0">
                <a:ln>
                  <a:noFill/>
                </a:ln>
                <a:solidFill>
                  <a:srgbClr val="00627A"/>
                </a:solidFill>
                <a:effectLst/>
                <a:latin typeface="Consolas" panose="020B0609020204030204" pitchFamily="49" charset="0"/>
              </a:rPr>
              <a:t>repeat</a:t>
            </a:r>
            <a:r>
              <a:rPr kumimoji="0" lang="en-US" altLang="en-US" b="0" i="0" u="none" strike="noStrike" cap="none" normalizeH="0" baseline="0">
                <a:ln>
                  <a:noFill/>
                </a:ln>
                <a:solidFill>
                  <a:srgbClr val="080808"/>
                </a:solidFill>
                <a:effectLst/>
                <a:latin typeface="Consolas" panose="020B0609020204030204" pitchFamily="49" charset="0"/>
              </a:rPr>
              <a:t>(</a:t>
            </a:r>
            <a:r>
              <a:rPr kumimoji="0" lang="en-US" altLang="en-US" b="0" i="0" u="none" strike="noStrike" cap="none" normalizeH="0" baseline="0">
                <a:ln>
                  <a:noFill/>
                </a:ln>
                <a:solidFill>
                  <a:srgbClr val="1750EB"/>
                </a:solidFill>
                <a:effectLst/>
                <a:latin typeface="Consolas" panose="020B0609020204030204" pitchFamily="49" charset="0"/>
              </a:rPr>
              <a:t>10</a:t>
            </a: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1" i="0" u="none" strike="noStrike" cap="none" normalizeH="0" baseline="0">
                <a:ln>
                  <a:noFill/>
                </a:ln>
                <a:solidFill>
                  <a:srgbClr val="080808"/>
                </a:solidFill>
                <a:effectLst/>
                <a:latin typeface="Consolas" panose="020B0609020204030204" pitchFamily="49" charset="0"/>
              </a:rPr>
              <a:t>{</a:t>
            </a:r>
            <a:br>
              <a:rPr kumimoji="0" lang="en-US" altLang="en-US" b="1" i="0" u="none" strike="noStrike" cap="none" normalizeH="0" baseline="0">
                <a:ln>
                  <a:noFill/>
                </a:ln>
                <a:solidFill>
                  <a:srgbClr val="080808"/>
                </a:solidFill>
                <a:effectLst/>
                <a:latin typeface="Consolas" panose="020B0609020204030204" pitchFamily="49" charset="0"/>
              </a:rPr>
            </a:br>
            <a:r>
              <a:rPr kumimoji="0" lang="en-US" altLang="en-US" b="1"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080808"/>
                </a:solidFill>
                <a:effectLst/>
                <a:latin typeface="Consolas" panose="020B0609020204030204" pitchFamily="49" charset="0"/>
              </a:rPr>
              <a:t>delay(</a:t>
            </a:r>
            <a:r>
              <a:rPr kumimoji="0" lang="en-US" altLang="en-US" b="0" i="0" u="none" strike="noStrike" cap="none" normalizeH="0" baseline="0">
                <a:ln>
                  <a:noFill/>
                </a:ln>
                <a:solidFill>
                  <a:srgbClr val="1750EB"/>
                </a:solidFill>
                <a:effectLst/>
                <a:latin typeface="Consolas" panose="020B0609020204030204" pitchFamily="49" charset="0"/>
              </a:rPr>
              <a:t>800L</a:t>
            </a:r>
            <a:r>
              <a:rPr kumimoji="0" lang="en-US" altLang="en-US" b="0" i="0" u="none" strike="noStrike" cap="none" normalizeH="0" baseline="0">
                <a:ln>
                  <a:noFill/>
                </a:ln>
                <a:solidFill>
                  <a:srgbClr val="080808"/>
                </a:solidFill>
                <a:effectLst/>
                <a:latin typeface="Consolas" panose="020B0609020204030204" pitchFamily="49" charset="0"/>
              </a:rPr>
              <a: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0" i="1" u="none" strike="noStrike" cap="none" normalizeH="0" baseline="0">
                <a:ln>
                  <a:noFill/>
                </a:ln>
                <a:solidFill>
                  <a:srgbClr val="00627A"/>
                </a:solidFill>
                <a:effectLst/>
                <a:latin typeface="Consolas" panose="020B0609020204030204" pitchFamily="49" charset="0"/>
              </a:rPr>
              <a:t>println</a:t>
            </a:r>
            <a:r>
              <a:rPr kumimoji="0" lang="en-US" altLang="en-US" b="0" i="0" u="none" strike="noStrike" cap="none" normalizeH="0" baseline="0">
                <a:ln>
                  <a:noFill/>
                </a:ln>
                <a:solidFill>
                  <a:srgbClr val="080808"/>
                </a:solidFill>
                <a:effectLst/>
                <a:latin typeface="Consolas" panose="020B0609020204030204" pitchFamily="49" charset="0"/>
              </a:rPr>
              <a:t>(</a:t>
            </a:r>
            <a:r>
              <a:rPr kumimoji="0" lang="en-US" altLang="en-US" b="0" i="0" u="none" strike="noStrike" cap="none" normalizeH="0" baseline="0">
                <a:ln>
                  <a:noFill/>
                </a:ln>
                <a:solidFill>
                  <a:srgbClr val="067D17"/>
                </a:solidFill>
                <a:effectLst/>
                <a:latin typeface="Consolas" panose="020B0609020204030204" pitchFamily="49" charset="0"/>
              </a:rPr>
              <a:t>"Counting: </a:t>
            </a:r>
            <a:r>
              <a:rPr kumimoji="0" lang="en-US" altLang="en-US" b="0" i="0" u="none" strike="noStrike" cap="none" normalizeH="0" baseline="0">
                <a:ln>
                  <a:noFill/>
                </a:ln>
                <a:solidFill>
                  <a:srgbClr val="0037A6"/>
                </a:solidFill>
                <a:effectLst/>
                <a:latin typeface="Consolas" panose="020B0609020204030204" pitchFamily="49" charset="0"/>
              </a:rPr>
              <a:t>${</a:t>
            </a:r>
            <a:r>
              <a:rPr kumimoji="0" lang="en-US" altLang="en-US" b="1" i="0" u="none" strike="noStrike" cap="none" normalizeH="0" baseline="0">
                <a:ln>
                  <a:noFill/>
                </a:ln>
                <a:solidFill>
                  <a:srgbClr val="080808"/>
                </a:solidFill>
                <a:effectLst/>
                <a:latin typeface="Consolas" panose="020B0609020204030204" pitchFamily="49" charset="0"/>
              </a:rPr>
              <a:t>it </a:t>
            </a: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0" i="0" u="none" strike="noStrike" cap="none" normalizeH="0" baseline="0">
                <a:ln>
                  <a:noFill/>
                </a:ln>
                <a:solidFill>
                  <a:srgbClr val="1750EB"/>
                </a:solidFill>
                <a:effectLst/>
                <a:latin typeface="Consolas" panose="020B0609020204030204" pitchFamily="49" charset="0"/>
              </a:rPr>
              <a:t>1</a:t>
            </a:r>
            <a:r>
              <a:rPr kumimoji="0" lang="en-US" altLang="en-US" b="0" i="0" u="none" strike="noStrike" cap="none" normalizeH="0" baseline="0">
                <a:ln>
                  <a:noFill/>
                </a:ln>
                <a:solidFill>
                  <a:srgbClr val="0037A6"/>
                </a:solidFill>
                <a:effectLst/>
                <a:latin typeface="Consolas" panose="020B0609020204030204" pitchFamily="49" charset="0"/>
              </a:rPr>
              <a:t>}</a:t>
            </a:r>
            <a:r>
              <a:rPr kumimoji="0" lang="en-US" altLang="en-US" b="0" i="0" u="none" strike="noStrike" cap="none" normalizeH="0" baseline="0">
                <a:ln>
                  <a:noFill/>
                </a:ln>
                <a:solidFill>
                  <a:srgbClr val="067D17"/>
                </a:solidFill>
                <a:effectLst/>
                <a:latin typeface="Consolas" panose="020B0609020204030204" pitchFamily="49" charset="0"/>
              </a:rPr>
              <a:t>"</a:t>
            </a:r>
            <a:r>
              <a:rPr kumimoji="0" lang="en-US" altLang="en-US" b="0" i="0" u="none" strike="noStrike" cap="none" normalizeH="0" baseline="0">
                <a:ln>
                  <a:noFill/>
                </a:ln>
                <a:solidFill>
                  <a:srgbClr val="080808"/>
                </a:solidFill>
                <a:effectLst/>
                <a:latin typeface="Consolas" panose="020B0609020204030204" pitchFamily="49" charset="0"/>
              </a:rPr>
              <a: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a:t>
            </a:r>
            <a:r>
              <a:rPr kumimoji="0" lang="en-US" altLang="en-US" b="1" i="0" u="none" strike="noStrike" cap="none" normalizeH="0" baseline="0">
                <a:ln>
                  <a:noFill/>
                </a:ln>
                <a:solidFill>
                  <a:srgbClr val="080808"/>
                </a:solidFill>
                <a:effectLst/>
                <a:latin typeface="Consolas" panose="020B0609020204030204" pitchFamily="49" charset="0"/>
              </a:rPr>
              <a:t>}</a:t>
            </a:r>
            <a:br>
              <a:rPr kumimoji="0" lang="en-US" altLang="en-US" b="1" i="0" u="none" strike="noStrike" cap="none" normalizeH="0" baseline="0">
                <a:ln>
                  <a:noFill/>
                </a:ln>
                <a:solidFill>
                  <a:srgbClr val="080808"/>
                </a:solidFill>
                <a:effectLst/>
                <a:latin typeface="Consolas" panose="020B0609020204030204" pitchFamily="49" charset="0"/>
              </a:rPr>
            </a:br>
            <a:r>
              <a:rPr kumimoji="0" lang="en-US" altLang="en-US" b="1" i="0" u="none" strike="noStrike" cap="none" normalizeH="0" baseline="0">
                <a:ln>
                  <a:noFill/>
                </a:ln>
                <a:solidFill>
                  <a:srgbClr val="080808"/>
                </a:solidFill>
                <a:effectLst/>
                <a:latin typeface="Consolas" panose="020B0609020204030204" pitchFamily="49" charset="0"/>
              </a:rPr>
              <a:t>    }</a:t>
            </a:r>
            <a:br>
              <a:rPr kumimoji="0" lang="en-US" altLang="en-US" b="1" i="0" u="none" strike="noStrike" cap="none" normalizeH="0" baseline="0">
                <a:ln>
                  <a:noFill/>
                </a:ln>
                <a:solidFill>
                  <a:srgbClr val="080808"/>
                </a:solidFill>
                <a:effectLst/>
                <a:latin typeface="Consolas" panose="020B0609020204030204" pitchFamily="49" charset="0"/>
              </a:rPr>
            </a:br>
            <a:r>
              <a:rPr kumimoji="0" lang="en-US" altLang="en-US" b="1" i="0" u="none" strike="noStrike" cap="none" normalizeH="0" baseline="0">
                <a:ln>
                  <a:noFill/>
                </a:ln>
                <a:solidFill>
                  <a:srgbClr val="080808"/>
                </a:solidFill>
                <a:effectLst/>
                <a:latin typeface="Consolas" panose="020B0609020204030204" pitchFamily="49" charset="0"/>
              </a:rPr>
              <a: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6106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7F25-E765-BF6A-0CA0-927BCD185112}"/>
              </a:ext>
            </a:extLst>
          </p:cNvPr>
          <p:cNvSpPr>
            <a:spLocks noGrp="1"/>
          </p:cNvSpPr>
          <p:nvPr>
            <p:ph type="title"/>
          </p:nvPr>
        </p:nvSpPr>
        <p:spPr/>
        <p:txBody>
          <a:bodyPr/>
          <a:lstStyle/>
          <a:p>
            <a:r>
              <a:rPr lang="en-US"/>
              <a:t>Hàm async()</a:t>
            </a:r>
          </a:p>
        </p:txBody>
      </p:sp>
      <p:sp>
        <p:nvSpPr>
          <p:cNvPr id="3" name="Content Placeholder 2">
            <a:extLst>
              <a:ext uri="{FF2B5EF4-FFF2-40B4-BE49-F238E27FC236}">
                <a16:creationId xmlns:a16="http://schemas.microsoft.com/office/drawing/2014/main" id="{6878BBC3-FA30-6435-DF56-50498819E40B}"/>
              </a:ext>
            </a:extLst>
          </p:cNvPr>
          <p:cNvSpPr>
            <a:spLocks noGrp="1"/>
          </p:cNvSpPr>
          <p:nvPr>
            <p:ph sz="quarter" idx="13"/>
          </p:nvPr>
        </p:nvSpPr>
        <p:spPr>
          <a:xfrm>
            <a:off x="235077" y="2804984"/>
            <a:ext cx="8674100" cy="3339656"/>
          </a:xfrm>
        </p:spPr>
        <p:txBody>
          <a:bodyPr/>
          <a:lstStyle/>
          <a:p>
            <a:pPr algn="just"/>
            <a:r>
              <a:rPr lang="en-US"/>
              <a:t>Được sử dụng để tạo và chạy một coroutine mới với các tham số tương tự hàm </a:t>
            </a:r>
            <a:r>
              <a:rPr lang="en-US" b="1"/>
              <a:t>launch()</a:t>
            </a:r>
          </a:p>
          <a:p>
            <a:pPr algn="just"/>
            <a:r>
              <a:rPr lang="en-US"/>
              <a:t>Trả về kết quả trong tương lai của coroutine trong một đối tượng thuộc lớp </a:t>
            </a:r>
            <a:r>
              <a:rPr lang="en-US" b="1"/>
              <a:t>Deferred</a:t>
            </a:r>
            <a:r>
              <a:rPr lang="en-US"/>
              <a:t> (là lớp con của lớp Job)</a:t>
            </a:r>
          </a:p>
          <a:p>
            <a:pPr algn="just"/>
            <a:r>
              <a:rPr lang="en-US"/>
              <a:t>Kết quả của coroutine có được khi hoàn thành và được trả về bởi hàm </a:t>
            </a:r>
            <a:r>
              <a:rPr lang="en-US" b="1"/>
              <a:t>await()</a:t>
            </a:r>
          </a:p>
        </p:txBody>
      </p:sp>
      <p:sp>
        <p:nvSpPr>
          <p:cNvPr id="4" name="Rectangle 1">
            <a:extLst>
              <a:ext uri="{FF2B5EF4-FFF2-40B4-BE49-F238E27FC236}">
                <a16:creationId xmlns:a16="http://schemas.microsoft.com/office/drawing/2014/main" id="{1387E469-3048-3E01-7FDB-17B7EF65857A}"/>
              </a:ext>
            </a:extLst>
          </p:cNvPr>
          <p:cNvSpPr>
            <a:spLocks noChangeArrowheads="1"/>
          </p:cNvSpPr>
          <p:nvPr/>
        </p:nvSpPr>
        <p:spPr bwMode="auto">
          <a:xfrm>
            <a:off x="235077" y="1022175"/>
            <a:ext cx="8673846" cy="147732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33B3"/>
                </a:solidFill>
                <a:effectLst/>
                <a:latin typeface="Consolas" panose="020B0609020204030204" pitchFamily="49" charset="0"/>
              </a:rPr>
              <a:t>fun </a:t>
            </a:r>
            <a:r>
              <a:rPr kumimoji="0" lang="en-US" altLang="en-US" b="0" i="0" u="none" strike="noStrike" cap="none" normalizeH="0" baseline="0">
                <a:ln>
                  <a:noFill/>
                </a:ln>
                <a:solidFill>
                  <a:srgbClr val="080808"/>
                </a:solidFill>
                <a:effectLst/>
                <a:latin typeface="Consolas" panose="020B0609020204030204" pitchFamily="49" charset="0"/>
              </a:rPr>
              <a:t>&lt;</a:t>
            </a:r>
            <a:r>
              <a:rPr kumimoji="0" lang="en-US" altLang="en-US" b="0" i="0" u="none" strike="noStrike" cap="none" normalizeH="0" baseline="0">
                <a:ln>
                  <a:noFill/>
                </a:ln>
                <a:solidFill>
                  <a:srgbClr val="007E8A"/>
                </a:solidFill>
                <a:effectLst/>
                <a:latin typeface="Consolas" panose="020B0609020204030204" pitchFamily="49" charset="0"/>
              </a:rPr>
              <a:t>T</a:t>
            </a:r>
            <a:r>
              <a:rPr kumimoji="0" lang="en-US" altLang="en-US" b="0" i="0" u="none" strike="noStrike" cap="none" normalizeH="0" baseline="0">
                <a:ln>
                  <a:noFill/>
                </a:ln>
                <a:solidFill>
                  <a:srgbClr val="080808"/>
                </a:solidFill>
                <a:effectLst/>
                <a:latin typeface="Consolas" panose="020B0609020204030204" pitchFamily="49" charset="0"/>
              </a:rPr>
              <a:t>&gt; CoroutineScope.</a:t>
            </a:r>
            <a:r>
              <a:rPr kumimoji="0" lang="en-US" altLang="en-US" b="0" i="0" u="none" strike="noStrike" cap="none" normalizeH="0" baseline="0">
                <a:ln>
                  <a:noFill/>
                </a:ln>
                <a:solidFill>
                  <a:srgbClr val="00627A"/>
                </a:solidFill>
                <a:effectLst/>
                <a:latin typeface="Consolas" panose="020B0609020204030204" pitchFamily="49" charset="0"/>
              </a:rPr>
              <a:t>async</a:t>
            </a:r>
            <a:r>
              <a:rPr kumimoji="0" lang="en-US" altLang="en-US" b="0" i="0" u="none" strike="noStrike" cap="none" normalizeH="0" baseline="0">
                <a:ln>
                  <a:noFill/>
                </a:ln>
                <a:solidFill>
                  <a:srgbClr val="080808"/>
                </a:solidFill>
                <a:effectLst/>
                <a:latin typeface="Consolas" panose="020B0609020204030204" pitchFamily="49" charset="0"/>
              </a:rPr>
              <a: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context: CoroutineContext = EmptyCoroutineContext,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start: CoroutineStart = CoroutineStart.DEFAULT,</a:t>
            </a:r>
            <a:br>
              <a:rPr kumimoji="0" lang="en-US" altLang="en-US" b="0" i="0" u="none" strike="noStrike" cap="none" normalizeH="0" baseline="0">
                <a:ln>
                  <a:noFill/>
                </a:ln>
                <a:solidFill>
                  <a:srgbClr val="080808"/>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block: </a:t>
            </a:r>
            <a:r>
              <a:rPr kumimoji="0" lang="en-US" altLang="en-US" b="0" i="0" u="none" strike="noStrike" cap="none" normalizeH="0" baseline="0">
                <a:ln>
                  <a:noFill/>
                </a:ln>
                <a:solidFill>
                  <a:srgbClr val="0033B3"/>
                </a:solidFill>
                <a:effectLst/>
                <a:latin typeface="Consolas" panose="020B0609020204030204" pitchFamily="49" charset="0"/>
              </a:rPr>
              <a:t>suspend </a:t>
            </a:r>
            <a:r>
              <a:rPr kumimoji="0" lang="en-US" altLang="en-US" b="0" i="0" u="none" strike="noStrike" cap="none" normalizeH="0" baseline="0">
                <a:ln>
                  <a:noFill/>
                </a:ln>
                <a:solidFill>
                  <a:srgbClr val="080808"/>
                </a:solidFill>
                <a:effectLst/>
                <a:latin typeface="Consolas" panose="020B0609020204030204" pitchFamily="49" charset="0"/>
              </a:rPr>
              <a:t>CoroutineScope.() -&gt; </a:t>
            </a:r>
            <a:r>
              <a:rPr kumimoji="0" lang="en-US" altLang="en-US" b="0" i="0" u="none" strike="noStrike" cap="none" normalizeH="0" baseline="0">
                <a:ln>
                  <a:noFill/>
                </a:ln>
                <a:solidFill>
                  <a:srgbClr val="007E8A"/>
                </a:solidFill>
                <a:effectLst/>
                <a:latin typeface="Consolas" panose="020B0609020204030204" pitchFamily="49" charset="0"/>
              </a:rPr>
              <a:t>T</a:t>
            </a:r>
            <a:br>
              <a:rPr kumimoji="0" lang="en-US" altLang="en-US" b="0" i="0" u="none" strike="noStrike" cap="none" normalizeH="0" baseline="0">
                <a:ln>
                  <a:noFill/>
                </a:ln>
                <a:solidFill>
                  <a:srgbClr val="007E8A"/>
                </a:solidFill>
                <a:effectLst/>
                <a:latin typeface="Consolas" panose="020B0609020204030204" pitchFamily="49" charset="0"/>
              </a:rPr>
            </a:br>
            <a:r>
              <a:rPr kumimoji="0" lang="en-US" altLang="en-US" b="0" i="0" u="none" strike="noStrike" cap="none" normalizeH="0" baseline="0">
                <a:ln>
                  <a:noFill/>
                </a:ln>
                <a:solidFill>
                  <a:srgbClr val="080808"/>
                </a:solidFill>
                <a:effectLst/>
                <a:latin typeface="Consolas" panose="020B0609020204030204" pitchFamily="49" charset="0"/>
              </a:rPr>
              <a:t>): Deferred&lt;</a:t>
            </a:r>
            <a:r>
              <a:rPr kumimoji="0" lang="en-US" altLang="en-US" b="0" i="0" u="none" strike="noStrike" cap="none" normalizeH="0" baseline="0">
                <a:ln>
                  <a:noFill/>
                </a:ln>
                <a:solidFill>
                  <a:srgbClr val="007E8A"/>
                </a:solidFill>
                <a:effectLst/>
                <a:latin typeface="Consolas" panose="020B0609020204030204" pitchFamily="49" charset="0"/>
              </a:rPr>
              <a:t>T</a:t>
            </a:r>
            <a:r>
              <a:rPr kumimoji="0" lang="en-US" altLang="en-US" b="0" i="0" u="none" strike="noStrike" cap="none" normalizeH="0" baseline="0">
                <a:ln>
                  <a:noFill/>
                </a:ln>
                <a:solidFill>
                  <a:srgbClr val="080808"/>
                </a:solidFill>
                <a:effectLst/>
                <a:latin typeface="Consolas" panose="020B0609020204030204" pitchFamily="49" charset="0"/>
              </a:rPr>
              <a:t>&gt;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3018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625B-ECF0-D664-1148-BEEFD5624906}"/>
              </a:ext>
            </a:extLst>
          </p:cNvPr>
          <p:cNvSpPr>
            <a:spLocks noGrp="1"/>
          </p:cNvSpPr>
          <p:nvPr>
            <p:ph type="title"/>
          </p:nvPr>
        </p:nvSpPr>
        <p:spPr/>
        <p:txBody>
          <a:bodyPr/>
          <a:lstStyle/>
          <a:p>
            <a:r>
              <a:rPr lang="en-US"/>
              <a:t>Hàm await()</a:t>
            </a:r>
          </a:p>
        </p:txBody>
      </p:sp>
      <p:sp>
        <p:nvSpPr>
          <p:cNvPr id="3" name="Content Placeholder 2">
            <a:extLst>
              <a:ext uri="{FF2B5EF4-FFF2-40B4-BE49-F238E27FC236}">
                <a16:creationId xmlns:a16="http://schemas.microsoft.com/office/drawing/2014/main" id="{D4BADCCA-E2BF-FAC4-C726-CEBB2498A2B7}"/>
              </a:ext>
            </a:extLst>
          </p:cNvPr>
          <p:cNvSpPr>
            <a:spLocks noGrp="1"/>
          </p:cNvSpPr>
          <p:nvPr>
            <p:ph sz="quarter" idx="13"/>
          </p:nvPr>
        </p:nvSpPr>
        <p:spPr>
          <a:xfrm>
            <a:off x="235077" y="841248"/>
            <a:ext cx="8674100" cy="876342"/>
          </a:xfrm>
        </p:spPr>
        <p:txBody>
          <a:bodyPr/>
          <a:lstStyle/>
          <a:p>
            <a:r>
              <a:rPr lang="en-US"/>
              <a:t>Đợi cho đến khi có kết quả của đối tượng </a:t>
            </a:r>
            <a:r>
              <a:rPr lang="en-US" b="1"/>
              <a:t>Deferred </a:t>
            </a:r>
            <a:r>
              <a:rPr lang="en-US"/>
              <a:t>(coroutine được tạo bởi async hoàn thành)</a:t>
            </a:r>
          </a:p>
        </p:txBody>
      </p:sp>
      <p:sp>
        <p:nvSpPr>
          <p:cNvPr id="4" name="Rectangle 1">
            <a:extLst>
              <a:ext uri="{FF2B5EF4-FFF2-40B4-BE49-F238E27FC236}">
                <a16:creationId xmlns:a16="http://schemas.microsoft.com/office/drawing/2014/main" id="{F32FC5BE-DA6A-06C1-F671-26250AA12A72}"/>
              </a:ext>
            </a:extLst>
          </p:cNvPr>
          <p:cNvSpPr>
            <a:spLocks noChangeArrowheads="1"/>
          </p:cNvSpPr>
          <p:nvPr/>
        </p:nvSpPr>
        <p:spPr bwMode="auto">
          <a:xfrm>
            <a:off x="234823" y="1863972"/>
            <a:ext cx="8674100"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627A"/>
                </a:solidFill>
                <a:effectLst/>
                <a:latin typeface="Consolas" panose="020B0609020204030204" pitchFamily="49" charset="0"/>
              </a:rPr>
              <a:t>runBlocking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val </a:t>
            </a:r>
            <a:r>
              <a:rPr kumimoji="0" lang="en-US" altLang="en-US" sz="1400" b="0" i="0" u="none" strike="noStrike" cap="none" normalizeH="0" baseline="0">
                <a:ln>
                  <a:noFill/>
                </a:ln>
                <a:solidFill>
                  <a:srgbClr val="000000"/>
                </a:solidFill>
                <a:effectLst/>
                <a:latin typeface="Consolas" panose="020B0609020204030204" pitchFamily="49" charset="0"/>
              </a:rPr>
              <a:t>value1</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Deferred</a:t>
            </a:r>
            <a:r>
              <a:rPr kumimoji="0" lang="en-US" altLang="en-US" sz="1400" b="0" i="0" u="none" strike="noStrike" cap="none" normalizeH="0" baseline="0">
                <a:ln>
                  <a:noFill/>
                </a:ln>
                <a:solidFill>
                  <a:srgbClr val="080808"/>
                </a:solidFill>
                <a:effectLst/>
                <a:latin typeface="Consolas" panose="020B0609020204030204" pitchFamily="49" charset="0"/>
              </a:rPr>
              <a:t>&lt;</a:t>
            </a:r>
            <a:r>
              <a:rPr kumimoji="0" lang="en-US" altLang="en-US" sz="1400" b="0" i="0" u="none" strike="noStrike" cap="none" normalizeH="0" baseline="0">
                <a:ln>
                  <a:noFill/>
                </a:ln>
                <a:solidFill>
                  <a:srgbClr val="000000"/>
                </a:solidFill>
                <a:effectLst/>
                <a:latin typeface="Consolas" panose="020B0609020204030204" pitchFamily="49" charset="0"/>
              </a:rPr>
              <a:t>Int</a:t>
            </a:r>
            <a:r>
              <a:rPr kumimoji="0" lang="en-US" altLang="en-US" sz="1400" b="0" i="0" u="none" strike="noStrike" cap="none" normalizeH="0" baseline="0">
                <a:ln>
                  <a:noFill/>
                </a:ln>
                <a:solidFill>
                  <a:srgbClr val="080808"/>
                </a:solidFill>
                <a:effectLst/>
                <a:latin typeface="Consolas" panose="020B0609020204030204" pitchFamily="49" charset="0"/>
              </a:rPr>
              <a:t>&gt; = </a:t>
            </a:r>
            <a:r>
              <a:rPr kumimoji="0" lang="en-US" altLang="en-US" sz="1400" b="0" i="1" u="none" strike="noStrike" cap="none" normalizeH="0" baseline="0">
                <a:ln>
                  <a:noFill/>
                </a:ln>
                <a:solidFill>
                  <a:srgbClr val="00627A"/>
                </a:solidFill>
                <a:effectLst/>
                <a:latin typeface="Consolas" panose="020B0609020204030204" pitchFamily="49" charset="0"/>
              </a:rPr>
              <a:t>async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"Compute value 1"</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delay(</a:t>
            </a:r>
            <a:r>
              <a:rPr kumimoji="0" lang="en-US" altLang="en-US" sz="1400" b="0" i="0" u="none" strike="noStrike" cap="none" normalizeH="0" baseline="0">
                <a:ln>
                  <a:noFill/>
                </a:ln>
                <a:solidFill>
                  <a:srgbClr val="1750EB"/>
                </a:solidFill>
                <a:effectLst/>
                <a:latin typeface="Consolas" panose="020B0609020204030204" pitchFamily="49" charset="0"/>
              </a:rPr>
              <a:t>3000L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"Return value 1"</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return</a:t>
            </a:r>
            <a:r>
              <a:rPr kumimoji="0" lang="en-US" altLang="en-US" sz="1400" b="0" i="0" u="none" strike="noStrike" cap="none" normalizeH="0" baseline="0">
                <a:ln>
                  <a:noFill/>
                </a:ln>
                <a:solidFill>
                  <a:srgbClr val="4A86E8"/>
                </a:solidFill>
                <a:effectLst/>
                <a:latin typeface="Consolas" panose="020B0609020204030204" pitchFamily="49" charset="0"/>
              </a:rPr>
              <a:t>@async </a:t>
            </a:r>
            <a:r>
              <a:rPr kumimoji="0" lang="en-US" altLang="en-US" sz="1400" b="0" i="0" u="none" strike="noStrike" cap="none" normalizeH="0" baseline="0">
                <a:ln>
                  <a:noFill/>
                </a:ln>
                <a:solidFill>
                  <a:srgbClr val="000000"/>
                </a:solidFill>
                <a:effectLst/>
                <a:latin typeface="Consolas" panose="020B0609020204030204" pitchFamily="49" charset="0"/>
              </a:rPr>
              <a:t>Random</a:t>
            </a:r>
            <a:r>
              <a:rPr kumimoji="0" lang="en-US" altLang="en-US" sz="1400" b="0" i="0" u="none" strike="noStrike" cap="none" normalizeH="0" baseline="0">
                <a:ln>
                  <a:noFill/>
                </a:ln>
                <a:solidFill>
                  <a:srgbClr val="080808"/>
                </a:solidFill>
                <a:effectLst/>
                <a:latin typeface="Consolas" panose="020B0609020204030204" pitchFamily="49" charset="0"/>
              </a:rPr>
              <a:t>.nextInt(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100</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val </a:t>
            </a:r>
            <a:r>
              <a:rPr kumimoji="0" lang="en-US" altLang="en-US" sz="1400" b="0" i="0" u="none" strike="noStrike" cap="none" normalizeH="0" baseline="0">
                <a:ln>
                  <a:noFill/>
                </a:ln>
                <a:solidFill>
                  <a:srgbClr val="000000"/>
                </a:solidFill>
                <a:effectLst/>
                <a:latin typeface="Consolas" panose="020B0609020204030204" pitchFamily="49" charset="0"/>
              </a:rPr>
              <a:t>value2</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Deferred</a:t>
            </a:r>
            <a:r>
              <a:rPr kumimoji="0" lang="en-US" altLang="en-US" sz="1400" b="0" i="0" u="none" strike="noStrike" cap="none" normalizeH="0" baseline="0">
                <a:ln>
                  <a:noFill/>
                </a:ln>
                <a:solidFill>
                  <a:srgbClr val="080808"/>
                </a:solidFill>
                <a:effectLst/>
                <a:latin typeface="Consolas" panose="020B0609020204030204" pitchFamily="49" charset="0"/>
              </a:rPr>
              <a:t>&lt;</a:t>
            </a:r>
            <a:r>
              <a:rPr kumimoji="0" lang="en-US" altLang="en-US" sz="1400" b="0" i="0" u="none" strike="noStrike" cap="none" normalizeH="0" baseline="0">
                <a:ln>
                  <a:noFill/>
                </a:ln>
                <a:solidFill>
                  <a:srgbClr val="000000"/>
                </a:solidFill>
                <a:effectLst/>
                <a:latin typeface="Consolas" panose="020B0609020204030204" pitchFamily="49" charset="0"/>
              </a:rPr>
              <a:t>Int</a:t>
            </a:r>
            <a:r>
              <a:rPr kumimoji="0" lang="en-US" altLang="en-US" sz="1400" b="0" i="0" u="none" strike="noStrike" cap="none" normalizeH="0" baseline="0">
                <a:ln>
                  <a:noFill/>
                </a:ln>
                <a:solidFill>
                  <a:srgbClr val="080808"/>
                </a:solidFill>
                <a:effectLst/>
                <a:latin typeface="Consolas" panose="020B0609020204030204" pitchFamily="49" charset="0"/>
              </a:rPr>
              <a:t>&gt; = </a:t>
            </a:r>
            <a:r>
              <a:rPr kumimoji="0" lang="en-US" altLang="en-US" sz="1400" b="0" i="1" u="none" strike="noStrike" cap="none" normalizeH="0" baseline="0">
                <a:ln>
                  <a:noFill/>
                </a:ln>
                <a:solidFill>
                  <a:srgbClr val="00627A"/>
                </a:solidFill>
                <a:effectLst/>
                <a:latin typeface="Consolas" panose="020B0609020204030204" pitchFamily="49" charset="0"/>
              </a:rPr>
              <a:t>async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"Compute value 2"</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delay(</a:t>
            </a:r>
            <a:r>
              <a:rPr kumimoji="0" lang="en-US" altLang="en-US" sz="1400" b="0" i="0" u="none" strike="noStrike" cap="none" normalizeH="0" baseline="0">
                <a:ln>
                  <a:noFill/>
                </a:ln>
                <a:solidFill>
                  <a:srgbClr val="1750EB"/>
                </a:solidFill>
                <a:effectLst/>
                <a:latin typeface="Consolas" panose="020B0609020204030204" pitchFamily="49" charset="0"/>
              </a:rPr>
              <a:t>1000L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"Return value 2"</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return</a:t>
            </a:r>
            <a:r>
              <a:rPr kumimoji="0" lang="en-US" altLang="en-US" sz="1400" b="0" i="0" u="none" strike="noStrike" cap="none" normalizeH="0" baseline="0">
                <a:ln>
                  <a:noFill/>
                </a:ln>
                <a:solidFill>
                  <a:srgbClr val="4A86E8"/>
                </a:solidFill>
                <a:effectLst/>
                <a:latin typeface="Consolas" panose="020B0609020204030204" pitchFamily="49" charset="0"/>
              </a:rPr>
              <a:t>@async </a:t>
            </a:r>
            <a:r>
              <a:rPr kumimoji="0" lang="en-US" altLang="en-US" sz="1400" b="0" i="0" u="none" strike="noStrike" cap="none" normalizeH="0" baseline="0">
                <a:ln>
                  <a:noFill/>
                </a:ln>
                <a:solidFill>
                  <a:srgbClr val="000000"/>
                </a:solidFill>
                <a:effectLst/>
                <a:latin typeface="Consolas" panose="020B0609020204030204" pitchFamily="49" charset="0"/>
              </a:rPr>
              <a:t>Random</a:t>
            </a:r>
            <a:r>
              <a:rPr kumimoji="0" lang="en-US" altLang="en-US" sz="1400" b="0" i="0" u="none" strike="noStrike" cap="none" normalizeH="0" baseline="0">
                <a:ln>
                  <a:noFill/>
                </a:ln>
                <a:solidFill>
                  <a:srgbClr val="080808"/>
                </a:solidFill>
                <a:effectLst/>
                <a:latin typeface="Consolas" panose="020B0609020204030204" pitchFamily="49" charset="0"/>
              </a:rPr>
              <a:t>.nextInt(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100</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"Value 1: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value1</a:t>
            </a:r>
            <a:r>
              <a:rPr kumimoji="0" lang="en-US" altLang="en-US" sz="1400" b="0" i="0" u="none" strike="noStrike" cap="none" normalizeH="0" baseline="0">
                <a:ln>
                  <a:noFill/>
                </a:ln>
                <a:solidFill>
                  <a:srgbClr val="080808"/>
                </a:solidFill>
                <a:effectLst/>
                <a:latin typeface="Consolas" panose="020B0609020204030204" pitchFamily="49" charset="0"/>
              </a:rPr>
              <a:t>.await()</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"Value 2: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value2</a:t>
            </a:r>
            <a:r>
              <a:rPr kumimoji="0" lang="en-US" altLang="en-US" sz="1400" b="0" i="0" u="none" strike="noStrike" cap="none" normalizeH="0" baseline="0">
                <a:ln>
                  <a:noFill/>
                </a:ln>
                <a:solidFill>
                  <a:srgbClr val="080808"/>
                </a:solidFill>
                <a:effectLst/>
                <a:latin typeface="Consolas" panose="020B0609020204030204" pitchFamily="49" charset="0"/>
              </a:rPr>
              <a:t>.await()</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62DEC65-5F6A-5D20-52BF-E6C038C93479}"/>
              </a:ext>
            </a:extLst>
          </p:cNvPr>
          <p:cNvSpPr txBox="1"/>
          <p:nvPr/>
        </p:nvSpPr>
        <p:spPr>
          <a:xfrm>
            <a:off x="5566719" y="2687595"/>
            <a:ext cx="2356286" cy="212365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a:t>Kết quả khi chạy:</a:t>
            </a:r>
          </a:p>
          <a:p>
            <a:r>
              <a:rPr lang="en-US">
                <a:latin typeface="Consolas" panose="020B0609020204030204" pitchFamily="49" charset="0"/>
              </a:rPr>
              <a:t>Compute value 1</a:t>
            </a:r>
          </a:p>
          <a:p>
            <a:r>
              <a:rPr lang="en-US">
                <a:latin typeface="Consolas" panose="020B0609020204030204" pitchFamily="49" charset="0"/>
              </a:rPr>
              <a:t>Compute value 2</a:t>
            </a:r>
          </a:p>
          <a:p>
            <a:r>
              <a:rPr lang="en-US">
                <a:latin typeface="Consolas" panose="020B0609020204030204" pitchFamily="49" charset="0"/>
              </a:rPr>
              <a:t>Return value 2</a:t>
            </a:r>
          </a:p>
          <a:p>
            <a:r>
              <a:rPr lang="en-US">
                <a:latin typeface="Consolas" panose="020B0609020204030204" pitchFamily="49" charset="0"/>
              </a:rPr>
              <a:t>Return value 1</a:t>
            </a:r>
          </a:p>
          <a:p>
            <a:r>
              <a:rPr lang="en-US">
                <a:latin typeface="Consolas" panose="020B0609020204030204" pitchFamily="49" charset="0"/>
              </a:rPr>
              <a:t>Value 1: 57</a:t>
            </a:r>
          </a:p>
          <a:p>
            <a:r>
              <a:rPr lang="en-US">
                <a:latin typeface="Consolas" panose="020B0609020204030204" pitchFamily="49" charset="0"/>
              </a:rPr>
              <a:t>Value 2: 84</a:t>
            </a:r>
          </a:p>
        </p:txBody>
      </p:sp>
    </p:spTree>
    <p:extLst>
      <p:ext uri="{BB962C8B-B14F-4D97-AF65-F5344CB8AC3E}">
        <p14:creationId xmlns:p14="http://schemas.microsoft.com/office/powerpoint/2010/main" val="285647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74A-4A82-7436-89EE-1E4610B26BBE}"/>
              </a:ext>
            </a:extLst>
          </p:cNvPr>
          <p:cNvSpPr>
            <a:spLocks noGrp="1"/>
          </p:cNvSpPr>
          <p:nvPr>
            <p:ph type="title"/>
          </p:nvPr>
        </p:nvSpPr>
        <p:spPr/>
        <p:txBody>
          <a:bodyPr/>
          <a:lstStyle/>
          <a:p>
            <a:r>
              <a:rPr lang="en-US"/>
              <a:t>CoroutineContext</a:t>
            </a:r>
          </a:p>
        </p:txBody>
      </p:sp>
      <p:sp>
        <p:nvSpPr>
          <p:cNvPr id="3" name="Content Placeholder 2">
            <a:extLst>
              <a:ext uri="{FF2B5EF4-FFF2-40B4-BE49-F238E27FC236}">
                <a16:creationId xmlns:a16="http://schemas.microsoft.com/office/drawing/2014/main" id="{875EF48C-D57B-FE62-6434-55BF7345BA14}"/>
              </a:ext>
            </a:extLst>
          </p:cNvPr>
          <p:cNvSpPr>
            <a:spLocks noGrp="1"/>
          </p:cNvSpPr>
          <p:nvPr>
            <p:ph sz="quarter" idx="13"/>
          </p:nvPr>
        </p:nvSpPr>
        <p:spPr/>
        <p:txBody>
          <a:bodyPr/>
          <a:lstStyle/>
          <a:p>
            <a:pPr algn="just"/>
            <a:r>
              <a:rPr lang="en-US"/>
              <a:t>Các coroutine luôn hoạt động trong ngữ cảnh được mô tả bởi giá trị thuộc kiểu CoroutineContext.</a:t>
            </a:r>
          </a:p>
          <a:p>
            <a:pPr algn="just"/>
            <a:r>
              <a:rPr lang="en-US"/>
              <a:t>Các thành phần chính của một CoroutineContext</a:t>
            </a:r>
          </a:p>
          <a:p>
            <a:pPr lvl="1" algn="just"/>
            <a:r>
              <a:rPr lang="en-US"/>
              <a:t>Job – nắm giữ thông tin về lifecycle của coroutine</a:t>
            </a:r>
          </a:p>
          <a:p>
            <a:pPr lvl="1" algn="just"/>
            <a:r>
              <a:rPr lang="en-US"/>
              <a:t>Dispatcher – quyết định luồng (thread) nào mà coroutine hoạt động trên đó</a:t>
            </a:r>
          </a:p>
          <a:p>
            <a:pPr algn="just"/>
            <a:r>
              <a:rPr lang="en-US"/>
              <a:t>Các loại dispatcher</a:t>
            </a:r>
          </a:p>
          <a:p>
            <a:pPr lvl="1" algn="just"/>
            <a:r>
              <a:rPr lang="en-US"/>
              <a:t>Dispatchers.Main – chạy trên luồng giao diện</a:t>
            </a:r>
          </a:p>
          <a:p>
            <a:pPr lvl="1" algn="just"/>
            <a:r>
              <a:rPr lang="en-US"/>
              <a:t>Dispatchers.IO – chạy trên luồng background</a:t>
            </a:r>
          </a:p>
          <a:p>
            <a:pPr lvl="1" algn="just"/>
            <a:r>
              <a:rPr lang="en-US"/>
              <a:t>Dispatchers.Defaults – chạy trên luồng background</a:t>
            </a:r>
          </a:p>
          <a:p>
            <a:pPr lvl="1" algn="just"/>
            <a:r>
              <a:rPr lang="en-US"/>
              <a:t>newSingleThreadContext(“thread_name”) – chạy trên luồng mới với tên là </a:t>
            </a:r>
            <a:r>
              <a:rPr lang="en-US" b="1"/>
              <a:t>thread_name</a:t>
            </a:r>
          </a:p>
          <a:p>
            <a:pPr algn="just"/>
            <a:endParaRPr lang="en-US"/>
          </a:p>
        </p:txBody>
      </p:sp>
    </p:spTree>
    <p:extLst>
      <p:ext uri="{BB962C8B-B14F-4D97-AF65-F5344CB8AC3E}">
        <p14:creationId xmlns:p14="http://schemas.microsoft.com/office/powerpoint/2010/main" val="27307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FD99-5D93-8A8C-B14C-9D73593D56E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4E04AEFA-D06F-82A2-7202-0CB5FA118209}"/>
              </a:ext>
            </a:extLst>
          </p:cNvPr>
          <p:cNvSpPr>
            <a:spLocks noGrp="1"/>
          </p:cNvSpPr>
          <p:nvPr>
            <p:ph sz="quarter" idx="13"/>
          </p:nvPr>
        </p:nvSpPr>
        <p:spPr>
          <a:xfrm>
            <a:off x="235077" y="3935627"/>
            <a:ext cx="8674100" cy="2209013"/>
          </a:xfrm>
        </p:spPr>
        <p:txBody>
          <a:bodyPr/>
          <a:lstStyle/>
          <a:p>
            <a:pPr marL="0" indent="0">
              <a:buNone/>
            </a:pPr>
            <a:r>
              <a:rPr lang="en-US"/>
              <a:t>Kết quả thực hiện:</a:t>
            </a:r>
          </a:p>
          <a:p>
            <a:pPr marL="0" indent="0">
              <a:buNone/>
            </a:pPr>
            <a:r>
              <a:rPr lang="en-US" sz="1600">
                <a:latin typeface="Consolas" panose="020B0609020204030204" pitchFamily="49" charset="0"/>
              </a:rPr>
              <a:t>Default                : I'm working in thread DefaultDispatcher-worker-1</a:t>
            </a:r>
          </a:p>
          <a:p>
            <a:pPr marL="0" indent="0">
              <a:buNone/>
            </a:pPr>
            <a:r>
              <a:rPr lang="en-US" sz="1600">
                <a:latin typeface="Consolas" panose="020B0609020204030204" pitchFamily="49" charset="0"/>
              </a:rPr>
              <a:t>IO                     : I'm working in thread DefaultDispatcher-worker-2</a:t>
            </a:r>
          </a:p>
          <a:p>
            <a:pPr marL="0" indent="0">
              <a:buNone/>
            </a:pPr>
            <a:r>
              <a:rPr lang="en-US" sz="1600">
                <a:latin typeface="Consolas" panose="020B0609020204030204" pitchFamily="49" charset="0"/>
              </a:rPr>
              <a:t>newSingleThreadContext : I'm working in thread MyOwnThread</a:t>
            </a:r>
          </a:p>
          <a:p>
            <a:pPr marL="0" indent="0">
              <a:buNone/>
            </a:pPr>
            <a:r>
              <a:rPr lang="en-US" sz="1600">
                <a:latin typeface="Consolas" panose="020B0609020204030204" pitchFamily="49" charset="0"/>
              </a:rPr>
              <a:t>main runBlocking       : I'm working in thread main</a:t>
            </a:r>
            <a:endParaRPr lang="en-US">
              <a:latin typeface="Consolas" panose="020B0609020204030204" pitchFamily="49" charset="0"/>
            </a:endParaRPr>
          </a:p>
        </p:txBody>
      </p:sp>
      <p:sp>
        <p:nvSpPr>
          <p:cNvPr id="4" name="Rectangle 1">
            <a:extLst>
              <a:ext uri="{FF2B5EF4-FFF2-40B4-BE49-F238E27FC236}">
                <a16:creationId xmlns:a16="http://schemas.microsoft.com/office/drawing/2014/main" id="{BBA80A03-2EC0-EE48-E1DF-998587172A30}"/>
              </a:ext>
            </a:extLst>
          </p:cNvPr>
          <p:cNvSpPr>
            <a:spLocks noChangeArrowheads="1"/>
          </p:cNvSpPr>
          <p:nvPr/>
        </p:nvSpPr>
        <p:spPr bwMode="auto">
          <a:xfrm>
            <a:off x="235077" y="949767"/>
            <a:ext cx="8673846" cy="267765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627A"/>
                </a:solidFill>
                <a:effectLst/>
                <a:latin typeface="Consolas" panose="020B0609020204030204" pitchFamily="49" charset="0"/>
              </a:rPr>
              <a:t>runBlocking </a:t>
            </a:r>
            <a:r>
              <a:rPr kumimoji="0" lang="en-US" altLang="en-US" sz="1200" b="1" i="0" u="none" strike="noStrike" cap="none" normalizeH="0" baseline="0">
                <a:ln>
                  <a:noFill/>
                </a:ln>
                <a:solidFill>
                  <a:srgbClr val="080808"/>
                </a:solidFill>
                <a:effectLst/>
                <a:latin typeface="Consolas" panose="020B0609020204030204" pitchFamily="49" charset="0"/>
              </a:rPr>
              <a:t>{</a:t>
            </a:r>
            <a:br>
              <a:rPr kumimoji="0" lang="en-US" altLang="en-US" sz="1200" b="1" i="0" u="none" strike="noStrike" cap="none" normalizeH="0" baseline="0">
                <a:ln>
                  <a:noFill/>
                </a:ln>
                <a:solidFill>
                  <a:srgbClr val="080808"/>
                </a:solidFill>
                <a:effectLst/>
                <a:latin typeface="Consolas" panose="020B0609020204030204" pitchFamily="49" charset="0"/>
              </a:rPr>
            </a:b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launch </a:t>
            </a: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8C8C8C"/>
                </a:solidFill>
                <a:effectLst/>
                <a:latin typeface="Consolas" panose="020B0609020204030204" pitchFamily="49" charset="0"/>
              </a:rPr>
              <a:t>// context of the parent, main runBlocking coroutine</a:t>
            </a:r>
            <a:br>
              <a:rPr kumimoji="0" lang="en-US" altLang="en-US" sz="1200" b="0" i="1" u="none" strike="noStrike" cap="none" normalizeH="0" baseline="0">
                <a:ln>
                  <a:noFill/>
                </a:ln>
                <a:solidFill>
                  <a:srgbClr val="8C8C8C"/>
                </a:solidFill>
                <a:effectLst/>
                <a:latin typeface="Consolas" panose="020B0609020204030204" pitchFamily="49" charset="0"/>
              </a:rPr>
            </a:br>
            <a:r>
              <a:rPr kumimoji="0" lang="en-US" altLang="en-US" sz="1200" b="0" i="1" u="none" strike="noStrike" cap="none" normalizeH="0" baseline="0">
                <a:ln>
                  <a:noFill/>
                </a:ln>
                <a:solidFill>
                  <a:srgbClr val="8C8C8C"/>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println</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"main runBlocking       : I'm working in thread </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Thread</a:t>
            </a:r>
            <a:r>
              <a:rPr kumimoji="0" lang="en-US" altLang="en-US" sz="1200" b="0" i="0" u="none" strike="noStrike" cap="none" normalizeH="0" baseline="0">
                <a:ln>
                  <a:noFill/>
                </a:ln>
                <a:solidFill>
                  <a:srgbClr val="080808"/>
                </a:solidFill>
                <a:effectLst/>
                <a:latin typeface="Consolas" panose="020B0609020204030204" pitchFamily="49" charset="0"/>
              </a:rPr>
              <a:t>.currentThread().</a:t>
            </a:r>
            <a:r>
              <a:rPr kumimoji="0" lang="en-US" altLang="en-US" sz="1200" b="0" i="1" u="none" strike="noStrike" cap="none" normalizeH="0" baseline="0">
                <a:ln>
                  <a:noFill/>
                </a:ln>
                <a:solidFill>
                  <a:srgbClr val="871094"/>
                </a:solidFill>
                <a:effectLst/>
                <a:latin typeface="Consolas" panose="020B0609020204030204" pitchFamily="49" charset="0"/>
              </a:rPr>
              <a:t>name</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a:t>
            </a:r>
            <a:r>
              <a:rPr kumimoji="0" lang="en-US" altLang="en-US" sz="1200" b="0" i="0" u="none" strike="noStrike" cap="none" normalizeH="0" baseline="0">
                <a:ln>
                  <a:noFill/>
                </a:ln>
                <a:solidFill>
                  <a:srgbClr val="080808"/>
                </a:solidFill>
                <a:effectLst/>
                <a:latin typeface="Consolas" panose="020B0609020204030204" pitchFamily="49" charset="0"/>
              </a:rPr>
              <a:t>)</a:t>
            </a:r>
            <a:br>
              <a:rPr kumimoji="0" lang="en-US" altLang="en-US" sz="1200" b="0" i="0" u="none" strike="noStrike" cap="none" normalizeH="0" baseline="0">
                <a:ln>
                  <a:noFill/>
                </a:ln>
                <a:solidFill>
                  <a:srgbClr val="080808"/>
                </a:solidFill>
                <a:effectLst/>
                <a:latin typeface="Consolas" panose="020B0609020204030204" pitchFamily="49" charset="0"/>
              </a:rPr>
            </a:b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a:t>
            </a:r>
            <a:br>
              <a:rPr kumimoji="0" lang="en-US" altLang="en-US" sz="1200" b="1" i="0" u="none" strike="noStrike" cap="none" normalizeH="0" baseline="0">
                <a:ln>
                  <a:noFill/>
                </a:ln>
                <a:solidFill>
                  <a:srgbClr val="080808"/>
                </a:solidFill>
                <a:effectLst/>
                <a:latin typeface="Consolas" panose="020B0609020204030204" pitchFamily="49" charset="0"/>
              </a:rPr>
            </a:b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launch</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Dispatchers</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871094"/>
                </a:solidFill>
                <a:effectLst/>
                <a:latin typeface="Consolas" panose="020B0609020204030204" pitchFamily="49" charset="0"/>
              </a:rPr>
              <a:t>Default</a:t>
            </a: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8C8C8C"/>
                </a:solidFill>
                <a:effectLst/>
                <a:latin typeface="Consolas" panose="020B0609020204030204" pitchFamily="49" charset="0"/>
              </a:rPr>
              <a:t>// will get dispatched to DefaultDispatcher</a:t>
            </a:r>
            <a:br>
              <a:rPr kumimoji="0" lang="en-US" altLang="en-US" sz="1200" b="0" i="1" u="none" strike="noStrike" cap="none" normalizeH="0" baseline="0">
                <a:ln>
                  <a:noFill/>
                </a:ln>
                <a:solidFill>
                  <a:srgbClr val="8C8C8C"/>
                </a:solidFill>
                <a:effectLst/>
                <a:latin typeface="Consolas" panose="020B0609020204030204" pitchFamily="49" charset="0"/>
              </a:rPr>
            </a:br>
            <a:r>
              <a:rPr kumimoji="0" lang="en-US" altLang="en-US" sz="1200" b="0" i="1" u="none" strike="noStrike" cap="none" normalizeH="0" baseline="0">
                <a:ln>
                  <a:noFill/>
                </a:ln>
                <a:solidFill>
                  <a:srgbClr val="8C8C8C"/>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println</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"Default                : I'm working in thread </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Thread</a:t>
            </a:r>
            <a:r>
              <a:rPr kumimoji="0" lang="en-US" altLang="en-US" sz="1200" b="0" i="0" u="none" strike="noStrike" cap="none" normalizeH="0" baseline="0">
                <a:ln>
                  <a:noFill/>
                </a:ln>
                <a:solidFill>
                  <a:srgbClr val="080808"/>
                </a:solidFill>
                <a:effectLst/>
                <a:latin typeface="Consolas" panose="020B0609020204030204" pitchFamily="49" charset="0"/>
              </a:rPr>
              <a:t>.currentThread().</a:t>
            </a:r>
            <a:r>
              <a:rPr kumimoji="0" lang="en-US" altLang="en-US" sz="1200" b="0" i="1" u="none" strike="noStrike" cap="none" normalizeH="0" baseline="0">
                <a:ln>
                  <a:noFill/>
                </a:ln>
                <a:solidFill>
                  <a:srgbClr val="871094"/>
                </a:solidFill>
                <a:effectLst/>
                <a:latin typeface="Consolas" panose="020B0609020204030204" pitchFamily="49" charset="0"/>
              </a:rPr>
              <a:t>name</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a:t>
            </a:r>
            <a:r>
              <a:rPr kumimoji="0" lang="en-US" altLang="en-US" sz="1200" b="0" i="0" u="none" strike="noStrike" cap="none" normalizeH="0" baseline="0">
                <a:ln>
                  <a:noFill/>
                </a:ln>
                <a:solidFill>
                  <a:srgbClr val="080808"/>
                </a:solidFill>
                <a:effectLst/>
                <a:latin typeface="Consolas" panose="020B0609020204030204" pitchFamily="49" charset="0"/>
              </a:rPr>
              <a:t>)</a:t>
            </a:r>
            <a:br>
              <a:rPr kumimoji="0" lang="en-US" altLang="en-US" sz="1200" b="0" i="0" u="none" strike="noStrike" cap="none" normalizeH="0" baseline="0">
                <a:ln>
                  <a:noFill/>
                </a:ln>
                <a:solidFill>
                  <a:srgbClr val="080808"/>
                </a:solidFill>
                <a:effectLst/>
                <a:latin typeface="Consolas" panose="020B0609020204030204" pitchFamily="49" charset="0"/>
              </a:rPr>
            </a:b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a:t>
            </a:r>
            <a:br>
              <a:rPr kumimoji="0" lang="en-US" altLang="en-US" sz="1200" b="1" i="0" u="none" strike="noStrike" cap="none" normalizeH="0" baseline="0">
                <a:ln>
                  <a:noFill/>
                </a:ln>
                <a:solidFill>
                  <a:srgbClr val="080808"/>
                </a:solidFill>
                <a:effectLst/>
                <a:latin typeface="Consolas" panose="020B0609020204030204" pitchFamily="49" charset="0"/>
              </a:rPr>
            </a:b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launch</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Dispatchers</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871094"/>
                </a:solidFill>
                <a:effectLst/>
                <a:latin typeface="Consolas" panose="020B0609020204030204" pitchFamily="49" charset="0"/>
              </a:rPr>
              <a:t>IO</a:t>
            </a: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8C8C8C"/>
                </a:solidFill>
                <a:effectLst/>
                <a:latin typeface="Consolas" panose="020B0609020204030204" pitchFamily="49" charset="0"/>
              </a:rPr>
              <a:t>// will get dispatched to DefaultDispatcher</a:t>
            </a:r>
            <a:br>
              <a:rPr kumimoji="0" lang="en-US" altLang="en-US" sz="1200" b="0" i="1" u="none" strike="noStrike" cap="none" normalizeH="0" baseline="0">
                <a:ln>
                  <a:noFill/>
                </a:ln>
                <a:solidFill>
                  <a:srgbClr val="8C8C8C"/>
                </a:solidFill>
                <a:effectLst/>
                <a:latin typeface="Consolas" panose="020B0609020204030204" pitchFamily="49" charset="0"/>
              </a:rPr>
            </a:br>
            <a:r>
              <a:rPr kumimoji="0" lang="en-US" altLang="en-US" sz="1200" b="0" i="1" u="none" strike="noStrike" cap="none" normalizeH="0" baseline="0">
                <a:ln>
                  <a:noFill/>
                </a:ln>
                <a:solidFill>
                  <a:srgbClr val="8C8C8C"/>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println</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"IO                     : I'm working in thread </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Thread</a:t>
            </a:r>
            <a:r>
              <a:rPr kumimoji="0" lang="en-US" altLang="en-US" sz="1200" b="0" i="0" u="none" strike="noStrike" cap="none" normalizeH="0" baseline="0">
                <a:ln>
                  <a:noFill/>
                </a:ln>
                <a:solidFill>
                  <a:srgbClr val="080808"/>
                </a:solidFill>
                <a:effectLst/>
                <a:latin typeface="Consolas" panose="020B0609020204030204" pitchFamily="49" charset="0"/>
              </a:rPr>
              <a:t>.currentThread().</a:t>
            </a:r>
            <a:r>
              <a:rPr kumimoji="0" lang="en-US" altLang="en-US" sz="1200" b="0" i="1" u="none" strike="noStrike" cap="none" normalizeH="0" baseline="0">
                <a:ln>
                  <a:noFill/>
                </a:ln>
                <a:solidFill>
                  <a:srgbClr val="871094"/>
                </a:solidFill>
                <a:effectLst/>
                <a:latin typeface="Consolas" panose="020B0609020204030204" pitchFamily="49" charset="0"/>
              </a:rPr>
              <a:t>name</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a:t>
            </a:r>
            <a:r>
              <a:rPr kumimoji="0" lang="en-US" altLang="en-US" sz="1200" b="0" i="0" u="none" strike="noStrike" cap="none" normalizeH="0" baseline="0">
                <a:ln>
                  <a:noFill/>
                </a:ln>
                <a:solidFill>
                  <a:srgbClr val="080808"/>
                </a:solidFill>
                <a:effectLst/>
                <a:latin typeface="Consolas" panose="020B0609020204030204" pitchFamily="49" charset="0"/>
              </a:rPr>
              <a:t>)</a:t>
            </a:r>
            <a:br>
              <a:rPr kumimoji="0" lang="en-US" altLang="en-US" sz="1200" b="0" i="0" u="none" strike="noStrike" cap="none" normalizeH="0" baseline="0">
                <a:ln>
                  <a:noFill/>
                </a:ln>
                <a:solidFill>
                  <a:srgbClr val="080808"/>
                </a:solidFill>
                <a:effectLst/>
                <a:latin typeface="Consolas" panose="020B0609020204030204" pitchFamily="49" charset="0"/>
              </a:rPr>
            </a:b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a:t>
            </a:r>
            <a:br>
              <a:rPr kumimoji="0" lang="en-US" altLang="en-US" sz="1200" b="1" i="0" u="none" strike="noStrike" cap="none" normalizeH="0" baseline="0">
                <a:ln>
                  <a:noFill/>
                </a:ln>
                <a:solidFill>
                  <a:srgbClr val="080808"/>
                </a:solidFill>
                <a:effectLst/>
                <a:latin typeface="Consolas" panose="020B0609020204030204" pitchFamily="49" charset="0"/>
              </a:rPr>
            </a:b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launch</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1" u="none" strike="noStrike" cap="none" normalizeH="0" baseline="0">
                <a:ln>
                  <a:noFill/>
                </a:ln>
                <a:solidFill>
                  <a:srgbClr val="00627A"/>
                </a:solidFill>
                <a:effectLst/>
                <a:latin typeface="Consolas" panose="020B0609020204030204" pitchFamily="49" charset="0"/>
              </a:rPr>
              <a:t>newSingleThreadContext</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"MyOwnThread"</a:t>
            </a: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 </a:t>
            </a:r>
            <a:r>
              <a:rPr kumimoji="0" lang="en-US" altLang="en-US" sz="1200" b="0" i="1" u="none" strike="noStrike" cap="none" normalizeH="0" baseline="0">
                <a:ln>
                  <a:noFill/>
                </a:ln>
                <a:solidFill>
                  <a:srgbClr val="8C8C8C"/>
                </a:solidFill>
                <a:effectLst/>
                <a:latin typeface="Consolas" panose="020B0609020204030204" pitchFamily="49" charset="0"/>
              </a:rPr>
              <a:t>// will get its own new thread</a:t>
            </a:r>
            <a:br>
              <a:rPr kumimoji="0" lang="en-US" altLang="en-US" sz="1200" b="0" i="1" u="none" strike="noStrike" cap="none" normalizeH="0" baseline="0">
                <a:ln>
                  <a:noFill/>
                </a:ln>
                <a:solidFill>
                  <a:srgbClr val="8C8C8C"/>
                </a:solidFill>
                <a:effectLst/>
                <a:latin typeface="Consolas" panose="020B0609020204030204" pitchFamily="49" charset="0"/>
              </a:rPr>
            </a:br>
            <a:r>
              <a:rPr kumimoji="0" lang="en-US" altLang="en-US" sz="1200" b="0" i="1" u="none" strike="noStrike" cap="none" normalizeH="0" baseline="0">
                <a:ln>
                  <a:noFill/>
                </a:ln>
                <a:solidFill>
                  <a:srgbClr val="8C8C8C"/>
                </a:solidFill>
                <a:effectLst/>
                <a:latin typeface="Consolas" panose="020B0609020204030204" pitchFamily="49" charset="0"/>
              </a:rPr>
              <a:t>        </a:t>
            </a:r>
            <a:r>
              <a:rPr kumimoji="0" lang="en-US" altLang="en-US" sz="1200" b="0" i="1" u="none" strike="noStrike" cap="none" normalizeH="0" baseline="0">
                <a:ln>
                  <a:noFill/>
                </a:ln>
                <a:solidFill>
                  <a:srgbClr val="00627A"/>
                </a:solidFill>
                <a:effectLst/>
                <a:latin typeface="Consolas" panose="020B0609020204030204" pitchFamily="49" charset="0"/>
              </a:rPr>
              <a:t>println</a:t>
            </a:r>
            <a:r>
              <a:rPr kumimoji="0" lang="en-US" altLang="en-US" sz="1200" b="0" i="0" u="none" strike="noStrike" cap="none" normalizeH="0" baseline="0">
                <a:ln>
                  <a:noFill/>
                </a:ln>
                <a:solidFill>
                  <a:srgbClr val="080808"/>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"newSingleThreadContext : I'm working in thread </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Thread</a:t>
            </a:r>
            <a:r>
              <a:rPr kumimoji="0" lang="en-US" altLang="en-US" sz="1200" b="0" i="0" u="none" strike="noStrike" cap="none" normalizeH="0" baseline="0">
                <a:ln>
                  <a:noFill/>
                </a:ln>
                <a:solidFill>
                  <a:srgbClr val="080808"/>
                </a:solidFill>
                <a:effectLst/>
                <a:latin typeface="Consolas" panose="020B0609020204030204" pitchFamily="49" charset="0"/>
              </a:rPr>
              <a:t>.currentThread().</a:t>
            </a:r>
            <a:r>
              <a:rPr kumimoji="0" lang="en-US" altLang="en-US" sz="1200" b="0" i="1" u="none" strike="noStrike" cap="none" normalizeH="0" baseline="0">
                <a:ln>
                  <a:noFill/>
                </a:ln>
                <a:solidFill>
                  <a:srgbClr val="871094"/>
                </a:solidFill>
                <a:effectLst/>
                <a:latin typeface="Consolas" panose="020B0609020204030204" pitchFamily="49" charset="0"/>
              </a:rPr>
              <a:t>name</a:t>
            </a:r>
            <a:r>
              <a:rPr kumimoji="0" lang="en-US" altLang="en-US" sz="1200" b="0" i="0" u="none" strike="noStrike" cap="none" normalizeH="0" baseline="0">
                <a:ln>
                  <a:noFill/>
                </a:ln>
                <a:solidFill>
                  <a:srgbClr val="0037A6"/>
                </a:solidFill>
                <a:effectLst/>
                <a:latin typeface="Consolas" panose="020B0609020204030204" pitchFamily="49" charset="0"/>
              </a:rPr>
              <a:t>}</a:t>
            </a:r>
            <a:r>
              <a:rPr kumimoji="0" lang="en-US" altLang="en-US" sz="1200" b="0" i="0" u="none" strike="noStrike" cap="none" normalizeH="0" baseline="0">
                <a:ln>
                  <a:noFill/>
                </a:ln>
                <a:solidFill>
                  <a:srgbClr val="067D17"/>
                </a:solidFill>
                <a:effectLst/>
                <a:latin typeface="Consolas" panose="020B0609020204030204" pitchFamily="49" charset="0"/>
              </a:rPr>
              <a:t>"</a:t>
            </a:r>
            <a:r>
              <a:rPr kumimoji="0" lang="en-US" altLang="en-US" sz="1200" b="0" i="0" u="none" strike="noStrike" cap="none" normalizeH="0" baseline="0">
                <a:ln>
                  <a:noFill/>
                </a:ln>
                <a:solidFill>
                  <a:srgbClr val="080808"/>
                </a:solidFill>
                <a:effectLst/>
                <a:latin typeface="Consolas" panose="020B0609020204030204" pitchFamily="49" charset="0"/>
              </a:rPr>
              <a:t>)</a:t>
            </a:r>
            <a:br>
              <a:rPr kumimoji="0" lang="en-US" altLang="en-US" sz="1200" b="0" i="0" u="none" strike="noStrike" cap="none" normalizeH="0" baseline="0">
                <a:ln>
                  <a:noFill/>
                </a:ln>
                <a:solidFill>
                  <a:srgbClr val="080808"/>
                </a:solidFill>
                <a:effectLst/>
                <a:latin typeface="Consolas" panose="020B0609020204030204" pitchFamily="49" charset="0"/>
              </a:rPr>
            </a:br>
            <a:r>
              <a:rPr kumimoji="0" lang="en-US" altLang="en-US" sz="1200" b="0" i="0" u="none" strike="noStrike" cap="none" normalizeH="0" baseline="0">
                <a:ln>
                  <a:noFill/>
                </a:ln>
                <a:solidFill>
                  <a:srgbClr val="080808"/>
                </a:solidFill>
                <a:effectLst/>
                <a:latin typeface="Consolas" panose="020B0609020204030204" pitchFamily="49" charset="0"/>
              </a:rPr>
              <a:t>    </a:t>
            </a:r>
            <a:r>
              <a:rPr kumimoji="0" lang="en-US" altLang="en-US" sz="1200" b="1" i="0" u="none" strike="noStrike" cap="none" normalizeH="0" baseline="0">
                <a:ln>
                  <a:noFill/>
                </a:ln>
                <a:solidFill>
                  <a:srgbClr val="080808"/>
                </a:solidFill>
                <a:effectLst/>
                <a:latin typeface="Consolas" panose="020B0609020204030204" pitchFamily="49" charset="0"/>
              </a:rPr>
              <a:t>}</a:t>
            </a:r>
            <a:br>
              <a:rPr kumimoji="0" lang="en-US" altLang="en-US" sz="1200" b="1" i="0" u="none" strike="noStrike" cap="none" normalizeH="0" baseline="0">
                <a:ln>
                  <a:noFill/>
                </a:ln>
                <a:solidFill>
                  <a:srgbClr val="080808"/>
                </a:solidFill>
                <a:effectLst/>
                <a:latin typeface="Consolas" panose="020B0609020204030204" pitchFamily="49" charset="0"/>
              </a:rPr>
            </a:br>
            <a:r>
              <a:rPr kumimoji="0" lang="en-US" altLang="en-US" sz="1200" b="1" i="0" u="none" strike="noStrike" cap="none" normalizeH="0" baseline="0">
                <a:ln>
                  <a:noFill/>
                </a:ln>
                <a:solidFill>
                  <a:srgbClr val="080808"/>
                </a:solidFill>
                <a:effectLst/>
                <a:latin typeface="Consolas" panose="020B0609020204030204" pitchFamily="49" charset="0"/>
              </a:rPr>
              <a:t>}</a:t>
            </a:r>
            <a:endParaRPr kumimoji="0" lang="en-US" altLang="en-US" sz="3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8638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83A0-81E7-51D1-48E9-1D78EA262102}"/>
              </a:ext>
            </a:extLst>
          </p:cNvPr>
          <p:cNvSpPr>
            <a:spLocks noGrp="1"/>
          </p:cNvSpPr>
          <p:nvPr>
            <p:ph type="title"/>
          </p:nvPr>
        </p:nvSpPr>
        <p:spPr/>
        <p:txBody>
          <a:bodyPr/>
          <a:lstStyle/>
          <a:p>
            <a:r>
              <a:rPr lang="en-US"/>
              <a:t>Chuyển đổi giữa các ngữ cảnh</a:t>
            </a:r>
          </a:p>
        </p:txBody>
      </p:sp>
      <p:sp>
        <p:nvSpPr>
          <p:cNvPr id="3" name="Content Placeholder 2">
            <a:extLst>
              <a:ext uri="{FF2B5EF4-FFF2-40B4-BE49-F238E27FC236}">
                <a16:creationId xmlns:a16="http://schemas.microsoft.com/office/drawing/2014/main" id="{26BFBEEB-A20F-EB91-15E8-234C3931D748}"/>
              </a:ext>
            </a:extLst>
          </p:cNvPr>
          <p:cNvSpPr>
            <a:spLocks noGrp="1"/>
          </p:cNvSpPr>
          <p:nvPr>
            <p:ph sz="quarter" idx="13"/>
          </p:nvPr>
        </p:nvSpPr>
        <p:spPr>
          <a:xfrm>
            <a:off x="235077" y="841247"/>
            <a:ext cx="8674100" cy="505639"/>
          </a:xfrm>
        </p:spPr>
        <p:txBody>
          <a:bodyPr/>
          <a:lstStyle/>
          <a:p>
            <a:pPr marL="0" indent="0">
              <a:buNone/>
            </a:pPr>
            <a:r>
              <a:rPr lang="en-US"/>
              <a:t>Sử dụng hàm </a:t>
            </a:r>
            <a:r>
              <a:rPr lang="en-US" b="1"/>
              <a:t>withContext()</a:t>
            </a:r>
          </a:p>
        </p:txBody>
      </p:sp>
      <p:sp>
        <p:nvSpPr>
          <p:cNvPr id="4" name="Rectangle 1">
            <a:extLst>
              <a:ext uri="{FF2B5EF4-FFF2-40B4-BE49-F238E27FC236}">
                <a16:creationId xmlns:a16="http://schemas.microsoft.com/office/drawing/2014/main" id="{42B23835-03FB-46FA-CD8D-E6E80C1238A0}"/>
              </a:ext>
            </a:extLst>
          </p:cNvPr>
          <p:cNvSpPr>
            <a:spLocks noChangeArrowheads="1"/>
          </p:cNvSpPr>
          <p:nvPr/>
        </p:nvSpPr>
        <p:spPr bwMode="auto">
          <a:xfrm>
            <a:off x="235077" y="1489271"/>
            <a:ext cx="8673846" cy="181588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627A"/>
                </a:solidFill>
                <a:effectLst/>
                <a:latin typeface="Consolas" panose="020B0609020204030204" pitchFamily="49" charset="0"/>
              </a:rPr>
              <a:t>runBlocking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"Started in </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Thread</a:t>
            </a:r>
            <a:r>
              <a:rPr kumimoji="0" lang="en-US" altLang="en-US" sz="1600" b="0" i="0" u="none" strike="noStrike" cap="none" normalizeH="0" baseline="0">
                <a:ln>
                  <a:noFill/>
                </a:ln>
                <a:solidFill>
                  <a:srgbClr val="080808"/>
                </a:solidFill>
                <a:effectLst/>
                <a:latin typeface="Consolas" panose="020B0609020204030204" pitchFamily="49" charset="0"/>
              </a:rPr>
              <a:t>.currentThread().</a:t>
            </a:r>
            <a:r>
              <a:rPr kumimoji="0" lang="en-US" altLang="en-US" sz="1600" b="0" i="1" u="none" strike="noStrike" cap="none" normalizeH="0" baseline="0">
                <a:ln>
                  <a:noFill/>
                </a:ln>
                <a:solidFill>
                  <a:srgbClr val="871094"/>
                </a:solidFill>
                <a:effectLst/>
                <a:latin typeface="Consolas" panose="020B0609020204030204" pitchFamily="49" charset="0"/>
              </a:rPr>
              <a:t>name</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withContext(</a:t>
            </a:r>
            <a:r>
              <a:rPr kumimoji="0" lang="en-US" altLang="en-US" sz="1600" b="0" i="0" u="none" strike="noStrike" cap="none" normalizeH="0" baseline="0">
                <a:ln>
                  <a:noFill/>
                </a:ln>
                <a:solidFill>
                  <a:srgbClr val="000000"/>
                </a:solidFill>
                <a:effectLst/>
                <a:latin typeface="Consolas" panose="020B0609020204030204" pitchFamily="49" charset="0"/>
              </a:rPr>
              <a:t>Dispatchers</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871094"/>
                </a:solidFill>
                <a:effectLst/>
                <a:latin typeface="Consolas" panose="020B0609020204030204" pitchFamily="49" charset="0"/>
              </a:rPr>
              <a:t>IO</a:t>
            </a: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"Changed to </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Thread</a:t>
            </a:r>
            <a:r>
              <a:rPr kumimoji="0" lang="en-US" altLang="en-US" sz="1600" b="0" i="0" u="none" strike="noStrike" cap="none" normalizeH="0" baseline="0">
                <a:ln>
                  <a:noFill/>
                </a:ln>
                <a:solidFill>
                  <a:srgbClr val="080808"/>
                </a:solidFill>
                <a:effectLst/>
                <a:latin typeface="Consolas" panose="020B0609020204030204" pitchFamily="49" charset="0"/>
              </a:rPr>
              <a:t>.currentThread().</a:t>
            </a:r>
            <a:r>
              <a:rPr kumimoji="0" lang="en-US" altLang="en-US" sz="1600" b="0" i="1" u="none" strike="noStrike" cap="none" normalizeH="0" baseline="0">
                <a:ln>
                  <a:noFill/>
                </a:ln>
                <a:solidFill>
                  <a:srgbClr val="871094"/>
                </a:solidFill>
                <a:effectLst/>
                <a:latin typeface="Consolas" panose="020B0609020204030204" pitchFamily="49" charset="0"/>
              </a:rPr>
              <a:t>name</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0" i="0" u="none" strike="noStrike" cap="none" normalizeH="0" baseline="0">
                <a:ln>
                  <a:noFill/>
                </a:ln>
                <a:solidFill>
                  <a:srgbClr val="080808"/>
                </a:solidFill>
                <a:effectLst/>
                <a:latin typeface="Consolas" panose="020B0609020204030204" pitchFamily="49" charset="0"/>
              </a:rPr>
              <a:t>    </a:t>
            </a:r>
            <a:r>
              <a:rPr kumimoji="0" lang="en-US" altLang="en-US" sz="1600" b="1" i="0" u="none" strike="noStrike" cap="none" normalizeH="0" baseline="0">
                <a:ln>
                  <a:noFill/>
                </a:ln>
                <a:solidFill>
                  <a:srgbClr val="080808"/>
                </a:solidFill>
                <a:effectLst/>
                <a:latin typeface="Consolas" panose="020B0609020204030204" pitchFamily="49" charset="0"/>
              </a:rPr>
              <a:t>}</a:t>
            </a:r>
            <a:br>
              <a:rPr kumimoji="0" lang="en-US" altLang="en-US" sz="1600" b="1"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    </a:t>
            </a:r>
            <a:r>
              <a:rPr kumimoji="0" lang="en-US" altLang="en-US" sz="1600" b="0" i="1" u="none" strike="noStrike" cap="none" normalizeH="0" baseline="0">
                <a:ln>
                  <a:noFill/>
                </a:ln>
                <a:solidFill>
                  <a:srgbClr val="00627A"/>
                </a:solidFill>
                <a:effectLst/>
                <a:latin typeface="Consolas" panose="020B0609020204030204" pitchFamily="49" charset="0"/>
              </a:rPr>
              <a:t>println</a:t>
            </a:r>
            <a:r>
              <a:rPr kumimoji="0" lang="en-US" altLang="en-US" sz="1600" b="0" i="0" u="none" strike="noStrike" cap="none" normalizeH="0" baseline="0">
                <a:ln>
                  <a:noFill/>
                </a:ln>
                <a:solidFill>
                  <a:srgbClr val="080808"/>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"Back to </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Thread</a:t>
            </a:r>
            <a:r>
              <a:rPr kumimoji="0" lang="en-US" altLang="en-US" sz="1600" b="0" i="0" u="none" strike="noStrike" cap="none" normalizeH="0" baseline="0">
                <a:ln>
                  <a:noFill/>
                </a:ln>
                <a:solidFill>
                  <a:srgbClr val="080808"/>
                </a:solidFill>
                <a:effectLst/>
                <a:latin typeface="Consolas" panose="020B0609020204030204" pitchFamily="49" charset="0"/>
              </a:rPr>
              <a:t>.currentThread().</a:t>
            </a:r>
            <a:r>
              <a:rPr kumimoji="0" lang="en-US" altLang="en-US" sz="1600" b="0" i="1" u="none" strike="noStrike" cap="none" normalizeH="0" baseline="0">
                <a:ln>
                  <a:noFill/>
                </a:ln>
                <a:solidFill>
                  <a:srgbClr val="871094"/>
                </a:solidFill>
                <a:effectLst/>
                <a:latin typeface="Consolas" panose="020B0609020204030204" pitchFamily="49" charset="0"/>
              </a:rPr>
              <a:t>name</a:t>
            </a:r>
            <a:r>
              <a:rPr kumimoji="0" lang="en-US" altLang="en-US" sz="1600" b="0" i="0" u="none" strike="noStrike" cap="none" normalizeH="0" baseline="0">
                <a:ln>
                  <a:noFill/>
                </a:ln>
                <a:solidFill>
                  <a:srgbClr val="0037A6"/>
                </a:solidFill>
                <a:effectLst/>
                <a:latin typeface="Consolas" panose="020B0609020204030204" pitchFamily="49" charset="0"/>
              </a:rPr>
              <a:t>}</a:t>
            </a:r>
            <a:r>
              <a:rPr kumimoji="0" lang="en-US" altLang="en-US" sz="1600" b="0" i="0" u="none" strike="noStrike" cap="none" normalizeH="0" baseline="0">
                <a:ln>
                  <a:noFill/>
                </a:ln>
                <a:solidFill>
                  <a:srgbClr val="067D17"/>
                </a:solidFill>
                <a:effectLst/>
                <a:latin typeface="Consolas" panose="020B0609020204030204" pitchFamily="49" charset="0"/>
              </a:rPr>
              <a:t>"</a:t>
            </a:r>
            <a:r>
              <a:rPr kumimoji="0" lang="en-US" altLang="en-US" sz="1600" b="0" i="0" u="none" strike="noStrike" cap="none" normalizeH="0" baseline="0">
                <a:ln>
                  <a:noFill/>
                </a:ln>
                <a:solidFill>
                  <a:srgbClr val="080808"/>
                </a:solidFill>
                <a:effectLst/>
                <a:latin typeface="Consolas" panose="020B0609020204030204" pitchFamily="49" charset="0"/>
              </a:rPr>
              <a:t>)</a:t>
            </a:r>
            <a:br>
              <a:rPr kumimoji="0" lang="en-US" altLang="en-US" sz="1600" b="0" i="0" u="none" strike="noStrike" cap="none" normalizeH="0" baseline="0">
                <a:ln>
                  <a:noFill/>
                </a:ln>
                <a:solidFill>
                  <a:srgbClr val="080808"/>
                </a:solidFill>
                <a:effectLst/>
                <a:latin typeface="Consolas" panose="020B0609020204030204" pitchFamily="49" charset="0"/>
              </a:rPr>
            </a:br>
            <a:r>
              <a:rPr kumimoji="0" lang="en-US" altLang="en-US" sz="1600" b="1" i="0" u="none" strike="noStrike" cap="none" normalizeH="0" baseline="0">
                <a:ln>
                  <a:noFill/>
                </a:ln>
                <a:solidFill>
                  <a:srgbClr val="080808"/>
                </a:solidFill>
                <a:effectLst/>
                <a:latin typeface="Consolas" panose="020B0609020204030204" pitchFamily="49" charset="0"/>
              </a:rPr>
              <a:t>}</a:t>
            </a:r>
            <a:endParaRPr kumimoji="0" lang="en-US" altLang="en-US" sz="4000" b="0" i="0" u="none" strike="noStrike" cap="none" normalizeH="0" baseline="0">
              <a:ln>
                <a:noFill/>
              </a:ln>
              <a:solidFill>
                <a:schemeClr val="tx1"/>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969CF86C-6FB3-B28B-6458-735DBCA3DFCB}"/>
              </a:ext>
            </a:extLst>
          </p:cNvPr>
          <p:cNvSpPr txBox="1">
            <a:spLocks/>
          </p:cNvSpPr>
          <p:nvPr/>
        </p:nvSpPr>
        <p:spPr>
          <a:xfrm>
            <a:off x="235077" y="3645243"/>
            <a:ext cx="8674100" cy="22090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Kết quả thực hiện:</a:t>
            </a:r>
          </a:p>
          <a:p>
            <a:pPr marL="0" indent="0">
              <a:buFont typeface="Arial" panose="020B0604020202020204" pitchFamily="34" charset="0"/>
              <a:buNone/>
            </a:pPr>
            <a:r>
              <a:rPr lang="en-US" sz="1600">
                <a:latin typeface="Consolas" panose="020B0609020204030204" pitchFamily="49" charset="0"/>
              </a:rPr>
              <a:t>Started in main</a:t>
            </a:r>
          </a:p>
          <a:p>
            <a:pPr marL="0" indent="0">
              <a:buFont typeface="Arial" panose="020B0604020202020204" pitchFamily="34" charset="0"/>
              <a:buNone/>
            </a:pPr>
            <a:r>
              <a:rPr lang="en-US" sz="1600">
                <a:latin typeface="Consolas" panose="020B0609020204030204" pitchFamily="49" charset="0"/>
              </a:rPr>
              <a:t>Changed to DefaultDispatcher-worker-1</a:t>
            </a:r>
          </a:p>
          <a:p>
            <a:pPr marL="0" indent="0">
              <a:buFont typeface="Arial" panose="020B0604020202020204" pitchFamily="34" charset="0"/>
              <a:buNone/>
            </a:pPr>
            <a:r>
              <a:rPr lang="en-US" sz="1600">
                <a:latin typeface="Consolas" panose="020B0609020204030204" pitchFamily="49" charset="0"/>
              </a:rPr>
              <a:t>Back to main</a:t>
            </a:r>
            <a:endParaRPr lang="en-US">
              <a:latin typeface="Consolas" panose="020B0609020204030204" pitchFamily="49" charset="0"/>
            </a:endParaRPr>
          </a:p>
        </p:txBody>
      </p:sp>
    </p:spTree>
    <p:extLst>
      <p:ext uri="{BB962C8B-B14F-4D97-AF65-F5344CB8AC3E}">
        <p14:creationId xmlns:p14="http://schemas.microsoft.com/office/powerpoint/2010/main" val="2896419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26E3-74BA-2567-104A-191ED083E75D}"/>
              </a:ext>
            </a:extLst>
          </p:cNvPr>
          <p:cNvSpPr>
            <a:spLocks noGrp="1"/>
          </p:cNvSpPr>
          <p:nvPr>
            <p:ph type="title"/>
          </p:nvPr>
        </p:nvSpPr>
        <p:spPr/>
        <p:txBody>
          <a:bodyPr/>
          <a:lstStyle/>
          <a:p>
            <a:r>
              <a:rPr lang="en-US"/>
              <a:t>CoroutineScope</a:t>
            </a:r>
          </a:p>
        </p:txBody>
      </p:sp>
      <p:sp>
        <p:nvSpPr>
          <p:cNvPr id="3" name="Content Placeholder 2">
            <a:extLst>
              <a:ext uri="{FF2B5EF4-FFF2-40B4-BE49-F238E27FC236}">
                <a16:creationId xmlns:a16="http://schemas.microsoft.com/office/drawing/2014/main" id="{1F23C40D-DA42-062E-1DCE-E9764042ED98}"/>
              </a:ext>
            </a:extLst>
          </p:cNvPr>
          <p:cNvSpPr>
            <a:spLocks noGrp="1"/>
          </p:cNvSpPr>
          <p:nvPr>
            <p:ph sz="quarter" idx="13"/>
          </p:nvPr>
        </p:nvSpPr>
        <p:spPr/>
        <p:txBody>
          <a:bodyPr/>
          <a:lstStyle/>
          <a:p>
            <a:pPr algn="just"/>
            <a:r>
              <a:rPr lang="en-US"/>
              <a:t>Là phạm vi mà các coroutine hoạt động, gắn liền với lifecycle của đối tượng như activity, fragment.</a:t>
            </a:r>
          </a:p>
          <a:p>
            <a:pPr algn="just"/>
            <a:r>
              <a:rPr lang="en-US"/>
              <a:t>Khi lifecycle của các đối tượng này kết thúc thì các coroutines đang chạy trong phạm vi tương ứng cũng bị kết thúc.</a:t>
            </a:r>
          </a:p>
          <a:p>
            <a:pPr algn="just"/>
            <a:r>
              <a:rPr lang="en-US"/>
              <a:t>Các kiểu phạm vi:</a:t>
            </a:r>
          </a:p>
          <a:p>
            <a:pPr lvl="1" algn="just"/>
            <a:r>
              <a:rPr lang="en-US"/>
              <a:t>CoroutineScope – interface cơ bản, tạo scope với context tùy chọn</a:t>
            </a:r>
          </a:p>
          <a:p>
            <a:pPr lvl="1" algn="just"/>
            <a:r>
              <a:rPr lang="en-US"/>
              <a:t>GlobalScope – được sử dụng để khởi tạo các coroutines bậc cao hoạt động suốt vòng đời của ứng dụng</a:t>
            </a:r>
          </a:p>
          <a:p>
            <a:pPr lvl="1" algn="just"/>
            <a:r>
              <a:rPr lang="en-US"/>
              <a:t>MainScope – tạo scope với context là Main thread</a:t>
            </a:r>
          </a:p>
          <a:p>
            <a:pPr lvl="1" algn="just"/>
            <a:r>
              <a:rPr lang="en-US"/>
              <a:t>lifecycleScope – scope gắn với Activity, Fragment</a:t>
            </a:r>
          </a:p>
          <a:p>
            <a:pPr lvl="1" algn="just"/>
            <a:r>
              <a:rPr lang="en-US"/>
              <a:t>viewModelScope – scope gắn với ViewModel</a:t>
            </a:r>
          </a:p>
        </p:txBody>
      </p:sp>
    </p:spTree>
    <p:extLst>
      <p:ext uri="{BB962C8B-B14F-4D97-AF65-F5344CB8AC3E}">
        <p14:creationId xmlns:p14="http://schemas.microsoft.com/office/powerpoint/2010/main" val="4189072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73D8-4E7D-C522-6312-7AA24B822817}"/>
              </a:ext>
            </a:extLst>
          </p:cNvPr>
          <p:cNvSpPr>
            <a:spLocks noGrp="1"/>
          </p:cNvSpPr>
          <p:nvPr>
            <p:ph type="title"/>
          </p:nvPr>
        </p:nvSpPr>
        <p:spPr/>
        <p:txBody>
          <a:bodyPr/>
          <a:lstStyle/>
          <a:p>
            <a:r>
              <a:rPr lang="en-US"/>
              <a:t>Ví dụ</a:t>
            </a:r>
          </a:p>
        </p:txBody>
      </p:sp>
      <p:sp>
        <p:nvSpPr>
          <p:cNvPr id="4" name="Rectangle 1">
            <a:extLst>
              <a:ext uri="{FF2B5EF4-FFF2-40B4-BE49-F238E27FC236}">
                <a16:creationId xmlns:a16="http://schemas.microsoft.com/office/drawing/2014/main" id="{AAC1BB13-5AC6-2541-AF9B-70D310B7639C}"/>
              </a:ext>
            </a:extLst>
          </p:cNvPr>
          <p:cNvSpPr>
            <a:spLocks noChangeArrowheads="1"/>
          </p:cNvSpPr>
          <p:nvPr/>
        </p:nvSpPr>
        <p:spPr bwMode="auto">
          <a:xfrm>
            <a:off x="235077" y="937215"/>
            <a:ext cx="8673846"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33B3"/>
                </a:solidFill>
                <a:effectLst/>
                <a:latin typeface="Consolas" panose="020B0609020204030204" pitchFamily="49" charset="0"/>
              </a:rPr>
              <a:t>val </a:t>
            </a:r>
            <a:r>
              <a:rPr kumimoji="0" lang="en-US" altLang="en-US" sz="1400" b="0" i="0" u="none" strike="noStrike" cap="none" normalizeH="0" baseline="0">
                <a:ln>
                  <a:noFill/>
                </a:ln>
                <a:solidFill>
                  <a:srgbClr val="000000"/>
                </a:solidFill>
                <a:effectLst/>
                <a:latin typeface="Consolas" panose="020B0609020204030204" pitchFamily="49" charset="0"/>
              </a:rPr>
              <a:t>scope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CoroutineScope</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Dispatchers</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871094"/>
                </a:solidFill>
                <a:effectLst/>
                <a:latin typeface="Consolas" panose="020B0609020204030204" pitchFamily="49" charset="0"/>
              </a:rPr>
              <a:t>Default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1" u="none" strike="noStrike" cap="none" normalizeH="0" baseline="0">
                <a:ln>
                  <a:noFill/>
                </a:ln>
                <a:solidFill>
                  <a:srgbClr val="00627A"/>
                </a:solidFill>
                <a:effectLst/>
                <a:latin typeface="Consolas" panose="020B0609020204030204" pitchFamily="49" charset="0"/>
              </a:rPr>
              <a:t>runBlocking</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Dispatchers</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871094"/>
                </a:solidFill>
                <a:effectLst/>
                <a:latin typeface="Consolas" panose="020B0609020204030204" pitchFamily="49" charset="0"/>
              </a:rPr>
              <a:t>Default</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scope</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repeat</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1000L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"Job1: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1" i="0" u="none" strike="noStrike" cap="none" normalizeH="0" baseline="0">
                <a:ln>
                  <a:noFill/>
                </a:ln>
                <a:solidFill>
                  <a:srgbClr val="080808"/>
                </a:solidFill>
                <a:effectLst/>
                <a:latin typeface="Consolas" panose="020B0609020204030204" pitchFamily="49" charset="0"/>
              </a:rPr>
              <a:t>it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scope</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repeat</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1750EB"/>
                </a:solidFill>
                <a:effectLst/>
                <a:latin typeface="Consolas" panose="020B0609020204030204" pitchFamily="49" charset="0"/>
              </a:rPr>
              <a:t>10</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800L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"Job2: </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1" i="0" u="none" strike="noStrike" cap="none" normalizeH="0" baseline="0">
                <a:ln>
                  <a:noFill/>
                </a:ln>
                <a:solidFill>
                  <a:srgbClr val="080808"/>
                </a:solidFill>
                <a:effectLst/>
                <a:latin typeface="Consolas" panose="020B0609020204030204" pitchFamily="49" charset="0"/>
              </a:rPr>
              <a:t>it </a:t>
            </a: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1750EB"/>
                </a:solidFill>
                <a:effectLst/>
                <a:latin typeface="Consolas" panose="020B0609020204030204" pitchFamily="49" charset="0"/>
              </a:rPr>
              <a:t>1</a:t>
            </a:r>
            <a:r>
              <a:rPr kumimoji="0" lang="en-US" altLang="en-US" sz="1400" b="0" i="0" u="none" strike="noStrike" cap="none" normalizeH="0" baseline="0">
                <a:ln>
                  <a:noFill/>
                </a:ln>
                <a:solidFill>
                  <a:srgbClr val="0037A6"/>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5000L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scope</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1" u="none" strike="noStrike" cap="none" normalizeH="0" baseline="0">
                <a:ln>
                  <a:noFill/>
                </a:ln>
                <a:solidFill>
                  <a:srgbClr val="00627A"/>
                </a:solidFill>
                <a:effectLst/>
                <a:latin typeface="Consolas" panose="020B0609020204030204" pitchFamily="49" charset="0"/>
              </a:rPr>
              <a:t>cancel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endParaRPr kumimoji="0" lang="en-US" altLang="en-US" sz="36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6353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5DB-1172-BCFA-EFBD-B5F9CB05A496}"/>
              </a:ext>
            </a:extLst>
          </p:cNvPr>
          <p:cNvSpPr>
            <a:spLocks noGrp="1"/>
          </p:cNvSpPr>
          <p:nvPr>
            <p:ph type="title"/>
          </p:nvPr>
        </p:nvSpPr>
        <p:spPr/>
        <p:txBody>
          <a:bodyPr/>
          <a:lstStyle/>
          <a:p>
            <a:r>
              <a:rPr lang="en-US"/>
              <a:t>Giới thiệu về coroutines</a:t>
            </a:r>
          </a:p>
        </p:txBody>
      </p:sp>
      <p:sp>
        <p:nvSpPr>
          <p:cNvPr id="3" name="Content Placeholder 2">
            <a:extLst>
              <a:ext uri="{FF2B5EF4-FFF2-40B4-BE49-F238E27FC236}">
                <a16:creationId xmlns:a16="http://schemas.microsoft.com/office/drawing/2014/main" id="{B0CD4267-2CD3-29FD-7C59-8609BA2FF589}"/>
              </a:ext>
            </a:extLst>
          </p:cNvPr>
          <p:cNvSpPr>
            <a:spLocks noGrp="1"/>
          </p:cNvSpPr>
          <p:nvPr>
            <p:ph sz="quarter" idx="13"/>
          </p:nvPr>
        </p:nvSpPr>
        <p:spPr/>
        <p:txBody>
          <a:bodyPr/>
          <a:lstStyle/>
          <a:p>
            <a:r>
              <a:rPr lang="en-US"/>
              <a:t>Coroutine là cơ chế cho phép thực hiện các đoạn mã nguồn đồng thời và xử lý kết quả bất đồng bộ.</a:t>
            </a:r>
          </a:p>
          <a:p>
            <a:r>
              <a:rPr lang="en-US"/>
              <a:t>Cách sử dụng đơn giản và hiệu quả hơn so với các kỹ thuật truyền thống như Thread, AsyncTask, Callback.</a:t>
            </a:r>
          </a:p>
          <a:p>
            <a:r>
              <a:rPr lang="en-US"/>
              <a:t>Sử dụng ít bộ nhớ hơn</a:t>
            </a:r>
          </a:p>
          <a:p>
            <a:r>
              <a:rPr lang="en-US"/>
              <a:t>Cho phép chuyển đổi linh hoạt giữa các ngữ cảnh (chạy nền, cập nhật giao diện)</a:t>
            </a:r>
          </a:p>
          <a:p>
            <a:r>
              <a:rPr lang="en-US"/>
              <a:t>Được sử dụng để thực hiện kết nối CSDL (ROOM), kết nối Internet.</a:t>
            </a:r>
          </a:p>
        </p:txBody>
      </p:sp>
    </p:spTree>
    <p:extLst>
      <p:ext uri="{BB962C8B-B14F-4D97-AF65-F5344CB8AC3E}">
        <p14:creationId xmlns:p14="http://schemas.microsoft.com/office/powerpoint/2010/main" val="300180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19B8-D13B-911B-6A5C-BA88912C6A3F}"/>
              </a:ext>
            </a:extLst>
          </p:cNvPr>
          <p:cNvSpPr>
            <a:spLocks noGrp="1"/>
          </p:cNvSpPr>
          <p:nvPr>
            <p:ph type="title"/>
          </p:nvPr>
        </p:nvSpPr>
        <p:spPr/>
        <p:txBody>
          <a:bodyPr/>
          <a:lstStyle/>
          <a:p>
            <a:r>
              <a:rPr lang="en-US"/>
              <a:t>Ví dụ đầu tiên</a:t>
            </a:r>
          </a:p>
        </p:txBody>
      </p:sp>
      <p:sp>
        <p:nvSpPr>
          <p:cNvPr id="3" name="Content Placeholder 2">
            <a:extLst>
              <a:ext uri="{FF2B5EF4-FFF2-40B4-BE49-F238E27FC236}">
                <a16:creationId xmlns:a16="http://schemas.microsoft.com/office/drawing/2014/main" id="{AE55A80F-E197-F9ED-45A8-FBE5B3728202}"/>
              </a:ext>
            </a:extLst>
          </p:cNvPr>
          <p:cNvSpPr>
            <a:spLocks noGrp="1"/>
          </p:cNvSpPr>
          <p:nvPr>
            <p:ph sz="quarter" idx="13"/>
          </p:nvPr>
        </p:nvSpPr>
        <p:spPr/>
        <p:txBody>
          <a:bodyPr/>
          <a:lstStyle/>
          <a:p>
            <a:r>
              <a:rPr lang="en-US"/>
              <a:t>Để tạo và chạy coroutine cần thêm các thư viện vào project.</a:t>
            </a:r>
          </a:p>
          <a:p>
            <a:r>
              <a:rPr lang="en-US"/>
              <a:t>Đối với project Kotlin</a:t>
            </a:r>
          </a:p>
          <a:p>
            <a:pPr marL="0" indent="0">
              <a:buNone/>
            </a:pPr>
            <a:r>
              <a:rPr kumimoji="0" lang="en-US" altLang="en-US" sz="2000" b="0" i="0" u="none" strike="noStrike" cap="none" normalizeH="0" baseline="0">
                <a:ln>
                  <a:noFill/>
                </a:ln>
                <a:solidFill>
                  <a:srgbClr val="080808"/>
                </a:solidFill>
                <a:effectLst/>
                <a:latin typeface="Consolas" panose="020B0609020204030204" pitchFamily="49" charset="0"/>
              </a:rPr>
              <a:t>implementation(</a:t>
            </a:r>
            <a:r>
              <a:rPr kumimoji="0" lang="en-US" altLang="en-US" sz="2000" b="0" i="0" u="none" strike="noStrike" cap="none" normalizeH="0" baseline="0">
                <a:ln>
                  <a:noFill/>
                </a:ln>
                <a:solidFill>
                  <a:srgbClr val="067D17"/>
                </a:solidFill>
                <a:effectLst/>
                <a:latin typeface="Consolas" panose="020B0609020204030204" pitchFamily="49" charset="0"/>
              </a:rPr>
              <a:t>"org.jetbrains.kotlinx:kotlinx-coroutines-core-jvm:1.5.0"</a:t>
            </a:r>
            <a:r>
              <a:rPr kumimoji="0" lang="en-US" altLang="en-US" sz="2000" b="0" i="0" u="none" strike="noStrike" cap="none" normalizeH="0" baseline="0">
                <a:ln>
                  <a:noFill/>
                </a:ln>
                <a:solidFill>
                  <a:srgbClr val="080808"/>
                </a:solidFill>
                <a:effectLst/>
                <a:latin typeface="Consolas" panose="020B0609020204030204" pitchFamily="49" charset="0"/>
              </a:rPr>
              <a:t>)</a:t>
            </a:r>
            <a:endParaRPr kumimoji="0" lang="en-US" altLang="en-US" sz="6000" b="0" i="0" u="none" strike="noStrike" cap="none" normalizeH="0" baseline="0">
              <a:ln>
                <a:noFill/>
              </a:ln>
              <a:solidFill>
                <a:schemeClr val="tx1"/>
              </a:solidFill>
              <a:effectLst/>
              <a:latin typeface="Consolas" panose="020B0609020204030204" pitchFamily="49" charset="0"/>
            </a:endParaRPr>
          </a:p>
          <a:p>
            <a:r>
              <a:rPr lang="en-US"/>
              <a:t>Đối với project Android</a:t>
            </a:r>
          </a:p>
          <a:p>
            <a:pPr marL="0" indent="0">
              <a:buNone/>
            </a:pPr>
            <a:r>
              <a:rPr lang="en-US" sz="2000">
                <a:latin typeface="Consolas" panose="020B0609020204030204" pitchFamily="49" charset="0"/>
              </a:rPr>
              <a:t>implementation </a:t>
            </a:r>
            <a:r>
              <a:rPr lang="en-US" sz="2000">
                <a:solidFill>
                  <a:srgbClr val="067D17"/>
                </a:solidFill>
                <a:latin typeface="Consolas" panose="020B0609020204030204" pitchFamily="49" charset="0"/>
              </a:rPr>
              <a:t>'org.jetbrains.kotlinx:kotlinx-coroutines-core:1.2.1'</a:t>
            </a:r>
          </a:p>
          <a:p>
            <a:pPr marL="0" indent="0">
              <a:buNone/>
            </a:pPr>
            <a:r>
              <a:rPr lang="en-US" sz="2000">
                <a:latin typeface="Consolas" panose="020B0609020204030204" pitchFamily="49" charset="0"/>
              </a:rPr>
              <a:t>implementation </a:t>
            </a:r>
            <a:r>
              <a:rPr lang="en-US" sz="2000">
                <a:solidFill>
                  <a:srgbClr val="067D17"/>
                </a:solidFill>
                <a:latin typeface="Consolas" panose="020B0609020204030204" pitchFamily="49" charset="0"/>
              </a:rPr>
              <a:t>'org.jetbrains.kotlinx:kotlinx-coroutines-android:1.1.1'</a:t>
            </a:r>
          </a:p>
          <a:p>
            <a:pPr marL="0" indent="0">
              <a:buNone/>
            </a:pPr>
            <a:endParaRPr lang="en-US"/>
          </a:p>
        </p:txBody>
      </p:sp>
    </p:spTree>
    <p:extLst>
      <p:ext uri="{BB962C8B-B14F-4D97-AF65-F5344CB8AC3E}">
        <p14:creationId xmlns:p14="http://schemas.microsoft.com/office/powerpoint/2010/main" val="307453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08D1-CAE4-D261-FF4C-6C994859B048}"/>
              </a:ext>
            </a:extLst>
          </p:cNvPr>
          <p:cNvSpPr>
            <a:spLocks noGrp="1"/>
          </p:cNvSpPr>
          <p:nvPr>
            <p:ph type="title"/>
          </p:nvPr>
        </p:nvSpPr>
        <p:spPr/>
        <p:txBody>
          <a:bodyPr/>
          <a:lstStyle/>
          <a:p>
            <a:r>
              <a:rPr lang="en-US"/>
              <a:t>Ví dụ đầu tiên</a:t>
            </a:r>
          </a:p>
        </p:txBody>
      </p:sp>
      <p:sp>
        <p:nvSpPr>
          <p:cNvPr id="4" name="Rectangle 1">
            <a:extLst>
              <a:ext uri="{FF2B5EF4-FFF2-40B4-BE49-F238E27FC236}">
                <a16:creationId xmlns:a16="http://schemas.microsoft.com/office/drawing/2014/main" id="{FA676C79-FE65-836A-070C-803E9F3F7EE3}"/>
              </a:ext>
            </a:extLst>
          </p:cNvPr>
          <p:cNvSpPr>
            <a:spLocks noChangeArrowheads="1"/>
          </p:cNvSpPr>
          <p:nvPr/>
        </p:nvSpPr>
        <p:spPr bwMode="auto">
          <a:xfrm>
            <a:off x="235077" y="1446818"/>
            <a:ext cx="8673846" cy="224676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33B3"/>
                </a:solidFill>
                <a:effectLst/>
                <a:latin typeface="Consolas" panose="020B0609020204030204" pitchFamily="49" charset="0"/>
              </a:rPr>
              <a:t>import </a:t>
            </a:r>
            <a:r>
              <a:rPr kumimoji="0" lang="en-US" altLang="en-US" sz="1400" b="0" i="0" u="none" strike="noStrike" cap="none" normalizeH="0" baseline="0">
                <a:ln>
                  <a:noFill/>
                </a:ln>
                <a:solidFill>
                  <a:srgbClr val="080808"/>
                </a:solidFill>
                <a:effectLst/>
                <a:latin typeface="Consolas" panose="020B0609020204030204" pitchFamily="49" charset="0"/>
              </a:rPr>
              <a:t>kotlinx.coroutines.*</a:t>
            </a:r>
            <a:br>
              <a:rPr kumimoji="0" lang="en-US" altLang="en-US" sz="1400" b="0" i="0" u="none" strike="noStrike" cap="none" normalizeH="0" baseline="0">
                <a:ln>
                  <a:noFill/>
                </a:ln>
                <a:solidFill>
                  <a:srgbClr val="080808"/>
                </a:solidFill>
                <a:effectLst/>
                <a:latin typeface="Consolas" panose="020B0609020204030204" pitchFamily="49" charset="0"/>
              </a:rPr>
            </a:b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033B3"/>
                </a:solidFill>
                <a:effectLst/>
                <a:latin typeface="Consolas" panose="020B0609020204030204" pitchFamily="49" charset="0"/>
              </a:rPr>
              <a:t>fun </a:t>
            </a:r>
            <a:r>
              <a:rPr kumimoji="0" lang="en-US" altLang="en-US" sz="1400" b="0" i="0" u="none" strike="noStrike" cap="none" normalizeH="0" baseline="0">
                <a:ln>
                  <a:noFill/>
                </a:ln>
                <a:solidFill>
                  <a:srgbClr val="00627A"/>
                </a:solidFill>
                <a:effectLst/>
                <a:latin typeface="Consolas" panose="020B0609020204030204" pitchFamily="49" charset="0"/>
              </a:rPr>
              <a:t>main</a:t>
            </a:r>
            <a:r>
              <a:rPr kumimoji="0" lang="en-US" altLang="en-US" sz="1400" b="0" i="0" u="none" strike="noStrike" cap="none" normalizeH="0" baseline="0">
                <a:ln>
                  <a:noFill/>
                </a:ln>
                <a:solidFill>
                  <a:srgbClr val="080808"/>
                </a:solidFill>
                <a:effectLst/>
                <a:latin typeface="Consolas" panose="020B0609020204030204" pitchFamily="49" charset="0"/>
              </a:rPr>
              <a:t>() = </a:t>
            </a:r>
            <a:r>
              <a:rPr kumimoji="0" lang="en-US" altLang="en-US" sz="1400" b="0" i="1" u="none" strike="noStrike" cap="none" normalizeH="0" baseline="0">
                <a:ln>
                  <a:noFill/>
                </a:ln>
                <a:solidFill>
                  <a:srgbClr val="00627A"/>
                </a:solidFill>
                <a:effectLst/>
                <a:latin typeface="Consolas" panose="020B0609020204030204" pitchFamily="49" charset="0"/>
              </a:rPr>
              <a:t>runBlocking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5000L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"World"</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"Hello"</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endParaRPr kumimoji="0" lang="en-US" altLang="en-US" sz="3600" b="0" i="0" u="none" strike="noStrike" cap="none" normalizeH="0" baseline="0">
              <a:ln>
                <a:noFill/>
              </a:ln>
              <a:solidFill>
                <a:schemeClr val="tx1"/>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5153E1B0-49FC-D4C0-E8C9-45861E319598}"/>
              </a:ext>
            </a:extLst>
          </p:cNvPr>
          <p:cNvSpPr>
            <a:spLocks noGrp="1"/>
          </p:cNvSpPr>
          <p:nvPr>
            <p:ph sz="quarter" idx="13"/>
          </p:nvPr>
        </p:nvSpPr>
        <p:spPr>
          <a:xfrm>
            <a:off x="235077" y="841247"/>
            <a:ext cx="8674100" cy="5303393"/>
          </a:xfrm>
        </p:spPr>
        <p:txBody>
          <a:bodyPr/>
          <a:lstStyle/>
          <a:p>
            <a:pPr marL="0" indent="0">
              <a:buNone/>
            </a:pPr>
            <a:r>
              <a:rPr lang="en-US"/>
              <a:t>Tạo file </a:t>
            </a:r>
            <a:r>
              <a:rPr lang="en-US" b="1"/>
              <a:t>test.kt </a:t>
            </a:r>
            <a:r>
              <a:rPr lang="en-US"/>
              <a:t>và chạy đoạn mã sau:</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Kết quả thực hiện:</a:t>
            </a:r>
          </a:p>
          <a:p>
            <a:pPr marL="0" indent="0">
              <a:buNone/>
            </a:pPr>
            <a:endParaRPr lang="en-US"/>
          </a:p>
          <a:p>
            <a:pPr marL="0" indent="0">
              <a:buNone/>
            </a:pPr>
            <a:endParaRPr lang="en-US"/>
          </a:p>
          <a:p>
            <a:pPr marL="0" indent="0">
              <a:buNone/>
            </a:pPr>
            <a:r>
              <a:rPr lang="en-US"/>
              <a:t>=&gt; Từ “World” xuất hiện sau từ “Hello” 5 giây.</a:t>
            </a:r>
          </a:p>
        </p:txBody>
      </p:sp>
      <p:sp>
        <p:nvSpPr>
          <p:cNvPr id="7" name="TextBox 6">
            <a:extLst>
              <a:ext uri="{FF2B5EF4-FFF2-40B4-BE49-F238E27FC236}">
                <a16:creationId xmlns:a16="http://schemas.microsoft.com/office/drawing/2014/main" id="{92ED9747-1513-FFB8-3CA7-18FD6BBAF42F}"/>
              </a:ext>
            </a:extLst>
          </p:cNvPr>
          <p:cNvSpPr txBox="1"/>
          <p:nvPr/>
        </p:nvSpPr>
        <p:spPr>
          <a:xfrm>
            <a:off x="234823" y="4421316"/>
            <a:ext cx="8673845" cy="64633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wrap="square">
            <a:spAutoFit/>
          </a:bodyPr>
          <a:lstStyle/>
          <a:p>
            <a:r>
              <a:rPr lang="en-US" b="0" i="0">
                <a:solidFill>
                  <a:srgbClr val="19191C"/>
                </a:solidFill>
                <a:effectLst/>
                <a:latin typeface="JetBrains Mono"/>
              </a:rPr>
              <a:t>Hello </a:t>
            </a:r>
          </a:p>
          <a:p>
            <a:r>
              <a:rPr lang="en-US" b="0" i="0">
                <a:solidFill>
                  <a:srgbClr val="19191C"/>
                </a:solidFill>
                <a:effectLst/>
                <a:latin typeface="JetBrains Mono"/>
              </a:rPr>
              <a:t>World</a:t>
            </a:r>
            <a:endParaRPr lang="en-US"/>
          </a:p>
        </p:txBody>
      </p:sp>
    </p:spTree>
    <p:extLst>
      <p:ext uri="{BB962C8B-B14F-4D97-AF65-F5344CB8AC3E}">
        <p14:creationId xmlns:p14="http://schemas.microsoft.com/office/powerpoint/2010/main" val="90047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08D1-CAE4-D261-FF4C-6C994859B048}"/>
              </a:ext>
            </a:extLst>
          </p:cNvPr>
          <p:cNvSpPr>
            <a:spLocks noGrp="1"/>
          </p:cNvSpPr>
          <p:nvPr>
            <p:ph type="title"/>
          </p:nvPr>
        </p:nvSpPr>
        <p:spPr/>
        <p:txBody>
          <a:bodyPr/>
          <a:lstStyle/>
          <a:p>
            <a:r>
              <a:rPr lang="en-US"/>
              <a:t>Ví dụ đầu tiên</a:t>
            </a:r>
          </a:p>
        </p:txBody>
      </p:sp>
      <p:sp>
        <p:nvSpPr>
          <p:cNvPr id="4" name="Rectangle 1">
            <a:extLst>
              <a:ext uri="{FF2B5EF4-FFF2-40B4-BE49-F238E27FC236}">
                <a16:creationId xmlns:a16="http://schemas.microsoft.com/office/drawing/2014/main" id="{FA676C79-FE65-836A-070C-803E9F3F7EE3}"/>
              </a:ext>
            </a:extLst>
          </p:cNvPr>
          <p:cNvSpPr>
            <a:spLocks noChangeArrowheads="1"/>
          </p:cNvSpPr>
          <p:nvPr/>
        </p:nvSpPr>
        <p:spPr bwMode="auto">
          <a:xfrm>
            <a:off x="235077" y="1446818"/>
            <a:ext cx="8673846" cy="224676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33B3"/>
                </a:solidFill>
                <a:effectLst/>
                <a:latin typeface="Consolas" panose="020B0609020204030204" pitchFamily="49" charset="0"/>
              </a:rPr>
              <a:t>import </a:t>
            </a:r>
            <a:r>
              <a:rPr kumimoji="0" lang="en-US" altLang="en-US" sz="1400" b="0" i="0" u="none" strike="noStrike" cap="none" normalizeH="0" baseline="0">
                <a:ln>
                  <a:noFill/>
                </a:ln>
                <a:solidFill>
                  <a:srgbClr val="080808"/>
                </a:solidFill>
                <a:effectLst/>
                <a:latin typeface="Consolas" panose="020B0609020204030204" pitchFamily="49" charset="0"/>
              </a:rPr>
              <a:t>kotlinx.coroutines.*</a:t>
            </a:r>
            <a:br>
              <a:rPr kumimoji="0" lang="en-US" altLang="en-US" sz="1400" b="0" i="0" u="none" strike="noStrike" cap="none" normalizeH="0" baseline="0">
                <a:ln>
                  <a:noFill/>
                </a:ln>
                <a:solidFill>
                  <a:srgbClr val="080808"/>
                </a:solidFill>
                <a:effectLst/>
                <a:latin typeface="Consolas" panose="020B0609020204030204" pitchFamily="49" charset="0"/>
              </a:rPr>
            </a:b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033B3"/>
                </a:solidFill>
                <a:effectLst/>
                <a:latin typeface="Consolas" panose="020B0609020204030204" pitchFamily="49" charset="0"/>
              </a:rPr>
              <a:t>fun </a:t>
            </a:r>
            <a:r>
              <a:rPr kumimoji="0" lang="en-US" altLang="en-US" sz="1400" b="0" i="0" u="none" strike="noStrike" cap="none" normalizeH="0" baseline="0">
                <a:ln>
                  <a:noFill/>
                </a:ln>
                <a:solidFill>
                  <a:srgbClr val="00627A"/>
                </a:solidFill>
                <a:effectLst/>
                <a:latin typeface="Consolas" panose="020B0609020204030204" pitchFamily="49" charset="0"/>
              </a:rPr>
              <a:t>main</a:t>
            </a:r>
            <a:r>
              <a:rPr kumimoji="0" lang="en-US" altLang="en-US" sz="1400" b="0" i="0" u="none" strike="noStrike" cap="none" normalizeH="0" baseline="0">
                <a:ln>
                  <a:noFill/>
                </a:ln>
                <a:solidFill>
                  <a:srgbClr val="080808"/>
                </a:solidFill>
                <a:effectLst/>
                <a:latin typeface="Consolas" panose="020B0609020204030204" pitchFamily="49" charset="0"/>
              </a:rPr>
              <a:t>() = </a:t>
            </a:r>
            <a:r>
              <a:rPr kumimoji="0" lang="en-US" altLang="en-US" sz="1400" b="0" i="1" u="none" strike="noStrike" cap="none" normalizeH="0" baseline="0">
                <a:ln>
                  <a:noFill/>
                </a:ln>
                <a:solidFill>
                  <a:srgbClr val="00627A"/>
                </a:solidFill>
                <a:effectLst/>
                <a:latin typeface="Consolas" panose="020B0609020204030204" pitchFamily="49" charset="0"/>
              </a:rPr>
              <a:t>runBlocking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delay(</a:t>
            </a:r>
            <a:r>
              <a:rPr kumimoji="0" lang="en-US" altLang="en-US" sz="1400" b="0" i="0" u="none" strike="noStrike" cap="none" normalizeH="0" baseline="0">
                <a:ln>
                  <a:noFill/>
                </a:ln>
                <a:solidFill>
                  <a:srgbClr val="1750EB"/>
                </a:solidFill>
                <a:effectLst/>
                <a:latin typeface="Consolas" panose="020B0609020204030204" pitchFamily="49" charset="0"/>
              </a:rPr>
              <a:t>5000L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"World"</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"Hello"</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endParaRPr kumimoji="0" lang="en-US" altLang="en-US" sz="3600" b="0" i="0" u="none" strike="noStrike" cap="none" normalizeH="0" baseline="0">
              <a:ln>
                <a:noFill/>
              </a:ln>
              <a:solidFill>
                <a:schemeClr val="tx1"/>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5153E1B0-49FC-D4C0-E8C9-45861E319598}"/>
              </a:ext>
            </a:extLst>
          </p:cNvPr>
          <p:cNvSpPr>
            <a:spLocks noGrp="1"/>
          </p:cNvSpPr>
          <p:nvPr>
            <p:ph sz="quarter" idx="13"/>
          </p:nvPr>
        </p:nvSpPr>
        <p:spPr>
          <a:xfrm>
            <a:off x="235077" y="841247"/>
            <a:ext cx="8674100" cy="5303393"/>
          </a:xfrm>
        </p:spPr>
        <p:txBody>
          <a:bodyPr/>
          <a:lstStyle/>
          <a:p>
            <a:pPr marL="0" indent="0">
              <a:buNone/>
            </a:pPr>
            <a:r>
              <a:rPr lang="en-US"/>
              <a:t>Tạo file </a:t>
            </a:r>
            <a:r>
              <a:rPr lang="en-US" b="1"/>
              <a:t>test.kt </a:t>
            </a:r>
            <a:r>
              <a:rPr lang="en-US"/>
              <a:t>và chạy đoạn mã sau:</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2000"/>
              <a:t>Giải thích:</a:t>
            </a:r>
          </a:p>
          <a:p>
            <a:pPr marL="0" indent="0">
              <a:buNone/>
            </a:pPr>
            <a:r>
              <a:rPr lang="en-US" sz="1800" b="1"/>
              <a:t>launch</a:t>
            </a:r>
            <a:r>
              <a:rPr lang="en-US" sz="1800"/>
              <a:t> – tạo và chạy một coroutine mới đồng thời với phần còn lại của mã nguồn</a:t>
            </a:r>
          </a:p>
          <a:p>
            <a:pPr marL="0" indent="0">
              <a:buNone/>
            </a:pPr>
            <a:r>
              <a:rPr lang="en-US" sz="1800" b="1"/>
              <a:t>delay</a:t>
            </a:r>
            <a:r>
              <a:rPr lang="en-US" sz="1800"/>
              <a:t> – hàm suspend dừng coroutine trong một khoảng thời gian, việc tạm dừng coroutine không làm dừng luồng, cho phép các coroutine khác vẫn có thể hoạt động</a:t>
            </a:r>
          </a:p>
          <a:p>
            <a:pPr marL="0" indent="0">
              <a:buNone/>
            </a:pPr>
            <a:r>
              <a:rPr lang="en-US" sz="1800" b="1"/>
              <a:t>runBlocking</a:t>
            </a:r>
            <a:r>
              <a:rPr lang="en-US" sz="1800"/>
              <a:t> – được dùng để kết nối mã nguồn không dùng coroutine và mã nguồn sử dụng coroutine, tạo và chạy một coroutine, hàm trả về kết quả khi các coroutine bên trong kết thúc</a:t>
            </a:r>
          </a:p>
        </p:txBody>
      </p:sp>
    </p:spTree>
    <p:extLst>
      <p:ext uri="{BB962C8B-B14F-4D97-AF65-F5344CB8AC3E}">
        <p14:creationId xmlns:p14="http://schemas.microsoft.com/office/powerpoint/2010/main" val="82321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08D1-CAE4-D261-FF4C-6C994859B048}"/>
              </a:ext>
            </a:extLst>
          </p:cNvPr>
          <p:cNvSpPr>
            <a:spLocks noGrp="1"/>
          </p:cNvSpPr>
          <p:nvPr>
            <p:ph type="title"/>
          </p:nvPr>
        </p:nvSpPr>
        <p:spPr/>
        <p:txBody>
          <a:bodyPr/>
          <a:lstStyle/>
          <a:p>
            <a:r>
              <a:rPr lang="en-US"/>
              <a:t>Ví dụ đầu tiên</a:t>
            </a:r>
          </a:p>
        </p:txBody>
      </p:sp>
      <p:sp>
        <p:nvSpPr>
          <p:cNvPr id="5" name="Content Placeholder 2">
            <a:extLst>
              <a:ext uri="{FF2B5EF4-FFF2-40B4-BE49-F238E27FC236}">
                <a16:creationId xmlns:a16="http://schemas.microsoft.com/office/drawing/2014/main" id="{5153E1B0-49FC-D4C0-E8C9-45861E319598}"/>
              </a:ext>
            </a:extLst>
          </p:cNvPr>
          <p:cNvSpPr>
            <a:spLocks noGrp="1"/>
          </p:cNvSpPr>
          <p:nvPr>
            <p:ph sz="quarter" idx="13"/>
          </p:nvPr>
        </p:nvSpPr>
        <p:spPr>
          <a:xfrm>
            <a:off x="235077" y="841247"/>
            <a:ext cx="8674100" cy="5303393"/>
          </a:xfrm>
        </p:spPr>
        <p:txBody>
          <a:bodyPr/>
          <a:lstStyle/>
          <a:p>
            <a:pPr marL="0" indent="0">
              <a:buNone/>
            </a:pPr>
            <a:r>
              <a:rPr lang="en-US"/>
              <a:t>Cập nhật file </a:t>
            </a:r>
            <a:r>
              <a:rPr lang="en-US" b="1"/>
              <a:t>test.kt </a:t>
            </a:r>
            <a:r>
              <a:rPr lang="en-US"/>
              <a:t>như sau:</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lgn="just">
              <a:buNone/>
            </a:pPr>
            <a:endParaRPr lang="en-US" b="1"/>
          </a:p>
          <a:p>
            <a:pPr marL="0" indent="0" algn="just">
              <a:buNone/>
            </a:pPr>
            <a:r>
              <a:rPr lang="en-US" sz="2400" b="1"/>
              <a:t>doWorld() </a:t>
            </a:r>
            <a:r>
              <a:rPr lang="en-US" sz="2400"/>
              <a:t>là ví dụ về hàm suspend được gọi trong các coroutines, nội dung hàm có thể gọi các hàm suspend khác cho phép tạm dừng coroutine.</a:t>
            </a:r>
            <a:endParaRPr lang="en-US"/>
          </a:p>
        </p:txBody>
      </p:sp>
      <p:sp>
        <p:nvSpPr>
          <p:cNvPr id="3" name="Rectangle 1">
            <a:extLst>
              <a:ext uri="{FF2B5EF4-FFF2-40B4-BE49-F238E27FC236}">
                <a16:creationId xmlns:a16="http://schemas.microsoft.com/office/drawing/2014/main" id="{824670CD-0A5C-8D3C-D2CF-BD6C447FE880}"/>
              </a:ext>
            </a:extLst>
          </p:cNvPr>
          <p:cNvSpPr>
            <a:spLocks noChangeArrowheads="1"/>
          </p:cNvSpPr>
          <p:nvPr/>
        </p:nvSpPr>
        <p:spPr bwMode="auto">
          <a:xfrm>
            <a:off x="235077" y="1437954"/>
            <a:ext cx="8673846" cy="246221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33B3"/>
                </a:solidFill>
                <a:effectLst/>
                <a:latin typeface="Consolas" panose="020B0609020204030204" pitchFamily="49" charset="0"/>
              </a:rPr>
              <a:t>import </a:t>
            </a:r>
            <a:r>
              <a:rPr kumimoji="0" lang="en-US" altLang="en-US" sz="1400" b="0" i="0" u="none" strike="noStrike" cap="none" normalizeH="0" baseline="0">
                <a:ln>
                  <a:noFill/>
                </a:ln>
                <a:solidFill>
                  <a:srgbClr val="080808"/>
                </a:solidFill>
                <a:effectLst/>
                <a:latin typeface="Consolas" panose="020B0609020204030204" pitchFamily="49" charset="0"/>
              </a:rPr>
              <a:t>kotlinx.coroutines.*</a:t>
            </a:r>
            <a:br>
              <a:rPr kumimoji="0" lang="en-US" altLang="en-US" sz="1400" b="0" i="0" u="none" strike="noStrike" cap="none" normalizeH="0" baseline="0">
                <a:ln>
                  <a:noFill/>
                </a:ln>
                <a:solidFill>
                  <a:srgbClr val="080808"/>
                </a:solidFill>
                <a:effectLst/>
                <a:latin typeface="Consolas" panose="020B0609020204030204" pitchFamily="49" charset="0"/>
              </a:rPr>
            </a:b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033B3"/>
                </a:solidFill>
                <a:effectLst/>
                <a:latin typeface="Consolas" panose="020B0609020204030204" pitchFamily="49" charset="0"/>
              </a:rPr>
              <a:t>fun </a:t>
            </a:r>
            <a:r>
              <a:rPr kumimoji="0" lang="en-US" altLang="en-US" sz="1400" b="0" i="0" u="none" strike="noStrike" cap="none" normalizeH="0" baseline="0">
                <a:ln>
                  <a:noFill/>
                </a:ln>
                <a:solidFill>
                  <a:srgbClr val="00627A"/>
                </a:solidFill>
                <a:effectLst/>
                <a:latin typeface="Consolas" panose="020B0609020204030204" pitchFamily="49" charset="0"/>
              </a:rPr>
              <a:t>main</a:t>
            </a:r>
            <a:r>
              <a:rPr kumimoji="0" lang="en-US" altLang="en-US" sz="1400" b="0" i="0" u="none" strike="noStrike" cap="none" normalizeH="0" baseline="0">
                <a:ln>
                  <a:noFill/>
                </a:ln>
                <a:solidFill>
                  <a:srgbClr val="080808"/>
                </a:solidFill>
                <a:effectLst/>
                <a:latin typeface="Consolas" panose="020B0609020204030204" pitchFamily="49" charset="0"/>
              </a:rPr>
              <a:t>() = </a:t>
            </a:r>
            <a:r>
              <a:rPr kumimoji="0" lang="en-US" altLang="en-US" sz="1400" b="0" i="1" u="none" strike="noStrike" cap="none" normalizeH="0" baseline="0">
                <a:ln>
                  <a:noFill/>
                </a:ln>
                <a:solidFill>
                  <a:srgbClr val="00627A"/>
                </a:solidFill>
                <a:effectLst/>
                <a:latin typeface="Consolas" panose="020B0609020204030204" pitchFamily="49" charset="0"/>
              </a:rPr>
              <a:t>runBlocking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launch </a:t>
            </a: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80808"/>
                </a:solidFill>
                <a:effectLst/>
                <a:latin typeface="Consolas" panose="020B0609020204030204" pitchFamily="49" charset="0"/>
              </a:rPr>
              <a:t>doWorld() </a:t>
            </a: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"Hello"</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1" i="0" u="none" strike="noStrike" cap="none" normalizeH="0" baseline="0">
                <a:ln>
                  <a:noFill/>
                </a:ln>
                <a:solidFill>
                  <a:srgbClr val="080808"/>
                </a:solidFill>
                <a:effectLst/>
                <a:latin typeface="Consolas" panose="020B0609020204030204" pitchFamily="49" charset="0"/>
              </a:rPr>
              <a:t>}</a:t>
            </a:r>
            <a:br>
              <a:rPr kumimoji="0" lang="en-US" altLang="en-US" sz="1400" b="1" i="0" u="none" strike="noStrike" cap="none" normalizeH="0" baseline="0">
                <a:ln>
                  <a:noFill/>
                </a:ln>
                <a:solidFill>
                  <a:srgbClr val="080808"/>
                </a:solidFill>
                <a:effectLst/>
                <a:latin typeface="Consolas" panose="020B0609020204030204" pitchFamily="49" charset="0"/>
              </a:rPr>
            </a:br>
            <a:br>
              <a:rPr kumimoji="0" lang="en-US" altLang="en-US" sz="1400" b="1"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033B3"/>
                </a:solidFill>
                <a:effectLst/>
                <a:latin typeface="Consolas" panose="020B0609020204030204" pitchFamily="49" charset="0"/>
              </a:rPr>
              <a:t>suspend fun </a:t>
            </a:r>
            <a:r>
              <a:rPr kumimoji="0" lang="en-US" altLang="en-US" sz="1400" b="0" i="0" u="none" strike="noStrike" cap="none" normalizeH="0" baseline="0">
                <a:ln>
                  <a:noFill/>
                </a:ln>
                <a:solidFill>
                  <a:srgbClr val="00627A"/>
                </a:solidFill>
                <a:effectLst/>
                <a:latin typeface="Consolas" panose="020B0609020204030204" pitchFamily="49" charset="0"/>
              </a:rPr>
              <a:t>doWorld</a:t>
            </a:r>
            <a:r>
              <a:rPr kumimoji="0" lang="en-US" altLang="en-US" sz="1400" b="0" i="0" u="none" strike="noStrike" cap="none" normalizeH="0" baseline="0">
                <a:ln>
                  <a:noFill/>
                </a:ln>
                <a:solidFill>
                  <a:srgbClr val="080808"/>
                </a:solidFill>
                <a:effectLst/>
                <a:latin typeface="Consolas" panose="020B0609020204030204" pitchFamily="49" charset="0"/>
              </a:rPr>
              <a:t>() {</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delay(</a:t>
            </a:r>
            <a:r>
              <a:rPr kumimoji="0" lang="en-US" altLang="en-US" sz="1400" b="0" i="0" u="none" strike="noStrike" cap="none" normalizeH="0" baseline="0">
                <a:ln>
                  <a:noFill/>
                </a:ln>
                <a:solidFill>
                  <a:srgbClr val="1750EB"/>
                </a:solidFill>
                <a:effectLst/>
                <a:latin typeface="Consolas" panose="020B0609020204030204" pitchFamily="49" charset="0"/>
              </a:rPr>
              <a:t>5000L</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1" u="none" strike="noStrike" cap="none" normalizeH="0" baseline="0">
                <a:ln>
                  <a:noFill/>
                </a:ln>
                <a:solidFill>
                  <a:srgbClr val="00627A"/>
                </a:solidFill>
                <a:effectLst/>
                <a:latin typeface="Consolas" panose="020B0609020204030204" pitchFamily="49" charset="0"/>
              </a:rPr>
              <a:t>println</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67D17"/>
                </a:solidFill>
                <a:effectLst/>
                <a:latin typeface="Consolas" panose="020B0609020204030204" pitchFamily="49" charset="0"/>
              </a:rPr>
              <a:t>"World"</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a:t>
            </a:r>
            <a:endParaRPr kumimoji="0" lang="en-US" altLang="en-US" sz="36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6261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37C1-114D-51B8-11A6-86B2E700EB01}"/>
              </a:ext>
            </a:extLst>
          </p:cNvPr>
          <p:cNvSpPr>
            <a:spLocks noGrp="1"/>
          </p:cNvSpPr>
          <p:nvPr>
            <p:ph type="title"/>
          </p:nvPr>
        </p:nvSpPr>
        <p:spPr/>
        <p:txBody>
          <a:bodyPr/>
          <a:lstStyle/>
          <a:p>
            <a:r>
              <a:rPr lang="en-US"/>
              <a:t>Khái niệm hàm suspend</a:t>
            </a:r>
          </a:p>
        </p:txBody>
      </p:sp>
      <p:sp>
        <p:nvSpPr>
          <p:cNvPr id="3" name="Content Placeholder 2">
            <a:extLst>
              <a:ext uri="{FF2B5EF4-FFF2-40B4-BE49-F238E27FC236}">
                <a16:creationId xmlns:a16="http://schemas.microsoft.com/office/drawing/2014/main" id="{5D6C90FF-51A6-6471-41E6-E73BF5885FFA}"/>
              </a:ext>
            </a:extLst>
          </p:cNvPr>
          <p:cNvSpPr>
            <a:spLocks noGrp="1"/>
          </p:cNvSpPr>
          <p:nvPr>
            <p:ph sz="quarter" idx="13"/>
          </p:nvPr>
        </p:nvSpPr>
        <p:spPr/>
        <p:txBody>
          <a:bodyPr/>
          <a:lstStyle/>
          <a:p>
            <a:r>
              <a:rPr lang="en-US"/>
              <a:t>Là hàm được sử dụng trong các coroutines hoặc trong các hàm suspend khác.</a:t>
            </a:r>
          </a:p>
          <a:p>
            <a:r>
              <a:rPr lang="en-US"/>
              <a:t>Có khả năng tạm dừng việc thực thi và tiếp tục khi cần thiết.</a:t>
            </a:r>
          </a:p>
        </p:txBody>
      </p:sp>
    </p:spTree>
    <p:extLst>
      <p:ext uri="{BB962C8B-B14F-4D97-AF65-F5344CB8AC3E}">
        <p14:creationId xmlns:p14="http://schemas.microsoft.com/office/powerpoint/2010/main" val="161542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D74F-0026-30E2-8732-FE264846B1AE}"/>
              </a:ext>
            </a:extLst>
          </p:cNvPr>
          <p:cNvSpPr>
            <a:spLocks noGrp="1"/>
          </p:cNvSpPr>
          <p:nvPr>
            <p:ph type="title"/>
          </p:nvPr>
        </p:nvSpPr>
        <p:spPr/>
        <p:txBody>
          <a:bodyPr/>
          <a:lstStyle/>
          <a:p>
            <a:r>
              <a:rPr lang="en-US"/>
              <a:t>Khái niệm hàm suspend</a:t>
            </a:r>
          </a:p>
        </p:txBody>
      </p:sp>
      <p:pic>
        <p:nvPicPr>
          <p:cNvPr id="6" name="Picture 5">
            <a:extLst>
              <a:ext uri="{FF2B5EF4-FFF2-40B4-BE49-F238E27FC236}">
                <a16:creationId xmlns:a16="http://schemas.microsoft.com/office/drawing/2014/main" id="{A97846D5-8F6B-9610-4E2A-1E1959FAA3D2}"/>
              </a:ext>
            </a:extLst>
          </p:cNvPr>
          <p:cNvPicPr>
            <a:picLocks noChangeAspect="1"/>
          </p:cNvPicPr>
          <p:nvPr/>
        </p:nvPicPr>
        <p:blipFill rotWithShape="1">
          <a:blip r:embed="rId2"/>
          <a:srcRect l="4818" t="9318" r="5628" b="12610"/>
          <a:stretch/>
        </p:blipFill>
        <p:spPr>
          <a:xfrm>
            <a:off x="3787045" y="1013255"/>
            <a:ext cx="5121877" cy="1759028"/>
          </a:xfrm>
          <a:prstGeom prst="rect">
            <a:avLst/>
          </a:prstGeom>
        </p:spPr>
      </p:pic>
      <p:pic>
        <p:nvPicPr>
          <p:cNvPr id="9" name="Picture 8">
            <a:extLst>
              <a:ext uri="{FF2B5EF4-FFF2-40B4-BE49-F238E27FC236}">
                <a16:creationId xmlns:a16="http://schemas.microsoft.com/office/drawing/2014/main" id="{31F41C85-2A52-8D48-1494-C3A5B02DEC79}"/>
              </a:ext>
            </a:extLst>
          </p:cNvPr>
          <p:cNvPicPr>
            <a:picLocks noChangeAspect="1"/>
          </p:cNvPicPr>
          <p:nvPr/>
        </p:nvPicPr>
        <p:blipFill rotWithShape="1">
          <a:blip r:embed="rId3"/>
          <a:srcRect l="3713" t="3518" r="3824" b="4770"/>
          <a:stretch/>
        </p:blipFill>
        <p:spPr>
          <a:xfrm>
            <a:off x="3787046" y="3564104"/>
            <a:ext cx="5121877" cy="2555506"/>
          </a:xfrm>
          <a:prstGeom prst="rect">
            <a:avLst/>
          </a:prstGeom>
        </p:spPr>
      </p:pic>
      <p:sp>
        <p:nvSpPr>
          <p:cNvPr id="10" name="Content Placeholder 2">
            <a:extLst>
              <a:ext uri="{FF2B5EF4-FFF2-40B4-BE49-F238E27FC236}">
                <a16:creationId xmlns:a16="http://schemas.microsoft.com/office/drawing/2014/main" id="{35139E8D-F616-B97F-EC98-30F0AFC58798}"/>
              </a:ext>
            </a:extLst>
          </p:cNvPr>
          <p:cNvSpPr>
            <a:spLocks noGrp="1"/>
          </p:cNvSpPr>
          <p:nvPr>
            <p:ph sz="quarter" idx="13"/>
          </p:nvPr>
        </p:nvSpPr>
        <p:spPr>
          <a:xfrm>
            <a:off x="235077" y="1015482"/>
            <a:ext cx="3551968" cy="1648639"/>
          </a:xfrm>
        </p:spPr>
        <p:txBody>
          <a:bodyPr/>
          <a:lstStyle/>
          <a:p>
            <a:pPr marL="0" indent="0" algn="just">
              <a:buNone/>
            </a:pPr>
            <a:r>
              <a:rPr lang="en-US" b="1"/>
              <a:t>Hàm block: </a:t>
            </a:r>
            <a:r>
              <a:rPr lang="en-US"/>
              <a:t>dừng luồng cho đến khi kết thúc hàm, các hàm khác phải chờ.</a:t>
            </a:r>
          </a:p>
        </p:txBody>
      </p:sp>
      <p:sp>
        <p:nvSpPr>
          <p:cNvPr id="11" name="Content Placeholder 2">
            <a:extLst>
              <a:ext uri="{FF2B5EF4-FFF2-40B4-BE49-F238E27FC236}">
                <a16:creationId xmlns:a16="http://schemas.microsoft.com/office/drawing/2014/main" id="{15664EC8-6F12-1BE9-D7B7-9BEC16F8A8FA}"/>
              </a:ext>
            </a:extLst>
          </p:cNvPr>
          <p:cNvSpPr txBox="1">
            <a:spLocks/>
          </p:cNvSpPr>
          <p:nvPr/>
        </p:nvSpPr>
        <p:spPr>
          <a:xfrm>
            <a:off x="235077" y="3564104"/>
            <a:ext cx="3551968" cy="16486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a:t>Hàm suspend:</a:t>
            </a:r>
            <a:r>
              <a:rPr lang="en-US"/>
              <a:t> nếu chưa có kết quả thì sẽ tạm dừng nhưng</a:t>
            </a:r>
            <a:r>
              <a:rPr lang="en-US" b="1"/>
              <a:t> </a:t>
            </a:r>
            <a:r>
              <a:rPr lang="en-US"/>
              <a:t>không dừng luồng, cho phép các hàm khác không phải chờ.</a:t>
            </a:r>
          </a:p>
        </p:txBody>
      </p:sp>
    </p:spTree>
    <p:extLst>
      <p:ext uri="{BB962C8B-B14F-4D97-AF65-F5344CB8AC3E}">
        <p14:creationId xmlns:p14="http://schemas.microsoft.com/office/powerpoint/2010/main" val="4122621027"/>
      </p:ext>
    </p:extLst>
  </p:cSld>
  <p:clrMapOvr>
    <a:masterClrMapping/>
  </p:clrMapOvr>
</p:sld>
</file>

<file path=ppt/theme/theme1.xml><?xml version="1.0" encoding="utf-8"?>
<a:theme xmlns:a="http://schemas.openxmlformats.org/drawingml/2006/main" name="HUST_PPT_template_2022_RED_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9B4C15-ABF3-4F9D-8370-60577F468BEE}"/>
</file>

<file path=customXml/itemProps2.xml><?xml version="1.0" encoding="utf-8"?>
<ds:datastoreItem xmlns:ds="http://schemas.openxmlformats.org/officeDocument/2006/customXml" ds:itemID="{D60B479E-D865-4FEF-ADEE-791410E5D861}"/>
</file>

<file path=customXml/itemProps3.xml><?xml version="1.0" encoding="utf-8"?>
<ds:datastoreItem xmlns:ds="http://schemas.openxmlformats.org/officeDocument/2006/customXml" ds:itemID="{D429B3AC-3335-4840-8675-7289E0E907FB}"/>
</file>

<file path=docProps/app.xml><?xml version="1.0" encoding="utf-8"?>
<Properties xmlns="http://schemas.openxmlformats.org/officeDocument/2006/extended-properties" xmlns:vt="http://schemas.openxmlformats.org/officeDocument/2006/docPropsVTypes">
  <Template>HUST_PPT_template_2022_RED_4x3</Template>
  <TotalTime>1097</TotalTime>
  <Words>2433</Words>
  <Application>Microsoft Office PowerPoint</Application>
  <PresentationFormat>On-screen Show (4:3)</PresentationFormat>
  <Paragraphs>176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JetBrains Mono</vt:lpstr>
      <vt:lpstr>Lato</vt:lpstr>
      <vt:lpstr>HUST_PPT_template_2022_RED_4x3</vt:lpstr>
      <vt:lpstr>PowerPoint Presentation</vt:lpstr>
      <vt:lpstr>Nội dung</vt:lpstr>
      <vt:lpstr>Giới thiệu về coroutines</vt:lpstr>
      <vt:lpstr>Ví dụ đầu tiên</vt:lpstr>
      <vt:lpstr>Ví dụ đầu tiên</vt:lpstr>
      <vt:lpstr>Ví dụ đầu tiên</vt:lpstr>
      <vt:lpstr>Ví dụ đầu tiên</vt:lpstr>
      <vt:lpstr>Khái niệm hàm suspend</vt:lpstr>
      <vt:lpstr>Khái niệm hàm suspend</vt:lpstr>
      <vt:lpstr>Cách thức khởi tạo coroutine</vt:lpstr>
      <vt:lpstr>Hàm launch()</vt:lpstr>
      <vt:lpstr>Ví dụ</vt:lpstr>
      <vt:lpstr>Ví dụ</vt:lpstr>
      <vt:lpstr>Hàm runBlocking()</vt:lpstr>
      <vt:lpstr>Ví dụ</vt:lpstr>
      <vt:lpstr>Chờ và hủy coroutine đang chạy</vt:lpstr>
      <vt:lpstr>Chờ coroutine hoàn thành</vt:lpstr>
      <vt:lpstr>Hủy coroutine đang thực  hiện</vt:lpstr>
      <vt:lpstr>Ví dụ</vt:lpstr>
      <vt:lpstr>Hàm withTimeout()</vt:lpstr>
      <vt:lpstr>Ví dụ</vt:lpstr>
      <vt:lpstr>Hàm async()</vt:lpstr>
      <vt:lpstr>Hàm await()</vt:lpstr>
      <vt:lpstr>CoroutineContext</vt:lpstr>
      <vt:lpstr>Ví dụ</vt:lpstr>
      <vt:lpstr>Chuyển đổi giữa các ngữ cảnh</vt:lpstr>
      <vt:lpstr>CoroutineScope</vt:lpstr>
      <vt:lpstr>Ví dụ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c:creator>
  <cp:lastModifiedBy>Nguyen</cp:lastModifiedBy>
  <cp:revision>1</cp:revision>
  <dcterms:created xsi:type="dcterms:W3CDTF">2023-12-14T23:39:42Z</dcterms:created>
  <dcterms:modified xsi:type="dcterms:W3CDTF">2023-12-18T02:38:27Z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