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122"/>
  </p:normalViewPr>
  <p:slideViewPr>
    <p:cSldViewPr snapToGrid="0">
      <p:cViewPr varScale="1">
        <p:scale>
          <a:sx n="96" d="100"/>
          <a:sy n="96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87AC-0462-95F5-43CB-B76597FB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A409D-C629-A2E6-A05A-44C849E2A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5CDF-127E-ED5A-B9A4-FC0F1CFA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93CA-152C-470A-899B-EC614551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E96E-8E0A-C58F-7DFD-30DD90A8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283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F144-2D3D-A3F2-C8A4-AA806F26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ACB97-E6F5-74C2-5A76-B54B9BD2C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EC23-361D-5390-6622-1DA13697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A039-23AE-25D9-5A65-D787A077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4983-76AB-490B-E3CB-EF1B109C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343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1B5A9-34C9-C197-691E-4ACD420B6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2849D-9F4F-66F8-90E3-6D2F22140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C2CA-0D71-73C8-255E-050E87DC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D146-7448-1F5B-B9AE-174019A0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2B70-07E8-D9C4-ED44-AA7F04C7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999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B3D2-32F8-42DB-62D9-5C36C6FA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E023-E34E-C7AF-9FF2-48FA8DEA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A9201-25C1-DA5F-CA3E-507921A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C22B-40EE-92CF-5F49-B169BDA9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581D-911A-B47C-56CC-D6D7ED7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79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C833-B27C-64D0-5383-EB118CC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3C499-2414-D611-D088-858128E2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BF10-62DF-6B37-8816-B2C87A4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2691-475F-E2EB-C941-6E4676F9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187A-E291-3E3E-008B-CCA4557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529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2780-DA31-0E05-61A6-B09AFC58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337A4-A48B-13AE-0FD9-09C28C337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C156C-9FA8-2B9C-E757-E7DEFE76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2D5DF-FF75-BB06-FBA8-DD19F3CA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57F7-46A1-3AE8-3893-F17F3FAA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519C-DDEC-374E-6116-86F4031B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11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3A98-6D74-C598-71CC-B8B61ECB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15DA-DF5A-7F42-1F2B-05A5C02B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3E08E-A1B2-9579-A709-610B87E08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CB97B-3A09-5267-60DD-2B39800D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2FB9B-B7D3-12E2-1A6B-908C2D907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EA904-36C5-8EB2-15E0-5CF4BF94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26242-F99D-A538-77AD-97BFF5B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BEB89-9B96-F2B0-E1D9-3594F346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57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3074-00A2-2B84-C9F9-156628DD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B9459-1314-6676-BCCC-5CF15533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C7E33-1FAD-CFBD-1FBD-3969D624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943E4-0B33-DD58-EC45-F936225C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897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DA4CF-0FF5-1966-4D71-0D6A2D98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AB60-C865-EECB-D3DA-2B843328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3AE9-BCFF-1E01-BE05-6E87F30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247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0F57-69E8-7180-5E35-4FC1A36C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EE28-3214-F4B8-C32C-9FBF798F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D8A19-52DF-93D4-2611-072AC4CF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4BAC5-32A1-DF6C-CAF0-2569DF86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40F22-2F5A-51AC-B601-8AECBBB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0C3FF-1641-6CBD-0C63-5D8109C0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325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D591-1D51-170F-5863-028C10A7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E4DB4-E3B5-4ECA-48C3-F888B59A3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704C4-CE6E-15BB-8CF0-B0D294D3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4C11-E4FD-54A2-2CEE-F97AB01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0ADBB-D147-0DDB-AB57-7C359F08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C197-B5D5-D431-E667-DCF83BD0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178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5FA3C-2C2D-2503-CAE3-C67CD283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6D39E-D810-3122-CCF5-66576A57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EFD3-48D6-5930-8E32-E7D1BCFF1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CE91-746F-D140-81B8-E812329F8D2E}" type="datetimeFigureOut">
              <a:rPr lang="en-KR" smtClean="0"/>
              <a:t>5/22/24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8574-0763-6E16-B1E7-FB915CAE8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61E-FA4E-6C2A-8A1A-CDCA62765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E8F8-41B2-FA46-989B-72F30CD6C9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31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ouping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D123B31C-5C94-2614-4806-C49F852D24AE}"/>
              </a:ext>
            </a:extLst>
          </p:cNvPr>
          <p:cNvGrpSpPr/>
          <p:nvPr/>
        </p:nvGrpSpPr>
        <p:grpSpPr>
          <a:xfrm>
            <a:off x="1951848" y="1084956"/>
            <a:ext cx="8496842" cy="5371599"/>
            <a:chOff x="1260475" y="1341437"/>
            <a:chExt cx="8496842" cy="53715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17B9F8-2E55-C18E-C703-10FE36F623BB}"/>
                </a:ext>
              </a:extLst>
            </p:cNvPr>
            <p:cNvSpPr/>
            <p:nvPr/>
          </p:nvSpPr>
          <p:spPr>
            <a:xfrm>
              <a:off x="1260475" y="1341437"/>
              <a:ext cx="8496842" cy="5371599"/>
            </a:xfrm>
            <a:prstGeom prst="rect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6B76F1E-25FC-896D-4F3B-5FA92BEA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260476" y="1341438"/>
              <a:ext cx="381000" cy="381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38EC3B-3901-3460-B908-8C0DAD5E1F5E}"/>
              </a:ext>
            </a:extLst>
          </p:cNvPr>
          <p:cNvGrpSpPr/>
          <p:nvPr/>
        </p:nvGrpSpPr>
        <p:grpSpPr>
          <a:xfrm>
            <a:off x="2379027" y="1829907"/>
            <a:ext cx="1149455" cy="907231"/>
            <a:chOff x="3794903" y="1430271"/>
            <a:chExt cx="1149455" cy="907231"/>
          </a:xfrm>
        </p:grpSpPr>
        <p:pic>
          <p:nvPicPr>
            <p:cNvPr id="10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0112915E-AFB7-F642-235B-34493047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4081630" y="1430271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5CCA0C86-F106-EE79-169B-FBD2C8273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903" y="2060503"/>
              <a:ext cx="11494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B8EE89-1022-9D79-66A5-98AF00D65F1B}"/>
              </a:ext>
            </a:extLst>
          </p:cNvPr>
          <p:cNvGrpSpPr/>
          <p:nvPr/>
        </p:nvGrpSpPr>
        <p:grpSpPr>
          <a:xfrm>
            <a:off x="4652024" y="1829907"/>
            <a:ext cx="1075114" cy="1091897"/>
            <a:chOff x="5485352" y="1430271"/>
            <a:chExt cx="1075114" cy="1091897"/>
          </a:xfrm>
        </p:grpSpPr>
        <p:pic>
          <p:nvPicPr>
            <p:cNvPr id="12" name="Graphic 11" descr="AWS Glue Data Catalog resource icon for the AWS Glue service.">
              <a:extLst>
                <a:ext uri="{FF2B5EF4-FFF2-40B4-BE49-F238E27FC236}">
                  <a16:creationId xmlns:a16="http://schemas.microsoft.com/office/drawing/2014/main" id="{70156EE8-1C92-0077-23AE-452E4C73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4945" y="1430271"/>
              <a:ext cx="576000" cy="57600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C9730150-1836-B061-240A-F4BB70E1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5352" y="2060503"/>
              <a:ext cx="107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Catalog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444722-127B-2FE3-7BD6-95B45A356A51}"/>
              </a:ext>
            </a:extLst>
          </p:cNvPr>
          <p:cNvGrpSpPr/>
          <p:nvPr/>
        </p:nvGrpSpPr>
        <p:grpSpPr>
          <a:xfrm>
            <a:off x="6850680" y="1829907"/>
            <a:ext cx="871956" cy="1091897"/>
            <a:chOff x="7227090" y="1430271"/>
            <a:chExt cx="871956" cy="1091897"/>
          </a:xfrm>
        </p:grpSpPr>
        <p:pic>
          <p:nvPicPr>
            <p:cNvPr id="14" name="Graphic 23" descr="Amazon Redshift service icon.">
              <a:extLst>
                <a:ext uri="{FF2B5EF4-FFF2-40B4-BE49-F238E27FC236}">
                  <a16:creationId xmlns:a16="http://schemas.microsoft.com/office/drawing/2014/main" id="{3368683D-B667-08EC-00FF-E7D092417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388260" y="1430271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C48C9BF4-263B-98B5-CD71-CB10D08BE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090" y="2060503"/>
              <a:ext cx="8719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Redshift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34BDA0-4930-1645-B8FA-7DA863064A17}"/>
              </a:ext>
            </a:extLst>
          </p:cNvPr>
          <p:cNvGrpSpPr/>
          <p:nvPr/>
        </p:nvGrpSpPr>
        <p:grpSpPr>
          <a:xfrm>
            <a:off x="8846177" y="1829907"/>
            <a:ext cx="966796" cy="1091897"/>
            <a:chOff x="8846177" y="1430271"/>
            <a:chExt cx="966796" cy="1091897"/>
          </a:xfrm>
        </p:grpSpPr>
        <p:pic>
          <p:nvPicPr>
            <p:cNvPr id="16" name="Graphic 23" descr="Amazon DynamoDB service icon.">
              <a:extLst>
                <a:ext uri="{FF2B5EF4-FFF2-40B4-BE49-F238E27FC236}">
                  <a16:creationId xmlns:a16="http://schemas.microsoft.com/office/drawing/2014/main" id="{ACFC9E4B-DA89-B095-0210-8E49F6A34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9041575" y="1430271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05E1B1B4-7998-98C9-E006-35ADE358C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6177" y="2060503"/>
              <a:ext cx="9667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CC038A-4C56-48AF-398E-4C31A8C97A6A}"/>
              </a:ext>
            </a:extLst>
          </p:cNvPr>
          <p:cNvGrpSpPr/>
          <p:nvPr/>
        </p:nvGrpSpPr>
        <p:grpSpPr>
          <a:xfrm>
            <a:off x="8865797" y="3423325"/>
            <a:ext cx="927556" cy="892772"/>
            <a:chOff x="8865797" y="3055342"/>
            <a:chExt cx="927556" cy="892772"/>
          </a:xfrm>
        </p:grpSpPr>
        <p:pic>
          <p:nvPicPr>
            <p:cNvPr id="18" name="Graphic 17" descr="Permissions resource icon for the IAM service.">
              <a:extLst>
                <a:ext uri="{FF2B5EF4-FFF2-40B4-BE49-F238E27FC236}">
                  <a16:creationId xmlns:a16="http://schemas.microsoft.com/office/drawing/2014/main" id="{9DF29222-93CB-3B54-2A3E-C4740E73F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33615" y="3055342"/>
              <a:ext cx="576000" cy="576000"/>
            </a:xfrm>
            <a:prstGeom prst="rect">
              <a:avLst/>
            </a:prstGeom>
          </p:spPr>
        </p:pic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859B281D-B93D-DFB4-C7DF-1DFAF14BB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5797" y="3671115"/>
              <a:ext cx="9275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Glossary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4842F9-5E5C-141E-5E60-72C867A74C87}"/>
              </a:ext>
            </a:extLst>
          </p:cNvPr>
          <p:cNvGrpSpPr/>
          <p:nvPr/>
        </p:nvGrpSpPr>
        <p:grpSpPr>
          <a:xfrm>
            <a:off x="2523990" y="5154897"/>
            <a:ext cx="962081" cy="1056400"/>
            <a:chOff x="3888589" y="4563887"/>
            <a:chExt cx="962081" cy="1056400"/>
          </a:xfrm>
        </p:grpSpPr>
        <p:pic>
          <p:nvPicPr>
            <p:cNvPr id="20" name="Graphic 6" descr="AWS Glue service icon.">
              <a:extLst>
                <a:ext uri="{FF2B5EF4-FFF2-40B4-BE49-F238E27FC236}">
                  <a16:creationId xmlns:a16="http://schemas.microsoft.com/office/drawing/2014/main" id="{B3BCEF9E-21E1-9EBA-4E6F-744BCB68B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4081629" y="4563887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A178D69D-55F7-ED26-E00F-F61216E4A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589" y="5158622"/>
              <a:ext cx="9620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Glue Job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D051D1-CA4B-D492-E6AA-0AE7897D3C6B}"/>
              </a:ext>
            </a:extLst>
          </p:cNvPr>
          <p:cNvGrpSpPr/>
          <p:nvPr/>
        </p:nvGrpSpPr>
        <p:grpSpPr>
          <a:xfrm>
            <a:off x="4497364" y="5154897"/>
            <a:ext cx="1289488" cy="871734"/>
            <a:chOff x="5383370" y="4563887"/>
            <a:chExt cx="1289488" cy="871734"/>
          </a:xfrm>
        </p:grpSpPr>
        <p:pic>
          <p:nvPicPr>
            <p:cNvPr id="22" name="Graphic 21" descr="Amazon Managed Workflows for Apache Airflow (Amazon MWAA) service icon.">
              <a:extLst>
                <a:ext uri="{FF2B5EF4-FFF2-40B4-BE49-F238E27FC236}">
                  <a16:creationId xmlns:a16="http://schemas.microsoft.com/office/drawing/2014/main" id="{509EF86E-1D7A-FC63-3267-27E81324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740114" y="4563887"/>
              <a:ext cx="576000" cy="576000"/>
            </a:xfrm>
            <a:prstGeom prst="rect">
              <a:avLst/>
            </a:prstGeom>
          </p:spPr>
        </p:pic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E75AAFE3-8BED-F883-E782-17761DC6F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3370" y="5158622"/>
              <a:ext cx="12894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MWAA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3EC417-C637-B7AA-96F1-28F0FA01E903}"/>
              </a:ext>
            </a:extLst>
          </p:cNvPr>
          <p:cNvGrpSpPr/>
          <p:nvPr/>
        </p:nvGrpSpPr>
        <p:grpSpPr>
          <a:xfrm>
            <a:off x="6731239" y="5154897"/>
            <a:ext cx="1176338" cy="871734"/>
            <a:chOff x="7069580" y="4563887"/>
            <a:chExt cx="1176338" cy="871734"/>
          </a:xfrm>
        </p:grpSpPr>
        <p:pic>
          <p:nvPicPr>
            <p:cNvPr id="24" name="Graphic 22" descr="Amazon EMR service icon.">
              <a:extLst>
                <a:ext uri="{FF2B5EF4-FFF2-40B4-BE49-F238E27FC236}">
                  <a16:creationId xmlns:a16="http://schemas.microsoft.com/office/drawing/2014/main" id="{C096E547-DB74-4DC3-1B11-28FB386AD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7369749" y="4563887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B62CF0B0-8879-647D-B361-4D0A32DB1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9580" y="5158622"/>
              <a:ext cx="11763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EMR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29C1F5-49DE-CC13-7C12-ED4EDD5DB5B2}"/>
              </a:ext>
            </a:extLst>
          </p:cNvPr>
          <p:cNvGrpSpPr/>
          <p:nvPr/>
        </p:nvGrpSpPr>
        <p:grpSpPr>
          <a:xfrm>
            <a:off x="4025981" y="3374266"/>
            <a:ext cx="1164119" cy="904487"/>
            <a:chOff x="3787569" y="2964587"/>
            <a:chExt cx="1164119" cy="904487"/>
          </a:xfrm>
        </p:grpSpPr>
        <p:pic>
          <p:nvPicPr>
            <p:cNvPr id="26" name="Graphic 23" descr="Amazon Elastic Kubernetes Service (Amazon EKS) Service icon.">
              <a:extLst>
                <a:ext uri="{FF2B5EF4-FFF2-40B4-BE49-F238E27FC236}">
                  <a16:creationId xmlns:a16="http://schemas.microsoft.com/office/drawing/2014/main" id="{37D771A2-DA7A-9641-22F4-0B8CAAB3C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4081629" y="2964587"/>
              <a:ext cx="576000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C878C57E-45B9-FAB3-068C-D80E55B5D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569" y="3592075"/>
              <a:ext cx="11641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EKS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06E27F-BFEF-5999-666F-180BB752B818}"/>
              </a:ext>
            </a:extLst>
          </p:cNvPr>
          <p:cNvGrpSpPr/>
          <p:nvPr/>
        </p:nvGrpSpPr>
        <p:grpSpPr>
          <a:xfrm>
            <a:off x="8885417" y="5154897"/>
            <a:ext cx="927556" cy="894965"/>
            <a:chOff x="8885417" y="4563887"/>
            <a:chExt cx="927556" cy="894965"/>
          </a:xfrm>
        </p:grpSpPr>
        <p:pic>
          <p:nvPicPr>
            <p:cNvPr id="2050" name="Picture 2" descr="Dbt Logo PNG Vectors Free Download">
              <a:extLst>
                <a:ext uri="{FF2B5EF4-FFF2-40B4-BE49-F238E27FC236}">
                  <a16:creationId xmlns:a16="http://schemas.microsoft.com/office/drawing/2014/main" id="{16C00E62-4412-69FC-5F7E-27400AD65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1242" y="4563887"/>
              <a:ext cx="566333" cy="566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1">
              <a:extLst>
                <a:ext uri="{FF2B5EF4-FFF2-40B4-BE49-F238E27FC236}">
                  <a16:creationId xmlns:a16="http://schemas.microsoft.com/office/drawing/2014/main" id="{831F1C32-5B16-E3E6-3567-CC969D024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5417" y="5181853"/>
              <a:ext cx="9275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Dbt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 descr="AZ group border">
            <a:extLst>
              <a:ext uri="{FF2B5EF4-FFF2-40B4-BE49-F238E27FC236}">
                <a16:creationId xmlns:a16="http://schemas.microsoft.com/office/drawing/2014/main" id="{40090409-F6C8-0D7E-3AED-1B882DC5E74A}"/>
              </a:ext>
            </a:extLst>
          </p:cNvPr>
          <p:cNvSpPr/>
          <p:nvPr/>
        </p:nvSpPr>
        <p:spPr>
          <a:xfrm>
            <a:off x="2229473" y="1465957"/>
            <a:ext cx="3664221" cy="149929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40" name="Rectangle 39" descr="AZ group border">
            <a:extLst>
              <a:ext uri="{FF2B5EF4-FFF2-40B4-BE49-F238E27FC236}">
                <a16:creationId xmlns:a16="http://schemas.microsoft.com/office/drawing/2014/main" id="{E43734AA-4FFE-F0AF-81CE-CD4C75CEF3F0}"/>
              </a:ext>
            </a:extLst>
          </p:cNvPr>
          <p:cNvSpPr/>
          <p:nvPr/>
        </p:nvSpPr>
        <p:spPr>
          <a:xfrm>
            <a:off x="6475476" y="1465957"/>
            <a:ext cx="3664221" cy="149929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41" name="Rectangle 40" descr="AZ group border">
            <a:extLst>
              <a:ext uri="{FF2B5EF4-FFF2-40B4-BE49-F238E27FC236}">
                <a16:creationId xmlns:a16="http://schemas.microsoft.com/office/drawing/2014/main" id="{6D1410AA-E1B3-131E-C53C-BCB855BFC192}"/>
              </a:ext>
            </a:extLst>
          </p:cNvPr>
          <p:cNvSpPr/>
          <p:nvPr/>
        </p:nvSpPr>
        <p:spPr>
          <a:xfrm>
            <a:off x="2222260" y="4689196"/>
            <a:ext cx="7917437" cy="1601152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43" name="Rectangle 42" descr="AZ group border">
            <a:extLst>
              <a:ext uri="{FF2B5EF4-FFF2-40B4-BE49-F238E27FC236}">
                <a16:creationId xmlns:a16="http://schemas.microsoft.com/office/drawing/2014/main" id="{14425237-0BD3-50AB-06F2-9C31335729C9}"/>
              </a:ext>
            </a:extLst>
          </p:cNvPr>
          <p:cNvSpPr/>
          <p:nvPr/>
        </p:nvSpPr>
        <p:spPr>
          <a:xfrm>
            <a:off x="7596257" y="3028854"/>
            <a:ext cx="2548461" cy="1499290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0902A7-BBFC-21A0-9D29-1AEE5854C307}"/>
              </a:ext>
            </a:extLst>
          </p:cNvPr>
          <p:cNvSpPr txBox="1"/>
          <p:nvPr/>
        </p:nvSpPr>
        <p:spPr>
          <a:xfrm>
            <a:off x="2243555" y="1479081"/>
            <a:ext cx="20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1. Pull-based with </a:t>
            </a:r>
            <a:r>
              <a:rPr lang="en-KR" sz="1400" b="1" dirty="0">
                <a:solidFill>
                  <a:srgbClr val="FF0000"/>
                </a:solidFill>
              </a:rPr>
              <a:t>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D824A5-B275-EEEE-C3E4-6984F7206243}"/>
              </a:ext>
            </a:extLst>
          </p:cNvPr>
          <p:cNvSpPr txBox="1"/>
          <p:nvPr/>
        </p:nvSpPr>
        <p:spPr>
          <a:xfrm>
            <a:off x="6480928" y="1474367"/>
            <a:ext cx="2094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2. Pull-based with </a:t>
            </a:r>
            <a:r>
              <a:rPr lang="en-KR" sz="1400" b="1" dirty="0">
                <a:solidFill>
                  <a:srgbClr val="FF0000"/>
                </a:solidFill>
              </a:rPr>
              <a:t>Python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91EF1C-FC70-8B66-AEC6-1F88797DB9A4}"/>
              </a:ext>
            </a:extLst>
          </p:cNvPr>
          <p:cNvSpPr txBox="1"/>
          <p:nvPr/>
        </p:nvSpPr>
        <p:spPr>
          <a:xfrm>
            <a:off x="7643527" y="3041450"/>
            <a:ext cx="245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3. Pull-based with </a:t>
            </a:r>
            <a:r>
              <a:rPr lang="en-KR" sz="1400" b="1" dirty="0">
                <a:solidFill>
                  <a:srgbClr val="FF0000"/>
                </a:solidFill>
              </a:rPr>
              <a:t>Datahub CLI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21BDFE-1065-E58C-EEC0-CC948C4D2B42}"/>
              </a:ext>
            </a:extLst>
          </p:cNvPr>
          <p:cNvSpPr txBox="1"/>
          <p:nvPr/>
        </p:nvSpPr>
        <p:spPr>
          <a:xfrm>
            <a:off x="5685681" y="4721891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4. Push-based</a:t>
            </a:r>
          </a:p>
        </p:txBody>
      </p:sp>
      <p:pic>
        <p:nvPicPr>
          <p:cNvPr id="2052" name="Picture 4" descr="datahub&quot; Icon - Download for free – Iconduck">
            <a:extLst>
              <a:ext uri="{FF2B5EF4-FFF2-40B4-BE49-F238E27FC236}">
                <a16:creationId xmlns:a16="http://schemas.microsoft.com/office/drawing/2014/main" id="{B3A99238-CB86-ABC3-0783-A103F2C5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297" y="3115048"/>
            <a:ext cx="600146" cy="51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FEE6CC-532C-E1F8-918C-C8D2FD757EF5}"/>
              </a:ext>
            </a:extLst>
          </p:cNvPr>
          <p:cNvCxnSpPr>
            <a:cxnSpLocks/>
          </p:cNvCxnSpPr>
          <p:nvPr/>
        </p:nvCxnSpPr>
        <p:spPr>
          <a:xfrm>
            <a:off x="5026609" y="3791751"/>
            <a:ext cx="374330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D9B849D-F07E-8912-D84B-DC4CE46ECF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70189" y="3609711"/>
            <a:ext cx="786063" cy="127322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AA9B0C2-5620-7AE0-F0D7-7258AE6AAD9C}"/>
              </a:ext>
            </a:extLst>
          </p:cNvPr>
          <p:cNvCxnSpPr>
            <a:cxnSpLocks/>
          </p:cNvCxnSpPr>
          <p:nvPr/>
        </p:nvCxnSpPr>
        <p:spPr>
          <a:xfrm flipV="1">
            <a:off x="5046897" y="2984960"/>
            <a:ext cx="2173501" cy="73303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D0E1DBCD-283B-64F8-E94C-12EFBF8EC35C}"/>
              </a:ext>
            </a:extLst>
          </p:cNvPr>
          <p:cNvCxnSpPr>
            <a:cxnSpLocks/>
          </p:cNvCxnSpPr>
          <p:nvPr/>
        </p:nvCxnSpPr>
        <p:spPr>
          <a:xfrm flipV="1">
            <a:off x="5026609" y="3041944"/>
            <a:ext cx="692545" cy="60581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3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2024-02-28T01:55:47Z</dcterms:created>
  <dcterms:modified xsi:type="dcterms:W3CDTF">2024-05-23T05:16:55Z</dcterms:modified>
</cp:coreProperties>
</file>