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GridStudio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mtClean="0"/>
              <a:t>架构解析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smtClean="0"/>
              <a:t>技术</a:t>
            </a:r>
            <a:r>
              <a:rPr lang="zh-CN" altLang="en-US" smtClean="0"/>
              <a:t>架构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00364" y="4286256"/>
            <a:ext cx="2428892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 Server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00892" y="1785926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xTerm.js client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5140" y="6215082"/>
            <a:ext cx="228601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Chrome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28596" y="1214422"/>
            <a:ext cx="5214974" cy="4929222"/>
          </a:xfrm>
          <a:prstGeom prst="roundRect">
            <a:avLst>
              <a:gd name="adj" fmla="val 68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28596" y="6286520"/>
            <a:ext cx="528641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Ubuntu + Docker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14348" y="2786058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Slqite3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4348" y="4572008"/>
            <a:ext cx="171451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Python</a:t>
            </a:r>
          </a:p>
          <a:p>
            <a:pPr algn="ctr"/>
            <a:r>
              <a:rPr lang="en-US" altLang="zh-CN" smtClean="0"/>
              <a:t>Runtime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1162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Go</a:t>
            </a:r>
          </a:p>
          <a:p>
            <a:r>
              <a:rPr lang="en-US" altLang="zh-CN" smtClean="0"/>
              <a:t>TypeScript</a:t>
            </a:r>
          </a:p>
          <a:p>
            <a:r>
              <a:rPr lang="en-US" altLang="zh-CN" smtClean="0"/>
              <a:t>bash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000364" y="2643182"/>
            <a:ext cx="242889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NodeJS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86248" y="1785926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TerminalServer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4286248" y="221455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express</a:t>
            </a:r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714348" y="1714488"/>
            <a:ext cx="171451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</a:t>
            </a:r>
            <a:r>
              <a:rPr lang="en-US" altLang="zh-CN" sz="1200" smtClean="0"/>
              <a:t>h runtime</a:t>
            </a:r>
          </a:p>
          <a:p>
            <a:pPr algn="ctr"/>
            <a:r>
              <a:rPr lang="en-US" altLang="zh-CN" sz="1200" smtClean="0"/>
              <a:t>(</a:t>
            </a:r>
            <a:r>
              <a:rPr lang="en-US" sz="1200" smtClean="0"/>
              <a:t>bash, vim and tmux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6715140" y="1214422"/>
            <a:ext cx="2286016" cy="4929222"/>
          </a:xfrm>
          <a:prstGeom prst="roundRect">
            <a:avLst>
              <a:gd name="adj" fmla="val 68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3" idx="3"/>
            <a:endCxn id="5" idx="1"/>
          </p:cNvCxnSpPr>
          <p:nvPr/>
        </p:nvCxnSpPr>
        <p:spPr>
          <a:xfrm>
            <a:off x="5429256" y="2000240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00760" y="1785926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WebSocket</a:t>
            </a:r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5357818" y="1857364"/>
            <a:ext cx="447558" cy="2462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1000" smtClean="0"/>
              <a:t>4430</a:t>
            </a:r>
            <a:endParaRPr lang="zh-CN" altLang="en-US" sz="1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29256" y="4857760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429256" y="4714884"/>
            <a:ext cx="447558" cy="2462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1000" smtClean="0"/>
              <a:t>8080</a:t>
            </a:r>
            <a:endParaRPr lang="zh-CN" alt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6286512" y="4643446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HTTP</a:t>
            </a:r>
            <a:endParaRPr lang="zh-CN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主界面</a:t>
            </a:r>
            <a:endParaRPr lang="zh-CN" altLang="en-US"/>
          </a:p>
        </p:txBody>
      </p:sp>
      <p:pic>
        <p:nvPicPr>
          <p:cNvPr id="1026" name="Picture 2" descr="E:\00-work\ws_mylabs\gridstudio\docu\H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268403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功能扩展点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主菜单</a:t>
            </a:r>
            <a:endParaRPr lang="en-US" altLang="zh-CN" smtClean="0"/>
          </a:p>
          <a:p>
            <a:r>
              <a:rPr lang="zh-CN" altLang="en-US" smtClean="0"/>
              <a:t>右键菜单</a:t>
            </a:r>
            <a:endParaRPr lang="en-US" altLang="zh-CN" smtClean="0"/>
          </a:p>
          <a:p>
            <a:r>
              <a:rPr lang="zh-CN" altLang="en-US" smtClean="0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Xterm.js </a:t>
            </a:r>
            <a:r>
              <a:rPr lang="zh-CN" altLang="en-US" smtClean="0"/>
              <a:t>技术原理</a:t>
            </a:r>
            <a:endParaRPr lang="zh-CN" altLang="en-US"/>
          </a:p>
        </p:txBody>
      </p:sp>
      <p:sp>
        <p:nvSpPr>
          <p:cNvPr id="2050" name="AutoShape 2" descr="https://upload-images.jianshu.io/upload_images/639331-9b7f05fefd527ea8.jpg?imageMogr2/auto-orient/strip%7CimageView2/2/w/75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s://upload-images.jianshu.io/upload_images/639331-9b7f05fefd527ea8.jpg?imageMogr2/auto-orient/strip%7CimageView2/2/w/75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 descr="https://upload-images.jianshu.io/upload_images/639331-9b7f05fefd527ea8.jpg?imageMogr2/auto-orient/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143750" cy="5353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集成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是如何运行的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</Words>
  <PresentationFormat>全屏显示(4:3)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GridStudio</vt:lpstr>
      <vt:lpstr>技术架构</vt:lpstr>
      <vt:lpstr>主界面</vt:lpstr>
      <vt:lpstr>功能扩展点</vt:lpstr>
      <vt:lpstr>Xterm.js 技术原理</vt:lpstr>
      <vt:lpstr>Python集成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胡洪军</dc:creator>
  <cp:lastModifiedBy>胡洪军</cp:lastModifiedBy>
  <cp:revision>25</cp:revision>
  <dcterms:created xsi:type="dcterms:W3CDTF">2019-08-22T01:22:45Z</dcterms:created>
  <dcterms:modified xsi:type="dcterms:W3CDTF">2019-08-22T02:26:27Z</dcterms:modified>
</cp:coreProperties>
</file>