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368" autoAdjust="0"/>
    <p:restoredTop sz="94660"/>
  </p:normalViewPr>
  <p:slideViewPr>
    <p:cSldViewPr>
      <p:cViewPr varScale="1">
        <p:scale>
          <a:sx n="92" d="100"/>
          <a:sy n="92" d="100"/>
        </p:scale>
        <p:origin x="-1243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GridStudio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smtClean="0"/>
              <a:t>架构解析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8992" y="-24"/>
            <a:ext cx="5257808" cy="928694"/>
          </a:xfrm>
        </p:spPr>
        <p:txBody>
          <a:bodyPr/>
          <a:lstStyle/>
          <a:p>
            <a:r>
              <a:rPr lang="zh-CN" altLang="en-US" smtClean="0"/>
              <a:t>技术架构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000364" y="4857760"/>
            <a:ext cx="2428892" cy="107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Web Server</a:t>
            </a:r>
          </a:p>
          <a:p>
            <a:pPr algn="ctr"/>
            <a:r>
              <a:rPr lang="en-US" altLang="zh-CN" smtClean="0"/>
              <a:t>manager.go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858016" y="1142984"/>
            <a:ext cx="185738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xTerm.js </a:t>
            </a:r>
          </a:p>
          <a:p>
            <a:pPr algn="ctr"/>
            <a:r>
              <a:rPr lang="en-US" altLang="zh-CN" smtClean="0"/>
              <a:t>client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715140" y="6357958"/>
            <a:ext cx="228601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Chrome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42844" y="1071546"/>
            <a:ext cx="2857520" cy="1571636"/>
          </a:xfrm>
          <a:prstGeom prst="roundRect">
            <a:avLst>
              <a:gd name="adj" fmla="val 6835"/>
            </a:avLst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142844" y="6357958"/>
            <a:ext cx="6429420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Ubuntu + Docker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14282" y="4857760"/>
            <a:ext cx="2786082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http.client</a:t>
            </a:r>
            <a:endParaRPr lang="zh-CN" altLang="en-US" sz="1200"/>
          </a:p>
        </p:txBody>
      </p:sp>
      <p:sp>
        <p:nvSpPr>
          <p:cNvPr id="20" name="矩形 19"/>
          <p:cNvSpPr/>
          <p:nvPr/>
        </p:nvSpPr>
        <p:spPr>
          <a:xfrm>
            <a:off x="3500430" y="2214554"/>
            <a:ext cx="164307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Python Runtime</a:t>
            </a:r>
            <a:endParaRPr lang="zh-CN" altLang="en-US" sz="1200"/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197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Go,TypeScript,bash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28596" y="2143116"/>
            <a:ext cx="2428892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NodeJS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28596" y="1285860"/>
            <a:ext cx="242889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TerminalServer</a:t>
            </a:r>
            <a:endParaRPr lang="zh-CN" altLang="en-US" sz="1200"/>
          </a:p>
        </p:txBody>
      </p:sp>
      <p:sp>
        <p:nvSpPr>
          <p:cNvPr id="24" name="矩形 23"/>
          <p:cNvSpPr/>
          <p:nvPr/>
        </p:nvSpPr>
        <p:spPr>
          <a:xfrm>
            <a:off x="2143108" y="1714488"/>
            <a:ext cx="71438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express</a:t>
            </a:r>
            <a:endParaRPr lang="zh-CN" altLang="en-US" sz="1200"/>
          </a:p>
        </p:txBody>
      </p:sp>
      <p:sp>
        <p:nvSpPr>
          <p:cNvPr id="25" name="矩形 24"/>
          <p:cNvSpPr/>
          <p:nvPr/>
        </p:nvSpPr>
        <p:spPr>
          <a:xfrm>
            <a:off x="3500430" y="2928934"/>
            <a:ext cx="164307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sh runtime</a:t>
            </a:r>
          </a:p>
          <a:p>
            <a:pPr algn="ctr"/>
            <a:r>
              <a:rPr lang="en-US" altLang="zh-CN" sz="1200" smtClean="0"/>
              <a:t>(</a:t>
            </a:r>
            <a:r>
              <a:rPr lang="en-US" sz="1200" smtClean="0"/>
              <a:t>bash, vim and tmux</a:t>
            </a:r>
            <a:r>
              <a:rPr lang="en-US" altLang="zh-CN" sz="1200" smtClean="0"/>
              <a:t>)</a:t>
            </a:r>
            <a:endParaRPr lang="zh-CN" altLang="en-US" sz="1200"/>
          </a:p>
        </p:txBody>
      </p:sp>
      <p:sp>
        <p:nvSpPr>
          <p:cNvPr id="26" name="圆角矩形 25"/>
          <p:cNvSpPr/>
          <p:nvPr/>
        </p:nvSpPr>
        <p:spPr>
          <a:xfrm>
            <a:off x="6715140" y="1000108"/>
            <a:ext cx="2286016" cy="5143536"/>
          </a:xfrm>
          <a:prstGeom prst="roundRect">
            <a:avLst>
              <a:gd name="adj" fmla="val 6835"/>
            </a:avLst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/>
          <p:cNvCxnSpPr>
            <a:stCxn id="23" idx="3"/>
            <a:endCxn id="5" idx="1"/>
          </p:cNvCxnSpPr>
          <p:nvPr/>
        </p:nvCxnSpPr>
        <p:spPr>
          <a:xfrm>
            <a:off x="2857488" y="1500174"/>
            <a:ext cx="40005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72000" y="1214422"/>
            <a:ext cx="785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smtClean="0"/>
              <a:t>WebSocket</a:t>
            </a:r>
            <a:endParaRPr lang="zh-CN" altLang="en-US" sz="1000"/>
          </a:p>
        </p:txBody>
      </p:sp>
      <p:sp>
        <p:nvSpPr>
          <p:cNvPr id="30" name="矩形 29"/>
          <p:cNvSpPr/>
          <p:nvPr/>
        </p:nvSpPr>
        <p:spPr>
          <a:xfrm>
            <a:off x="2786050" y="1357298"/>
            <a:ext cx="447558" cy="246221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1000" smtClean="0"/>
              <a:t>3430</a:t>
            </a:r>
            <a:endParaRPr lang="zh-CN" altLang="en-US" sz="1000"/>
          </a:p>
        </p:txBody>
      </p:sp>
      <p:cxnSp>
        <p:nvCxnSpPr>
          <p:cNvPr id="32" name="直接连接符 31"/>
          <p:cNvCxnSpPr/>
          <p:nvPr/>
        </p:nvCxnSpPr>
        <p:spPr>
          <a:xfrm>
            <a:off x="5429256" y="5429264"/>
            <a:ext cx="15716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429256" y="5286388"/>
            <a:ext cx="447558" cy="246221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1000" smtClean="0"/>
              <a:t>8080</a:t>
            </a:r>
            <a:endParaRPr lang="zh-CN" altLang="en-US" sz="1000"/>
          </a:p>
        </p:txBody>
      </p:sp>
      <p:sp>
        <p:nvSpPr>
          <p:cNvPr id="33" name="TextBox 32"/>
          <p:cNvSpPr txBox="1"/>
          <p:nvPr/>
        </p:nvSpPr>
        <p:spPr>
          <a:xfrm>
            <a:off x="6286512" y="5214950"/>
            <a:ext cx="785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smtClean="0"/>
              <a:t>HTTP</a:t>
            </a:r>
            <a:endParaRPr lang="zh-CN" altLang="en-US" sz="1000"/>
          </a:p>
        </p:txBody>
      </p:sp>
      <p:sp>
        <p:nvSpPr>
          <p:cNvPr id="27" name="矩形 26"/>
          <p:cNvSpPr/>
          <p:nvPr/>
        </p:nvSpPr>
        <p:spPr>
          <a:xfrm>
            <a:off x="5143504" y="2214554"/>
            <a:ext cx="1214446" cy="1714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Web Server</a:t>
            </a:r>
          </a:p>
          <a:p>
            <a:pPr algn="ctr"/>
            <a:r>
              <a:rPr lang="en-US" altLang="zh-CN" smtClean="0"/>
              <a:t>main.go</a:t>
            </a:r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285984" y="3214686"/>
            <a:ext cx="428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smtClean="0"/>
              <a:t>http</a:t>
            </a:r>
            <a:endParaRPr lang="zh-CN" altLang="en-US" sz="1000"/>
          </a:p>
        </p:txBody>
      </p:sp>
      <p:sp>
        <p:nvSpPr>
          <p:cNvPr id="36" name="矩形 35"/>
          <p:cNvSpPr/>
          <p:nvPr/>
        </p:nvSpPr>
        <p:spPr>
          <a:xfrm>
            <a:off x="2285984" y="3000372"/>
            <a:ext cx="447558" cy="246221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1000" smtClean="0"/>
              <a:t>4430</a:t>
            </a:r>
            <a:endParaRPr lang="zh-CN" altLang="en-US" sz="1000"/>
          </a:p>
        </p:txBody>
      </p:sp>
      <p:sp>
        <p:nvSpPr>
          <p:cNvPr id="42" name="矩形 41"/>
          <p:cNvSpPr/>
          <p:nvPr/>
        </p:nvSpPr>
        <p:spPr>
          <a:xfrm>
            <a:off x="1428728" y="1714488"/>
            <a:ext cx="71438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Express-ws</a:t>
            </a:r>
            <a:endParaRPr lang="zh-CN" altLang="en-US" sz="1200"/>
          </a:p>
        </p:txBody>
      </p:sp>
      <p:sp>
        <p:nvSpPr>
          <p:cNvPr id="43" name="矩形 42"/>
          <p:cNvSpPr/>
          <p:nvPr/>
        </p:nvSpPr>
        <p:spPr>
          <a:xfrm>
            <a:off x="428596" y="1714488"/>
            <a:ext cx="100013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node-pty</a:t>
            </a:r>
            <a:endParaRPr lang="zh-CN" altLang="en-US" sz="1200"/>
          </a:p>
        </p:txBody>
      </p:sp>
      <p:sp>
        <p:nvSpPr>
          <p:cNvPr id="46" name="矩形 45"/>
          <p:cNvSpPr/>
          <p:nvPr/>
        </p:nvSpPr>
        <p:spPr>
          <a:xfrm>
            <a:off x="1285852" y="5214950"/>
            <a:ext cx="1714512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Slqite3</a:t>
            </a:r>
            <a:endParaRPr lang="zh-CN" altLang="en-US" sz="1200"/>
          </a:p>
        </p:txBody>
      </p:sp>
      <p:cxnSp>
        <p:nvCxnSpPr>
          <p:cNvPr id="48" name="直接箭头连接符 47"/>
          <p:cNvCxnSpPr>
            <a:stCxn id="19" idx="0"/>
            <a:endCxn id="7" idx="2"/>
          </p:cNvCxnSpPr>
          <p:nvPr/>
        </p:nvCxnSpPr>
        <p:spPr>
          <a:xfrm rot="16200000" flipV="1">
            <a:off x="482175" y="3732611"/>
            <a:ext cx="2214578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3286116" y="2071678"/>
            <a:ext cx="3214710" cy="1928826"/>
          </a:xfrm>
          <a:prstGeom prst="roundRect">
            <a:avLst>
              <a:gd name="adj" fmla="val 6835"/>
            </a:avLst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形状 55"/>
          <p:cNvCxnSpPr>
            <a:endCxn id="49" idx="1"/>
          </p:cNvCxnSpPr>
          <p:nvPr/>
        </p:nvCxnSpPr>
        <p:spPr>
          <a:xfrm rot="5400000" flipH="1" flipV="1">
            <a:off x="1803779" y="3375423"/>
            <a:ext cx="1821669" cy="114300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142844" y="4429132"/>
            <a:ext cx="5500726" cy="1785950"/>
          </a:xfrm>
          <a:prstGeom prst="roundRect">
            <a:avLst>
              <a:gd name="adj" fmla="val 6835"/>
            </a:avLst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3500430" y="3286124"/>
            <a:ext cx="164307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Grid</a:t>
            </a:r>
            <a:endParaRPr lang="zh-CN" altLang="en-US" sz="1200"/>
          </a:p>
        </p:txBody>
      </p:sp>
      <p:sp>
        <p:nvSpPr>
          <p:cNvPr id="59" name="矩形 58"/>
          <p:cNvSpPr/>
          <p:nvPr/>
        </p:nvSpPr>
        <p:spPr>
          <a:xfrm>
            <a:off x="3500430" y="2571744"/>
            <a:ext cx="164307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Parse function</a:t>
            </a:r>
            <a:endParaRPr lang="zh-CN" altLang="en-US" sz="1200"/>
          </a:p>
        </p:txBody>
      </p:sp>
      <p:sp>
        <p:nvSpPr>
          <p:cNvPr id="61" name="矩形 60"/>
          <p:cNvSpPr/>
          <p:nvPr/>
        </p:nvSpPr>
        <p:spPr>
          <a:xfrm>
            <a:off x="6858016" y="2000240"/>
            <a:ext cx="1857388" cy="392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Grid</a:t>
            </a:r>
          </a:p>
          <a:p>
            <a:pPr algn="ctr"/>
            <a:r>
              <a:rPr lang="en-US" altLang="zh-CN" smtClean="0"/>
              <a:t>FileServer</a:t>
            </a:r>
          </a:p>
          <a:p>
            <a:pPr algn="ctr"/>
            <a:r>
              <a:rPr lang="en-US" altLang="zh-CN" smtClean="0"/>
              <a:t>Python CMD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785794"/>
          </a:xfrm>
        </p:spPr>
        <p:txBody>
          <a:bodyPr/>
          <a:lstStyle/>
          <a:p>
            <a:r>
              <a:rPr lang="zh-CN" altLang="en-US" smtClean="0"/>
              <a:t>主界面</a:t>
            </a:r>
            <a:endParaRPr lang="zh-CN" altLang="en-US"/>
          </a:p>
        </p:txBody>
      </p:sp>
      <p:pic>
        <p:nvPicPr>
          <p:cNvPr id="1026" name="Picture 2" descr="E:\00-work\ws_mylabs\gridstudio\docu\Hom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85860"/>
            <a:ext cx="7978284" cy="39290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运行流程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功能扩展点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主菜单</a:t>
            </a:r>
            <a:endParaRPr lang="en-US" altLang="zh-CN" smtClean="0"/>
          </a:p>
          <a:p>
            <a:r>
              <a:rPr lang="zh-CN" altLang="en-US" smtClean="0"/>
              <a:t>右键菜单</a:t>
            </a:r>
            <a:endParaRPr lang="en-US" altLang="zh-CN" smtClean="0"/>
          </a:p>
          <a:p>
            <a:r>
              <a:rPr lang="zh-CN" altLang="en-US" smtClean="0"/>
              <a:t>函数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Xterm.js </a:t>
            </a:r>
            <a:r>
              <a:rPr lang="zh-CN" altLang="en-US" smtClean="0"/>
              <a:t>技术原理</a:t>
            </a:r>
            <a:endParaRPr lang="zh-CN" altLang="en-US"/>
          </a:p>
        </p:txBody>
      </p:sp>
      <p:sp>
        <p:nvSpPr>
          <p:cNvPr id="2050" name="AutoShape 2" descr="https://upload-images.jianshu.io/upload_images/639331-9b7f05fefd527ea8.jpg?imageMogr2/auto-orient/strip%7CimageView2/2/w/75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2" name="AutoShape 4" descr="https://upload-images.jianshu.io/upload_images/639331-9b7f05fefd527ea8.jpg?imageMogr2/auto-orient/strip%7CimageView2/2/w/75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4" name="Picture 6" descr="https://upload-images.jianshu.io/upload_images/639331-9b7f05fefd527ea8.jpg?imageMogr2/auto-orient/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428736"/>
            <a:ext cx="7143750" cy="53530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集成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是如何运行的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67</Words>
  <PresentationFormat>全屏显示(4:3)</PresentationFormat>
  <Paragraphs>42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GridStudio</vt:lpstr>
      <vt:lpstr>技术架构</vt:lpstr>
      <vt:lpstr>主界面</vt:lpstr>
      <vt:lpstr>运行流程</vt:lpstr>
      <vt:lpstr>功能扩展点</vt:lpstr>
      <vt:lpstr>Xterm.js 技术原理</vt:lpstr>
      <vt:lpstr>Python集成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胡洪军</dc:creator>
  <cp:lastModifiedBy>胡洪军</cp:lastModifiedBy>
  <cp:revision>42</cp:revision>
  <dcterms:created xsi:type="dcterms:W3CDTF">2019-08-22T01:22:45Z</dcterms:created>
  <dcterms:modified xsi:type="dcterms:W3CDTF">2019-09-05T11:50:15Z</dcterms:modified>
</cp:coreProperties>
</file>