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63" r:id="rId7"/>
    <p:sldId id="262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8" autoAdjust="0"/>
    <p:restoredTop sz="92236" autoAdjust="0"/>
  </p:normalViewPr>
  <p:slideViewPr>
    <p:cSldViewPr>
      <p:cViewPr>
        <p:scale>
          <a:sx n="100" d="100"/>
          <a:sy n="100" d="100"/>
        </p:scale>
        <p:origin x="-100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GridStudio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架构解析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是如何运行的</a:t>
            </a:r>
            <a:endParaRPr lang="en-US" altLang="zh-CN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扩展</a:t>
            </a:r>
            <a:endParaRPr lang="en-US" altLang="zh-CN" smtClean="0"/>
          </a:p>
          <a:p>
            <a:r>
              <a:rPr lang="zh-CN" altLang="en-US" smtClean="0"/>
              <a:t>电子表格函数</a:t>
            </a:r>
            <a:endParaRPr lang="en-US" altLang="zh-CN" smtClean="0"/>
          </a:p>
          <a:p>
            <a:r>
              <a:rPr lang="zh-CN" altLang="en-US" smtClean="0"/>
              <a:t>右键菜单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产品理念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广义的终端</a:t>
            </a:r>
            <a:endParaRPr lang="en-US" altLang="zh-CN" smtClean="0"/>
          </a:p>
          <a:p>
            <a:r>
              <a:rPr lang="zh-CN" altLang="en-US" smtClean="0"/>
              <a:t>另一种实现应用Ｗｅｂ化的方式</a:t>
            </a:r>
            <a:endParaRPr lang="en-US" altLang="zh-CN" smtClean="0"/>
          </a:p>
          <a:p>
            <a:r>
              <a:rPr lang="zh-CN" altLang="en-US" smtClean="0"/>
              <a:t>可以将很多Ｐｙｔｈｏｎ应用云端化</a:t>
            </a:r>
            <a:endParaRPr lang="en-US" altLang="zh-CN" smtClean="0"/>
          </a:p>
          <a:p>
            <a:r>
              <a:rPr lang="zh-CN" altLang="en-US" smtClean="0"/>
              <a:t>可以定制界面成为一般的定制Ｗｅｂ应用</a:t>
            </a:r>
            <a:endParaRPr lang="en-US" altLang="zh-CN" smtClean="0"/>
          </a:p>
          <a:p>
            <a:r>
              <a:rPr lang="zh-CN" altLang="en-US" smtClean="0"/>
              <a:t>一个Ｗｅｂ端的数据处理工作台，但有不用针对多变的数据处理能力去做ＷＥｂ开发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4114800" cy="654032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功能架构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580437" cy="54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2" y="-24"/>
            <a:ext cx="5257808" cy="928694"/>
          </a:xfrm>
        </p:spPr>
        <p:txBody>
          <a:bodyPr/>
          <a:lstStyle/>
          <a:p>
            <a:r>
              <a:rPr lang="zh-CN" altLang="en-US" smtClean="0"/>
              <a:t>技术架构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00364" y="4857760"/>
            <a:ext cx="242889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 Server</a:t>
            </a:r>
          </a:p>
          <a:p>
            <a:pPr algn="ctr"/>
            <a:r>
              <a:rPr lang="en-US" altLang="zh-CN" smtClean="0"/>
              <a:t>manager.go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8016" y="1142984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xTerm.js </a:t>
            </a:r>
          </a:p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5140" y="6357958"/>
            <a:ext cx="22860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Chrome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42844" y="1071546"/>
            <a:ext cx="2857520" cy="157163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2844" y="6357958"/>
            <a:ext cx="642942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Ubuntu + Docker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4282" y="4857760"/>
            <a:ext cx="278608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http.client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500430" y="221455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Python Runtime</a:t>
            </a:r>
            <a:endParaRPr lang="zh-CN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Go,TypeScript,bash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242889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NodeJS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596" y="1285860"/>
            <a:ext cx="242889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TerminalServer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2143108" y="1714488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express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3500430" y="292893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sh runtime</a:t>
            </a:r>
          </a:p>
          <a:p>
            <a:pPr algn="ctr"/>
            <a:r>
              <a:rPr lang="en-US" altLang="zh-CN" sz="1200" smtClean="0"/>
              <a:t>(</a:t>
            </a:r>
            <a:r>
              <a:rPr lang="en-US" sz="1200" smtClean="0"/>
              <a:t>bash, vim and tmux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6715140" y="1000108"/>
            <a:ext cx="2286016" cy="514353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3" idx="3"/>
            <a:endCxn id="5" idx="1"/>
          </p:cNvCxnSpPr>
          <p:nvPr/>
        </p:nvCxnSpPr>
        <p:spPr>
          <a:xfrm>
            <a:off x="2857488" y="1500174"/>
            <a:ext cx="4000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121442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WebSocket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2786050" y="1357298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3430</a:t>
            </a:r>
            <a:endParaRPr lang="zh-CN" altLang="en-US" sz="1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29256" y="542926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29256" y="5286388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8080</a:t>
            </a:r>
            <a:endParaRPr lang="zh-CN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6286512" y="521495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HTTP</a:t>
            </a:r>
            <a:endParaRPr lang="zh-CN" altLang="en-US" sz="1000"/>
          </a:p>
        </p:txBody>
      </p:sp>
      <p:sp>
        <p:nvSpPr>
          <p:cNvPr id="27" name="矩形 26"/>
          <p:cNvSpPr/>
          <p:nvPr/>
        </p:nvSpPr>
        <p:spPr>
          <a:xfrm>
            <a:off x="5143504" y="2214554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 Server</a:t>
            </a:r>
          </a:p>
          <a:p>
            <a:pPr algn="ctr"/>
            <a:r>
              <a:rPr lang="en-US" altLang="zh-CN" smtClean="0"/>
              <a:t>main.go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85984" y="3214686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http</a:t>
            </a:r>
            <a:endParaRPr lang="zh-CN" altLang="en-US" sz="1000"/>
          </a:p>
        </p:txBody>
      </p:sp>
      <p:sp>
        <p:nvSpPr>
          <p:cNvPr id="36" name="矩形 35"/>
          <p:cNvSpPr/>
          <p:nvPr/>
        </p:nvSpPr>
        <p:spPr>
          <a:xfrm>
            <a:off x="2285984" y="3000372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4430</a:t>
            </a:r>
            <a:endParaRPr lang="zh-CN" altLang="en-US" sz="1000"/>
          </a:p>
        </p:txBody>
      </p:sp>
      <p:sp>
        <p:nvSpPr>
          <p:cNvPr id="42" name="矩形 41"/>
          <p:cNvSpPr/>
          <p:nvPr/>
        </p:nvSpPr>
        <p:spPr>
          <a:xfrm>
            <a:off x="1428728" y="1714488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Express-ws</a:t>
            </a: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428596" y="171448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node-pty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1285852" y="5214950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Slqite3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9" idx="0"/>
            <a:endCxn id="7" idx="2"/>
          </p:cNvCxnSpPr>
          <p:nvPr/>
        </p:nvCxnSpPr>
        <p:spPr>
          <a:xfrm rot="16200000" flipV="1">
            <a:off x="482175" y="3732611"/>
            <a:ext cx="221457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286116" y="2071678"/>
            <a:ext cx="3214710" cy="192882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形状 55"/>
          <p:cNvCxnSpPr>
            <a:endCxn id="49" idx="1"/>
          </p:cNvCxnSpPr>
          <p:nvPr/>
        </p:nvCxnSpPr>
        <p:spPr>
          <a:xfrm rot="5400000" flipH="1" flipV="1">
            <a:off x="1803779" y="3375423"/>
            <a:ext cx="1821669" cy="11430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142844" y="4429132"/>
            <a:ext cx="5500726" cy="1785950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500430" y="328612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Grid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3500430" y="257174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Parse function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6858016" y="2000240"/>
            <a:ext cx="1857388" cy="392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Grid</a:t>
            </a:r>
          </a:p>
          <a:p>
            <a:pPr algn="ctr"/>
            <a:r>
              <a:rPr lang="en-US" altLang="zh-CN" smtClean="0"/>
              <a:t>FileServer</a:t>
            </a:r>
          </a:p>
          <a:p>
            <a:pPr algn="ctr"/>
            <a:r>
              <a:rPr lang="en-US" altLang="zh-CN" smtClean="0"/>
              <a:t>Python CMD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9454" y="0"/>
            <a:ext cx="2214546" cy="500042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主界面</a:t>
            </a:r>
            <a:endParaRPr lang="zh-CN" altLang="en-US"/>
          </a:p>
        </p:txBody>
      </p:sp>
      <p:pic>
        <p:nvPicPr>
          <p:cNvPr id="1026" name="Picture 2" descr="E:\00-work\ws_mylabs\gridstudio\docu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7978284" cy="3929090"/>
          </a:xfrm>
          <a:prstGeom prst="rect">
            <a:avLst/>
          </a:prstGeom>
          <a:noFill/>
        </p:spPr>
      </p:pic>
      <p:pic>
        <p:nvPicPr>
          <p:cNvPr id="1027" name="Picture 3" descr="E:\00-work\ws_mylabs\gridstudio\docu\截屏\gridstudio-ho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27300" y="63500"/>
            <a:ext cx="11791950" cy="5816600"/>
          </a:xfrm>
          <a:prstGeom prst="rect">
            <a:avLst/>
          </a:prstGeom>
          <a:noFill/>
        </p:spPr>
      </p:pic>
      <p:pic>
        <p:nvPicPr>
          <p:cNvPr id="1028" name="Picture 4" descr="E:\00-work\ws_mylabs\gridstudio\docu\截屏\gridstudio-home-plo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909888" y="1989138"/>
            <a:ext cx="11811001" cy="5816600"/>
          </a:xfrm>
          <a:prstGeom prst="rect">
            <a:avLst/>
          </a:prstGeom>
          <a:noFill/>
        </p:spPr>
      </p:pic>
      <p:pic>
        <p:nvPicPr>
          <p:cNvPr id="1029" name="Picture 5" descr="E:\00-work\ws_mylabs\gridstudio\docu\截屏\gridstudio-home-pythonoutpu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822575" y="2359025"/>
            <a:ext cx="11804650" cy="579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768" y="0"/>
            <a:ext cx="2000232" cy="285728"/>
          </a:xfrm>
        </p:spPr>
        <p:txBody>
          <a:bodyPr>
            <a:normAutofit fontScale="90000"/>
          </a:bodyPr>
          <a:lstStyle/>
          <a:p>
            <a:r>
              <a:rPr lang="zh-CN" altLang="en-US" sz="1400" smtClean="0"/>
              <a:t>界面－其他</a:t>
            </a:r>
            <a:endParaRPr lang="zh-CN" altLang="en-US" sz="1400"/>
          </a:p>
        </p:txBody>
      </p:sp>
      <p:pic>
        <p:nvPicPr>
          <p:cNvPr id="4" name="Picture 2" descr="E:\00-work\ws_mylabs\gridstudio\docu\截屏\gridstudio-workspace.png"/>
          <p:cNvPicPr>
            <a:picLocks noChangeAspect="1" noChangeArrowheads="1"/>
          </p:cNvPicPr>
          <p:nvPr/>
        </p:nvPicPr>
        <p:blipFill>
          <a:blip r:embed="rId2"/>
          <a:srcRect l="4640" t="4081" r="4864" b="10204"/>
          <a:stretch>
            <a:fillRect/>
          </a:stretch>
        </p:blipFill>
        <p:spPr bwMode="auto">
          <a:xfrm>
            <a:off x="285720" y="142852"/>
            <a:ext cx="5572164" cy="3000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E:\00-work\ws_mylabs\gridstudio\docu\截屏\gridstudio-文件浏览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786058"/>
            <a:ext cx="5063955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1" name="Picture 3" descr="E:\00-work\ws_mylabs\gridstudio\docu\截屏\gridstudio-邮件菜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1142984"/>
            <a:ext cx="1101279" cy="2928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E:\00-work\ws_mylabs\gridstudio\docu\截屏\gridstudio-func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4643446"/>
            <a:ext cx="4629132" cy="1892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/>
          </a:bodyPr>
          <a:lstStyle/>
          <a:p>
            <a:r>
              <a:rPr lang="zh-CN" altLang="en-US" sz="1600" smtClean="0"/>
              <a:t>编译与运行初始化流程</a:t>
            </a:r>
            <a:endParaRPr lang="zh-CN" altLang="en-US" sz="1600"/>
          </a:p>
        </p:txBody>
      </p:sp>
      <p:sp>
        <p:nvSpPr>
          <p:cNvPr id="4" name="流程图: 文档 3"/>
          <p:cNvSpPr/>
          <p:nvPr/>
        </p:nvSpPr>
        <p:spPr>
          <a:xfrm>
            <a:off x="214282" y="1500174"/>
            <a:ext cx="804868" cy="357190"/>
          </a:xfrm>
          <a:prstGeom prst="flowChartDocumen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dockerfile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357290" y="1500174"/>
            <a:ext cx="928694" cy="357190"/>
          </a:xfrm>
          <a:prstGeom prst="flowChartProcess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build.sh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019150" y="1678769"/>
            <a:ext cx="338140" cy="158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3000364" y="1142984"/>
            <a:ext cx="990607" cy="642942"/>
          </a:xfrm>
          <a:prstGeom prst="flowChartMagneticDisk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image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2"/>
          </p:cNvCxnSpPr>
          <p:nvPr/>
        </p:nvCxnSpPr>
        <p:spPr>
          <a:xfrm flipV="1">
            <a:off x="2285984" y="1464455"/>
            <a:ext cx="714380" cy="21431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1357290" y="1000108"/>
            <a:ext cx="928694" cy="357190"/>
          </a:xfrm>
          <a:prstGeom prst="flowChartProcess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destroy.sh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8" idx="3"/>
            <a:endCxn id="10" idx="2"/>
          </p:cNvCxnSpPr>
          <p:nvPr/>
        </p:nvCxnSpPr>
        <p:spPr>
          <a:xfrm>
            <a:off x="2285984" y="1178703"/>
            <a:ext cx="714380" cy="285752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磁盘 22"/>
          <p:cNvSpPr/>
          <p:nvPr/>
        </p:nvSpPr>
        <p:spPr>
          <a:xfrm>
            <a:off x="3000364" y="2857496"/>
            <a:ext cx="990607" cy="785818"/>
          </a:xfrm>
          <a:prstGeom prst="flowChartMagneticDisk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container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1357290" y="2500306"/>
            <a:ext cx="928694" cy="357190"/>
          </a:xfrm>
          <a:prstGeom prst="flowChartProcess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run.sh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1357290" y="3071810"/>
            <a:ext cx="928694" cy="357190"/>
          </a:xfrm>
          <a:prstGeom prst="flowChartProcess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shutdown.sh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27" idx="3"/>
            <a:endCxn id="23" idx="2"/>
          </p:cNvCxnSpPr>
          <p:nvPr/>
        </p:nvCxnSpPr>
        <p:spPr>
          <a:xfrm>
            <a:off x="2285984" y="3250405"/>
            <a:ext cx="714380" cy="158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26" idx="0"/>
          </p:cNvCxnSpPr>
          <p:nvPr/>
        </p:nvCxnSpPr>
        <p:spPr>
          <a:xfrm rot="5400000">
            <a:off x="2301463" y="1306101"/>
            <a:ext cx="714380" cy="1674031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4"/>
          <p:cNvCxnSpPr>
            <a:stCxn id="26" idx="3"/>
            <a:endCxn id="23" idx="1"/>
          </p:cNvCxnSpPr>
          <p:nvPr/>
        </p:nvCxnSpPr>
        <p:spPr>
          <a:xfrm>
            <a:off x="2285984" y="2678901"/>
            <a:ext cx="1209684" cy="178595"/>
          </a:xfrm>
          <a:prstGeom prst="bentConnector2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过程 64"/>
          <p:cNvSpPr/>
          <p:nvPr/>
        </p:nvSpPr>
        <p:spPr>
          <a:xfrm>
            <a:off x="4929190" y="3714752"/>
            <a:ext cx="928694" cy="357190"/>
          </a:xfrm>
          <a:prstGeom prst="flowChartProcess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run-manager-proxy.sh</a:t>
            </a:r>
            <a:endParaRPr lang="zh-CN" altLang="en-US" sz="1000" smtClean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643438" y="1071546"/>
            <a:ext cx="4071966" cy="4786346"/>
          </a:xfrm>
          <a:prstGeom prst="roundRect">
            <a:avLst>
              <a:gd name="adj" fmla="val 4916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69" name="右箭头 68"/>
          <p:cNvSpPr/>
          <p:nvPr/>
        </p:nvSpPr>
        <p:spPr>
          <a:xfrm>
            <a:off x="4071934" y="3214686"/>
            <a:ext cx="357190" cy="214314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1" name="流程图: 过程 70"/>
          <p:cNvSpPr/>
          <p:nvPr/>
        </p:nvSpPr>
        <p:spPr>
          <a:xfrm>
            <a:off x="6215074" y="3714752"/>
            <a:ext cx="1143008" cy="357190"/>
          </a:xfrm>
          <a:prstGeom prst="flowChartProcess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manager.go</a:t>
            </a:r>
            <a:endParaRPr lang="zh-CN" altLang="en-US" sz="1000" smtClean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43702" y="4143380"/>
            <a:ext cx="714380" cy="14287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GoCmd</a:t>
            </a:r>
            <a:endParaRPr lang="zh-CN" altLang="en-US" sz="1000" smtClean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3702" y="4286256"/>
            <a:ext cx="714380" cy="14287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NodeCmd</a:t>
            </a:r>
            <a:endParaRPr lang="zh-CN" altLang="en-US" sz="1000" smtClean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65" idx="3"/>
            <a:endCxn id="71" idx="1"/>
          </p:cNvCxnSpPr>
          <p:nvPr/>
        </p:nvCxnSpPr>
        <p:spPr>
          <a:xfrm>
            <a:off x="5857884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功能扩展点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主菜单</a:t>
            </a:r>
            <a:endParaRPr lang="en-US" altLang="zh-CN" smtClean="0"/>
          </a:p>
          <a:p>
            <a:r>
              <a:rPr lang="zh-CN" altLang="en-US" smtClean="0"/>
              <a:t>右键菜单</a:t>
            </a:r>
            <a:endParaRPr lang="en-US" altLang="zh-CN" smtClean="0"/>
          </a:p>
          <a:p>
            <a:r>
              <a:rPr lang="zh-CN" altLang="en-US" smtClean="0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Xterm.js </a:t>
            </a:r>
            <a:r>
              <a:rPr lang="zh-CN" altLang="en-US" smtClean="0"/>
              <a:t>技术原理</a:t>
            </a:r>
            <a:endParaRPr lang="zh-CN" altLang="en-US"/>
          </a:p>
        </p:txBody>
      </p:sp>
      <p:sp>
        <p:nvSpPr>
          <p:cNvPr id="2050" name="AutoShape 2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639331-9b7f05fefd527ea8.jpg?imageMogr2/auto-orient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143750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141</Words>
  <PresentationFormat>全屏显示(4:3)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GridStudio</vt:lpstr>
      <vt:lpstr>产品理念</vt:lpstr>
      <vt:lpstr>功能架构</vt:lpstr>
      <vt:lpstr>技术架构</vt:lpstr>
      <vt:lpstr>主界面</vt:lpstr>
      <vt:lpstr>界面－其他</vt:lpstr>
      <vt:lpstr>编译与运行初始化流程</vt:lpstr>
      <vt:lpstr>功能扩展点</vt:lpstr>
      <vt:lpstr>Xterm.js 技术原理</vt:lpstr>
      <vt:lpstr>Python集成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胡洪军</dc:creator>
  <cp:lastModifiedBy>胡洪军</cp:lastModifiedBy>
  <cp:revision>70</cp:revision>
  <dcterms:created xsi:type="dcterms:W3CDTF">2019-08-22T01:22:45Z</dcterms:created>
  <dcterms:modified xsi:type="dcterms:W3CDTF">2019-09-06T08:02:50Z</dcterms:modified>
</cp:coreProperties>
</file>