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8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GridStudio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架构解析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2" y="-24"/>
            <a:ext cx="5257808" cy="928694"/>
          </a:xfrm>
        </p:spPr>
        <p:txBody>
          <a:bodyPr/>
          <a:lstStyle/>
          <a:p>
            <a:r>
              <a:rPr lang="zh-CN" altLang="en-US" smtClean="0"/>
              <a:t>技术架构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00364" y="4857760"/>
            <a:ext cx="242889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 </a:t>
            </a:r>
            <a:r>
              <a:rPr lang="en-US" altLang="zh-CN" smtClean="0"/>
              <a:t>Server</a:t>
            </a:r>
          </a:p>
          <a:p>
            <a:pPr algn="ctr"/>
            <a:r>
              <a:rPr lang="en-US" altLang="zh-CN" smtClean="0"/>
              <a:t>manager.go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58016" y="1142984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xTerm.js </a:t>
            </a:r>
            <a:endParaRPr lang="en-US" altLang="zh-CN" smtClean="0"/>
          </a:p>
          <a:p>
            <a:pPr algn="ctr"/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5140" y="6357958"/>
            <a:ext cx="22860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Chrome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42844" y="1071546"/>
            <a:ext cx="2857520" cy="1571636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42844" y="6357958"/>
            <a:ext cx="642942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Ubuntu + Docker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4282" y="4857760"/>
            <a:ext cx="278608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http.client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3500430" y="221455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Python Runtime</a:t>
            </a:r>
            <a:endParaRPr lang="zh-CN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19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Go,TypeScript,bash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8596" y="2143116"/>
            <a:ext cx="242889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NodeJS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8596" y="1285860"/>
            <a:ext cx="242889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TerminalServer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2143108" y="1714488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express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3500430" y="292893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sh runtime</a:t>
            </a:r>
          </a:p>
          <a:p>
            <a:pPr algn="ctr"/>
            <a:r>
              <a:rPr lang="en-US" altLang="zh-CN" sz="1200" smtClean="0"/>
              <a:t>(</a:t>
            </a:r>
            <a:r>
              <a:rPr lang="en-US" sz="1200" smtClean="0"/>
              <a:t>bash, vim and tmux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6715140" y="1000108"/>
            <a:ext cx="2286016" cy="5143536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3" idx="3"/>
            <a:endCxn id="5" idx="1"/>
          </p:cNvCxnSpPr>
          <p:nvPr/>
        </p:nvCxnSpPr>
        <p:spPr>
          <a:xfrm>
            <a:off x="2857488" y="1500174"/>
            <a:ext cx="40005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0" y="121442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WebSocket</a:t>
            </a:r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2786050" y="1357298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3</a:t>
            </a:r>
            <a:r>
              <a:rPr lang="en-US" altLang="zh-CN" sz="1000" smtClean="0"/>
              <a:t>430</a:t>
            </a:r>
            <a:endParaRPr lang="zh-CN" altLang="en-US" sz="1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29256" y="5429264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29256" y="5286388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8080</a:t>
            </a:r>
            <a:endParaRPr lang="zh-CN" alt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6286512" y="521495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HTTP</a:t>
            </a:r>
            <a:endParaRPr lang="zh-CN" altLang="en-US" sz="1000"/>
          </a:p>
        </p:txBody>
      </p:sp>
      <p:sp>
        <p:nvSpPr>
          <p:cNvPr id="27" name="矩形 26"/>
          <p:cNvSpPr/>
          <p:nvPr/>
        </p:nvSpPr>
        <p:spPr>
          <a:xfrm>
            <a:off x="5143504" y="2214554"/>
            <a:ext cx="121444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 </a:t>
            </a:r>
            <a:r>
              <a:rPr lang="en-US" altLang="zh-CN" smtClean="0"/>
              <a:t>Server</a:t>
            </a:r>
          </a:p>
          <a:p>
            <a:pPr algn="ctr"/>
            <a:r>
              <a:rPr lang="en-US" altLang="zh-CN" smtClean="0"/>
              <a:t>main</a:t>
            </a:r>
            <a:r>
              <a:rPr lang="en-US" altLang="zh-CN" smtClean="0"/>
              <a:t>.go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85984" y="3214686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http</a:t>
            </a:r>
            <a:endParaRPr lang="zh-CN" altLang="en-US" sz="1000"/>
          </a:p>
        </p:txBody>
      </p:sp>
      <p:sp>
        <p:nvSpPr>
          <p:cNvPr id="36" name="矩形 35"/>
          <p:cNvSpPr/>
          <p:nvPr/>
        </p:nvSpPr>
        <p:spPr>
          <a:xfrm>
            <a:off x="2285984" y="3000372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4</a:t>
            </a:r>
            <a:r>
              <a:rPr lang="en-US" altLang="zh-CN" sz="1000" smtClean="0"/>
              <a:t>430</a:t>
            </a:r>
            <a:endParaRPr lang="zh-CN" altLang="en-US" sz="1000"/>
          </a:p>
        </p:txBody>
      </p:sp>
      <p:sp>
        <p:nvSpPr>
          <p:cNvPr id="42" name="矩形 41"/>
          <p:cNvSpPr/>
          <p:nvPr/>
        </p:nvSpPr>
        <p:spPr>
          <a:xfrm>
            <a:off x="1428728" y="1714488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Express-ws</a:t>
            </a:r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428596" y="1714488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n</a:t>
            </a:r>
            <a:r>
              <a:rPr lang="en-US" altLang="zh-CN" sz="1200" smtClean="0"/>
              <a:t>ode-pty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1285852" y="5214950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Slqite3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9" idx="0"/>
            <a:endCxn id="7" idx="2"/>
          </p:cNvCxnSpPr>
          <p:nvPr/>
        </p:nvCxnSpPr>
        <p:spPr>
          <a:xfrm rot="16200000" flipV="1">
            <a:off x="482175" y="3732611"/>
            <a:ext cx="221457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286116" y="2071678"/>
            <a:ext cx="3214710" cy="1928826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形状 55"/>
          <p:cNvCxnSpPr>
            <a:endCxn id="49" idx="1"/>
          </p:cNvCxnSpPr>
          <p:nvPr/>
        </p:nvCxnSpPr>
        <p:spPr>
          <a:xfrm rot="5400000" flipH="1" flipV="1">
            <a:off x="1803779" y="3375423"/>
            <a:ext cx="1821669" cy="11430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142844" y="4429132"/>
            <a:ext cx="5500726" cy="1785950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500430" y="328612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Grid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3500430" y="257174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Parse function</a:t>
            </a:r>
            <a:endParaRPr lang="zh-CN" altLang="en-US" sz="1200"/>
          </a:p>
        </p:txBody>
      </p:sp>
      <p:sp>
        <p:nvSpPr>
          <p:cNvPr id="61" name="矩形 60"/>
          <p:cNvSpPr/>
          <p:nvPr/>
        </p:nvSpPr>
        <p:spPr>
          <a:xfrm>
            <a:off x="6858016" y="2000240"/>
            <a:ext cx="1857388" cy="392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Grid</a:t>
            </a:r>
          </a:p>
          <a:p>
            <a:pPr algn="ctr"/>
            <a:r>
              <a:rPr lang="en-US" altLang="zh-CN" smtClean="0"/>
              <a:t>FileServer</a:t>
            </a:r>
          </a:p>
          <a:p>
            <a:pPr algn="ctr"/>
            <a:r>
              <a:rPr lang="en-US" altLang="zh-CN" smtClean="0"/>
              <a:t>Python CMD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主界面</a:t>
            </a:r>
            <a:endParaRPr lang="zh-CN" altLang="en-US"/>
          </a:p>
        </p:txBody>
      </p:sp>
      <p:pic>
        <p:nvPicPr>
          <p:cNvPr id="1026" name="Picture 2" descr="E:\00-work\ws_mylabs\gridstudio\docu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268403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运行流程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功能扩展点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主菜单</a:t>
            </a:r>
            <a:endParaRPr lang="en-US" altLang="zh-CN" smtClean="0"/>
          </a:p>
          <a:p>
            <a:r>
              <a:rPr lang="zh-CN" altLang="en-US" smtClean="0"/>
              <a:t>右键菜单</a:t>
            </a:r>
            <a:endParaRPr lang="en-US" altLang="zh-CN" smtClean="0"/>
          </a:p>
          <a:p>
            <a:r>
              <a:rPr lang="zh-CN" altLang="en-US" smtClean="0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Xterm.js </a:t>
            </a:r>
            <a:r>
              <a:rPr lang="zh-CN" altLang="en-US" smtClean="0"/>
              <a:t>技术原理</a:t>
            </a:r>
            <a:endParaRPr lang="zh-CN" altLang="en-US"/>
          </a:p>
        </p:txBody>
      </p:sp>
      <p:sp>
        <p:nvSpPr>
          <p:cNvPr id="2050" name="AutoShape 2" descr="https://upload-images.jianshu.io/upload_images/639331-9b7f05fefd527ea8.jpg?imageMogr2/auto-orient/strip%7CimageView2/2/w/75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upload-images.jianshu.io/upload_images/639331-9b7f05fefd527ea8.jpg?imageMogr2/auto-orient/strip%7CimageView2/2/w/75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s://upload-images.jianshu.io/upload_images/639331-9b7f05fefd527ea8.jpg?imageMogr2/auto-orient/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143750" cy="5353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是如何运行的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67</Words>
  <PresentationFormat>全屏显示(4:3)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GridStudio</vt:lpstr>
      <vt:lpstr>技术架构</vt:lpstr>
      <vt:lpstr>主界面</vt:lpstr>
      <vt:lpstr>运行流程</vt:lpstr>
      <vt:lpstr>功能扩展点</vt:lpstr>
      <vt:lpstr>Xterm.js 技术原理</vt:lpstr>
      <vt:lpstr>Python集成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胡洪军</dc:creator>
  <cp:lastModifiedBy>胡洪军</cp:lastModifiedBy>
  <cp:revision>41</cp:revision>
  <dcterms:created xsi:type="dcterms:W3CDTF">2019-08-22T01:22:45Z</dcterms:created>
  <dcterms:modified xsi:type="dcterms:W3CDTF">2019-09-05T06:43:53Z</dcterms:modified>
</cp:coreProperties>
</file>