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62" r:id="rId6"/>
    <p:sldId id="263" r:id="rId7"/>
    <p:sldId id="261" r:id="rId8"/>
    <p:sldId id="258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设计思想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非常模块化</a:t>
            </a:r>
            <a:endParaRPr lang="en-US" altLang="zh-CN" smtClean="0"/>
          </a:p>
          <a:p>
            <a:r>
              <a:rPr lang="zh-CN" altLang="en-US"/>
              <a:t>响应</a:t>
            </a:r>
            <a:r>
              <a:rPr lang="zh-CN" altLang="en-US" smtClean="0"/>
              <a:t>式视图设计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9839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圆角矩形 62"/>
          <p:cNvSpPr/>
          <p:nvPr/>
        </p:nvSpPr>
        <p:spPr>
          <a:xfrm>
            <a:off x="319209" y="2348881"/>
            <a:ext cx="8568952" cy="720080"/>
          </a:xfrm>
          <a:prstGeom prst="roundRect">
            <a:avLst>
              <a:gd name="adj" fmla="val 2661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6278" y="34695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academics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1246" y="3469503"/>
            <a:ext cx="754307" cy="29445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admin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278" y="3821976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alerts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278" y="41890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bus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5622" y="4213738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calendars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5656" y="3821976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computerlabs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656" y="3468578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conference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7795" y="4875839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configparams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07234" y="4885983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database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9752" y="41890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dining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75656" y="41890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emergencyinfo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45622" y="3820325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events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45622" y="34695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feedback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752" y="34695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grades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39752" y="3821976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library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3848" y="4189003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maps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03848" y="3468578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news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3848" y="3821976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people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6301" y="4885983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push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8094" y="4869160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reporting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5022" y="4885983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Security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2530" y="5245896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authentication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136" y="5611417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authorization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2530" y="5965269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util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21245" y="4105499"/>
            <a:ext cx="754307" cy="360040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shared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93555" y="3468578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tours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93555" y="3823011"/>
            <a:ext cx="754307" cy="2953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weather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71800" y="5466076"/>
            <a:ext cx="1224136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Util.webservice.adapter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319208" y="3181119"/>
            <a:ext cx="8568952" cy="1480309"/>
          </a:xfrm>
          <a:prstGeom prst="roundRect">
            <a:avLst>
              <a:gd name="adj" fmla="val 266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23528" y="4661429"/>
            <a:ext cx="8564632" cy="1863915"/>
          </a:xfrm>
          <a:prstGeom prst="roundRect">
            <a:avLst>
              <a:gd name="adj" fmla="val 266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9208" y="188640"/>
            <a:ext cx="6812162" cy="1728192"/>
          </a:xfrm>
          <a:prstGeom prst="roundRect">
            <a:avLst>
              <a:gd name="adj" fmla="val 266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544" y="260647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Dining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9304" y="657659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Campus Maps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7544" y="1056117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Arial Narrow" pitchFamily="34" charset="0"/>
              </a:rPr>
              <a:t>C</a:t>
            </a:r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onference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9303" y="1480815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Events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87815" y="260647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Arial Narrow" pitchFamily="34" charset="0"/>
              </a:rPr>
              <a:t>N</a:t>
            </a:r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ews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76564" y="657659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Campus Alerts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75656" y="1061053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Emergency Contacts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487814" y="1480815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Arial Narrow" pitchFamily="34" charset="0"/>
              </a:rPr>
              <a:t>G</a:t>
            </a:r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rades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83768" y="260647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Library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83768" y="652723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Computer Labs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483768" y="1056117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Weather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83769" y="1480815"/>
            <a:ext cx="664726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Incidents Reporting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86486" y="256678"/>
            <a:ext cx="998207" cy="2870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Reporting Admin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86485" y="657658"/>
            <a:ext cx="998207" cy="2870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Push Notifications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60032" y="651878"/>
            <a:ext cx="998207" cy="2870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Publishing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73185" y="256679"/>
            <a:ext cx="66676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Feedback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0033" y="256678"/>
            <a:ext cx="998207" cy="28706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Plugins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73421" y="651879"/>
            <a:ext cx="666595" cy="29284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Buses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010658" y="1480815"/>
            <a:ext cx="998207" cy="2920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About This App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03684" y="15345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KME App</a:t>
            </a:r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11760" y="2945587"/>
            <a:ext cx="594843" cy="451556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API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85078" y="2945587"/>
            <a:ext cx="59484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config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61133" y="2945587"/>
            <a:ext cx="59484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impl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427984" y="2945587"/>
            <a:ext cx="59484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ui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29285" y="2945587"/>
            <a:ext cx="59484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web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98113" y="2348880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</a:t>
            </a:r>
            <a:r>
              <a:rPr lang="en-US" altLang="zh-CN" smtClean="0"/>
              <a:t>dot webapp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836432" y="2945587"/>
            <a:ext cx="594843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solidFill>
                  <a:schemeClr val="tx1"/>
                </a:solidFill>
                <a:latin typeface="Arial Narrow" pitchFamily="34" charset="0"/>
              </a:rPr>
              <a:t>webapp</a:t>
            </a:r>
            <a:endParaRPr lang="zh-CN" altLang="en-US" sz="11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67" name="直接连接符 66"/>
          <p:cNvCxnSpPr>
            <a:endCxn id="34" idx="2"/>
          </p:cNvCxnSpPr>
          <p:nvPr/>
        </p:nvCxnSpPr>
        <p:spPr>
          <a:xfrm flipV="1">
            <a:off x="3725289" y="1916832"/>
            <a:ext cx="0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524327" y="188641"/>
            <a:ext cx="1363833" cy="1728192"/>
          </a:xfrm>
          <a:prstGeom prst="roundRect">
            <a:avLst>
              <a:gd name="adj" fmla="val 266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11660" y="24879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PC/mobile</a:t>
            </a:r>
            <a:r>
              <a:rPr lang="zh-CN" altLang="en-US" sz="1200" smtClean="0"/>
              <a:t>浏览器</a:t>
            </a:r>
            <a:endParaRPr lang="en-US" altLang="zh-CN" sz="1200" smtClean="0"/>
          </a:p>
        </p:txBody>
      </p:sp>
      <p:sp>
        <p:nvSpPr>
          <p:cNvPr id="72" name="矩形 71"/>
          <p:cNvSpPr/>
          <p:nvPr/>
        </p:nvSpPr>
        <p:spPr>
          <a:xfrm>
            <a:off x="7696864" y="552648"/>
            <a:ext cx="666595" cy="29284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IE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02275" y="894153"/>
            <a:ext cx="666595" cy="29284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Safari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702275" y="1241715"/>
            <a:ext cx="666595" cy="29284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  <a:latin typeface="Arial Narrow" pitchFamily="34" charset="0"/>
              </a:rPr>
              <a:t>Chrome/Firefox</a:t>
            </a:r>
            <a:endParaRPr lang="zh-CN" altLang="en-US" sz="9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6" name="直接连接符 75"/>
          <p:cNvCxnSpPr>
            <a:stCxn id="70" idx="2"/>
          </p:cNvCxnSpPr>
          <p:nvPr/>
        </p:nvCxnSpPr>
        <p:spPr>
          <a:xfrm flipH="1">
            <a:off x="8206243" y="1916833"/>
            <a:ext cx="1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smtClean="0"/>
              <a:t>模块组织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5576" y="2780928"/>
            <a:ext cx="1296144" cy="64807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5" name="矩形 4"/>
          <p:cNvSpPr/>
          <p:nvPr/>
        </p:nvSpPr>
        <p:spPr>
          <a:xfrm>
            <a:off x="3131840" y="1628800"/>
            <a:ext cx="115212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api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1840" y="2348880"/>
            <a:ext cx="115212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config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840" y="3068960"/>
            <a:ext cx="115212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impl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0422" y="3645024"/>
            <a:ext cx="115212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ui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0422" y="4293096"/>
            <a:ext cx="115212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web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27784" y="1412776"/>
            <a:ext cx="2088232" cy="337508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4" idx="3"/>
            <a:endCxn id="10" idx="1"/>
          </p:cNvCxnSpPr>
          <p:nvPr/>
        </p:nvCxnSpPr>
        <p:spPr>
          <a:xfrm flipV="1">
            <a:off x="2051720" y="3100318"/>
            <a:ext cx="576064" cy="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4787860"/>
            <a:ext cx="201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Eclipse/Maven</a:t>
            </a:r>
            <a:r>
              <a:rPr lang="zh-CN" altLang="en-US" smtClean="0"/>
              <a:t>项目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48064" y="1412776"/>
            <a:ext cx="3456385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entity;dao interface</a:t>
            </a:r>
            <a:r>
              <a:rPr lang="zh-CN" altLang="en-US" smtClean="0"/>
              <a:t>，可能有基于</a:t>
            </a:r>
            <a:r>
              <a:rPr lang="en-US" altLang="zh-CN" smtClean="0"/>
              <a:t>xml</a:t>
            </a:r>
            <a:r>
              <a:rPr lang="zh-CN" altLang="en-US" smtClean="0"/>
              <a:t>实现</a:t>
            </a:r>
            <a:r>
              <a:rPr lang="en-US" altLang="zh-CN" smtClean="0"/>
              <a:t>;service interface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48065" y="2123564"/>
            <a:ext cx="3456384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Resources: </a:t>
            </a:r>
            <a:r>
              <a:rPr lang="zh-CN" altLang="en-US" smtClean="0"/>
              <a:t>配置属性文件；本地化文件；工具配置；权限配置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48065" y="2854677"/>
            <a:ext cx="3456384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dao</a:t>
            </a:r>
            <a:r>
              <a:rPr lang="zh-CN" altLang="en-US" smtClean="0"/>
              <a:t>实现；</a:t>
            </a:r>
            <a:r>
              <a:rPr lang="en-US" altLang="zh-CN" smtClean="0"/>
              <a:t>entity</a:t>
            </a:r>
            <a:r>
              <a:rPr lang="zh-CN" altLang="en-US" smtClean="0"/>
              <a:t>其他实现，如基于</a:t>
            </a:r>
            <a:r>
              <a:rPr lang="en-US" altLang="zh-CN" smtClean="0"/>
              <a:t>DB</a:t>
            </a:r>
            <a:r>
              <a:rPr lang="zh-CN" altLang="en-US" smtClean="0"/>
              <a:t>；</a:t>
            </a:r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148064" y="3631307"/>
            <a:ext cx="34563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  <a:r>
              <a:rPr lang="en-US" altLang="zh-CN" smtClean="0"/>
              <a:t>ebapp,WEB-INF,resources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48064" y="4249802"/>
            <a:ext cx="345638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Web/rest</a:t>
            </a:r>
            <a:r>
              <a:rPr lang="zh-CN" altLang="en-US" smtClean="0"/>
              <a:t>源码，包括测试源码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5" idx="3"/>
            <a:endCxn id="15" idx="1"/>
          </p:cNvCxnSpPr>
          <p:nvPr/>
        </p:nvCxnSpPr>
        <p:spPr>
          <a:xfrm flipV="1">
            <a:off x="4283968" y="1735942"/>
            <a:ext cx="864096" cy="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16" idx="1"/>
          </p:cNvCxnSpPr>
          <p:nvPr/>
        </p:nvCxnSpPr>
        <p:spPr>
          <a:xfrm flipV="1">
            <a:off x="4283968" y="2446730"/>
            <a:ext cx="864097" cy="46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3"/>
            <a:endCxn id="17" idx="1"/>
          </p:cNvCxnSpPr>
          <p:nvPr/>
        </p:nvCxnSpPr>
        <p:spPr>
          <a:xfrm flipV="1">
            <a:off x="4283968" y="3177843"/>
            <a:ext cx="864097" cy="35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3"/>
            <a:endCxn id="18" idx="1"/>
          </p:cNvCxnSpPr>
          <p:nvPr/>
        </p:nvCxnSpPr>
        <p:spPr>
          <a:xfrm>
            <a:off x="4292550" y="3789040"/>
            <a:ext cx="855514" cy="26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9" idx="1"/>
          </p:cNvCxnSpPr>
          <p:nvPr/>
        </p:nvCxnSpPr>
        <p:spPr>
          <a:xfrm flipV="1">
            <a:off x="4292550" y="4434468"/>
            <a:ext cx="855514" cy="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760"/>
            <a:ext cx="8229600" cy="602928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Shared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80" y="620688"/>
            <a:ext cx="6768752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smtClean="0">
                <a:solidFill>
                  <a:schemeClr val="tx1"/>
                </a:solidFill>
              </a:rPr>
              <a:t>Campus</a:t>
            </a:r>
          </a:p>
          <a:p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1268760"/>
            <a:ext cx="6768752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>
                <a:solidFill>
                  <a:schemeClr val="tx1"/>
                </a:solidFill>
              </a:rPr>
              <a:t>各种</a:t>
            </a:r>
            <a:r>
              <a:rPr lang="zh-CN" altLang="en-US" sz="1200" smtClean="0">
                <a:solidFill>
                  <a:schemeClr val="tx1"/>
                </a:solidFill>
              </a:rPr>
              <a:t>配置：工具的</a:t>
            </a:r>
            <a:r>
              <a:rPr lang="en-US" altLang="zh-CN" sz="1200" smtClean="0">
                <a:solidFill>
                  <a:schemeClr val="tx1"/>
                </a:solidFill>
              </a:rPr>
              <a:t>url</a:t>
            </a:r>
            <a:r>
              <a:rPr lang="zh-CN" altLang="en-US" sz="1200" smtClean="0">
                <a:solidFill>
                  <a:schemeClr val="tx1"/>
                </a:solidFill>
              </a:rPr>
              <a:t>；</a:t>
            </a:r>
            <a:r>
              <a:rPr lang="en-US" altLang="zh-CN" sz="1200" smtClean="0">
                <a:solidFill>
                  <a:schemeClr val="tx1"/>
                </a:solidFill>
              </a:rPr>
              <a:t>DB</a:t>
            </a:r>
            <a:r>
              <a:rPr lang="zh-CN" altLang="en-US" sz="1200" smtClean="0">
                <a:solidFill>
                  <a:schemeClr val="tx1"/>
                </a:solidFill>
              </a:rPr>
              <a:t>；</a:t>
            </a:r>
            <a:endParaRPr lang="en-US" altLang="zh-CN" sz="1200" smtClean="0">
              <a:solidFill>
                <a:schemeClr val="tx1"/>
              </a:solidFill>
            </a:endParaRPr>
          </a:p>
          <a:p>
            <a:r>
              <a:rPr lang="en-US" altLang="zh-CN" sz="1200" smtClean="0">
                <a:solidFill>
                  <a:schemeClr val="tx1"/>
                </a:solidFill>
              </a:rPr>
              <a:t>SQL</a:t>
            </a:r>
            <a:r>
              <a:rPr lang="zh-CN" altLang="en-US" sz="1200" smtClean="0">
                <a:solidFill>
                  <a:schemeClr val="tx1"/>
                </a:solidFill>
              </a:rPr>
              <a:t>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620688"/>
            <a:ext cx="864096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api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1268760"/>
            <a:ext cx="864096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config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916832"/>
            <a:ext cx="864096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impl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2588915"/>
            <a:ext cx="864096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web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760" y="3501008"/>
            <a:ext cx="864096" cy="25202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webapp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0564" y="1916832"/>
            <a:ext cx="6768752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smtClean="0">
                <a:solidFill>
                  <a:schemeClr val="tx1"/>
                </a:solidFill>
              </a:rPr>
              <a:t>CSS</a:t>
            </a:r>
            <a:r>
              <a:rPr lang="zh-CN" altLang="en-US" sz="1200" smtClean="0">
                <a:solidFill>
                  <a:schemeClr val="tx1"/>
                </a:solidFill>
              </a:rPr>
              <a:t>定制</a:t>
            </a:r>
          </a:p>
        </p:txBody>
      </p:sp>
      <p:sp>
        <p:nvSpPr>
          <p:cNvPr id="13" name="矩形 12"/>
          <p:cNvSpPr/>
          <p:nvPr/>
        </p:nvSpPr>
        <p:spPr>
          <a:xfrm>
            <a:off x="1690564" y="2564904"/>
            <a:ext cx="6768752" cy="6000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76872" y="3501008"/>
            <a:ext cx="2679104" cy="25202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992" y="3501008"/>
            <a:ext cx="3959324" cy="25202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44008" y="3573016"/>
            <a:ext cx="648072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page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36096" y="3573016"/>
            <a:ext cx="79208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content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72200" y="3573016"/>
            <a:ext cx="792088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listview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08304" y="3573016"/>
            <a:ext cx="88637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deflistview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44008" y="4005064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deflistterm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32140" y="4005064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defListDef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4554" y="4005064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unorderedList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44008" y="4365104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orderedList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32140" y="4399359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ListItem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14554" y="4390181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section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4008" y="4798193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form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25839" y="4798193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input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14554" y="4798193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labeledRow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44008" y="5218323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TabBar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32140" y="5231457"/>
            <a:ext cx="1080120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tabBarItem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52320" y="5628490"/>
            <a:ext cx="98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KME Tag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技术堆栈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2088232" cy="7920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Spring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7864" y="2060848"/>
            <a:ext cx="2088232" cy="7920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Hibernate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212976"/>
            <a:ext cx="2088232" cy="7920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Spring web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5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en-US" altLang="zh-CN" smtClean="0"/>
              <a:t>Maven</a:t>
            </a:r>
          </a:p>
          <a:p>
            <a:r>
              <a:rPr lang="en-US" altLang="zh-CN" smtClean="0"/>
              <a:t>STS</a:t>
            </a:r>
          </a:p>
          <a:p>
            <a:r>
              <a:rPr lang="en-US" altLang="zh-CN"/>
              <a:t>MySQL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4725144"/>
            <a:ext cx="4896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mvn package </a:t>
            </a:r>
            <a:r>
              <a:rPr lang="zh-CN" altLang="en-US" smtClean="0"/>
              <a:t>不会安装</a:t>
            </a:r>
            <a:r>
              <a:rPr lang="en-US" altLang="zh-CN" smtClean="0"/>
              <a:t>kme</a:t>
            </a:r>
            <a:r>
              <a:rPr lang="zh-CN" altLang="en-US" smtClean="0"/>
              <a:t>相关构建到</a:t>
            </a:r>
            <a:r>
              <a:rPr lang="en-US" altLang="zh-CN" smtClean="0"/>
              <a:t>repo</a:t>
            </a:r>
          </a:p>
          <a:p>
            <a:r>
              <a:rPr lang="en-US" altLang="zh-CN" smtClean="0"/>
              <a:t>mvn jetty:run</a:t>
            </a:r>
            <a:r>
              <a:rPr lang="zh-CN" altLang="en-US" smtClean="0"/>
              <a:t>会从</a:t>
            </a:r>
            <a:r>
              <a:rPr lang="en-US" altLang="zh-CN" smtClean="0"/>
              <a:t>kuali repo</a:t>
            </a:r>
            <a:r>
              <a:rPr lang="zh-CN" altLang="en-US" smtClean="0"/>
              <a:t>下载安装到本地</a:t>
            </a:r>
            <a:r>
              <a:rPr lang="en-US" altLang="zh-CN" smtClean="0"/>
              <a:t>repo</a:t>
            </a:r>
          </a:p>
          <a:p>
            <a:r>
              <a:rPr lang="en-US" altLang="zh-CN" smtClean="0"/>
              <a:t>Mvn install</a:t>
            </a:r>
            <a:r>
              <a:rPr lang="zh-CN" altLang="en-US" smtClean="0"/>
              <a:t>安装本地编译的版本安装到</a:t>
            </a:r>
            <a:r>
              <a:rPr lang="en-US" altLang="zh-CN" smtClean="0"/>
              <a:t>repo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KME App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KME App</a:t>
            </a:r>
            <a:r>
              <a:rPr lang="zh-CN" altLang="en-US"/>
              <a:t>加载的完全是服务端的</a:t>
            </a:r>
            <a:r>
              <a:rPr lang="en-US" altLang="zh-CN"/>
              <a:t>Web</a:t>
            </a:r>
            <a:r>
              <a:rPr lang="zh-CN" altLang="en-US"/>
              <a:t>页</a:t>
            </a:r>
          </a:p>
          <a:p>
            <a:r>
              <a:rPr lang="zh-CN" altLang="en-US" smtClean="0"/>
              <a:t>实际上也可以全是本地的</a:t>
            </a:r>
            <a:r>
              <a:rPr lang="en-US" altLang="zh-CN" smtClean="0"/>
              <a:t>Web</a:t>
            </a:r>
            <a:r>
              <a:rPr lang="zh-CN" altLang="en-US" smtClean="0"/>
              <a:t>资源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更好的选择是：顶层界面用</a:t>
            </a:r>
            <a:r>
              <a:rPr lang="en-US" altLang="zh-CN" smtClean="0"/>
              <a:t>Native</a:t>
            </a:r>
            <a:r>
              <a:rPr lang="zh-CN" altLang="en-US" smtClean="0"/>
              <a:t>，二级模块才用</a:t>
            </a:r>
            <a:r>
              <a:rPr lang="en-US" altLang="zh-CN" smtClean="0"/>
              <a:t>WebView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待办事项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使用登录功能与登录集成</a:t>
            </a:r>
            <a:endParaRPr lang="en-US" altLang="zh-CN" smtClean="0"/>
          </a:p>
          <a:p>
            <a:r>
              <a:rPr lang="zh-CN" altLang="en-US" smtClean="0"/>
              <a:t>配置单步调试环境</a:t>
            </a:r>
            <a:endParaRPr lang="en-US" altLang="zh-CN" smtClean="0"/>
          </a:p>
          <a:p>
            <a:r>
              <a:rPr lang="zh-CN" altLang="en-US" smtClean="0"/>
              <a:t>增加中文语言选项和默认中文</a:t>
            </a:r>
            <a:endParaRPr lang="en-US" altLang="zh-CN" smtClean="0"/>
          </a:p>
          <a:p>
            <a:r>
              <a:rPr lang="zh-CN" altLang="en-US"/>
              <a:t>演示和测试消息推送</a:t>
            </a:r>
            <a:endParaRPr lang="en-US" altLang="zh-CN"/>
          </a:p>
          <a:p>
            <a:r>
              <a:rPr lang="zh-CN" altLang="en-US" smtClean="0"/>
              <a:t>首页视图形式变化</a:t>
            </a:r>
            <a:r>
              <a:rPr lang="en-US" altLang="zh-CN" smtClean="0"/>
              <a:t>=》</a:t>
            </a:r>
            <a:r>
              <a:rPr lang="zh-CN" altLang="en-US" smtClean="0"/>
              <a:t>相册</a:t>
            </a:r>
            <a:endParaRPr lang="en-US" altLang="zh-CN" smtClean="0"/>
          </a:p>
          <a:p>
            <a:r>
              <a:rPr lang="zh-CN" altLang="en-US" smtClean="0"/>
              <a:t>移动</a:t>
            </a:r>
            <a:r>
              <a:rPr lang="en-US" altLang="zh-CN" smtClean="0"/>
              <a:t>App =》</a:t>
            </a:r>
            <a:r>
              <a:rPr lang="zh-CN" altLang="en-US" smtClean="0"/>
              <a:t>放到混合应用的二级模块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5301208"/>
            <a:ext cx="8352928" cy="136815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可用帐号：</a:t>
            </a:r>
            <a:r>
              <a:rPr lang="en-US" altLang="zh-CN" smtClean="0">
                <a:solidFill>
                  <a:schemeClr val="tx1"/>
                </a:solidFill>
              </a:rPr>
              <a:t>nurul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en-US" altLang="zh-CN" smtClean="0">
                <a:solidFill>
                  <a:schemeClr val="tx1"/>
                </a:solidFill>
              </a:rPr>
              <a:t>aniruddha</a:t>
            </a:r>
            <a:r>
              <a:rPr lang="zh-CN" altLang="en-US" smtClean="0">
                <a:solidFill>
                  <a:schemeClr val="tx1"/>
                </a:solidFill>
              </a:rPr>
              <a:t>，</a:t>
            </a:r>
            <a:r>
              <a:rPr lang="en-US" altLang="zh-CN" smtClean="0">
                <a:solidFill>
                  <a:schemeClr val="tx1"/>
                </a:solidFill>
              </a:rPr>
              <a:t>joe,mitch,nate,charl</a:t>
            </a:r>
            <a:endParaRPr lang="zh-CN" altLang="en-US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9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601"/>
            <a:ext cx="8229600" cy="530079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Conference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3" y="543108"/>
            <a:ext cx="2088647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/conference</a:t>
            </a:r>
            <a:br>
              <a:rPr lang="en-US" altLang="zh-CN" sz="1200" smtClean="0"/>
            </a:br>
            <a:r>
              <a:rPr lang="en-US" altLang="zh-CN" sz="1200" smtClean="0"/>
              <a:t>/conference/welcome</a:t>
            </a:r>
          </a:p>
          <a:p>
            <a:r>
              <a:rPr lang="en-US" altLang="zh-CN" sz="1200" smtClean="0"/>
              <a:t>/conference/featurespeaker</a:t>
            </a:r>
          </a:p>
          <a:p>
            <a:r>
              <a:rPr lang="en-US" altLang="zh-CN" sz="1200" smtClean="0"/>
              <a:t>……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539552" y="2276872"/>
            <a:ext cx="2088648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Web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2281191"/>
            <a:ext cx="2088648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UI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0087" y="3842792"/>
            <a:ext cx="2088648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impl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7864" y="3841504"/>
            <a:ext cx="2088648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config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3" y="5277381"/>
            <a:ext cx="2088648" cy="36004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api</a:t>
            </a:r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 flipH="1">
            <a:off x="1583876" y="1374105"/>
            <a:ext cx="1" cy="902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5094" y="2706869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controller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5" idx="3"/>
            <a:endCxn id="6" idx="1"/>
          </p:cNvCxnSpPr>
          <p:nvPr/>
        </p:nvCxnSpPr>
        <p:spPr>
          <a:xfrm>
            <a:off x="2628200" y="2456892"/>
            <a:ext cx="719664" cy="4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笑脸 20"/>
          <p:cNvSpPr/>
          <p:nvPr/>
        </p:nvSpPr>
        <p:spPr>
          <a:xfrm>
            <a:off x="3934988" y="543107"/>
            <a:ext cx="914400" cy="830997"/>
          </a:xfrm>
          <a:prstGeom prst="smileyFac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1" idx="2"/>
            <a:endCxn id="4" idx="3"/>
          </p:cNvCxnSpPr>
          <p:nvPr/>
        </p:nvCxnSpPr>
        <p:spPr>
          <a:xfrm flipH="1">
            <a:off x="2628200" y="958606"/>
            <a:ext cx="13067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0"/>
            <a:endCxn id="21" idx="4"/>
          </p:cNvCxnSpPr>
          <p:nvPr/>
        </p:nvCxnSpPr>
        <p:spPr>
          <a:xfrm flipV="1">
            <a:off x="4392188" y="1374104"/>
            <a:ext cx="0" cy="907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2672" y="4247256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service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55576" y="2641231"/>
            <a:ext cx="0" cy="1201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267744" y="2641231"/>
            <a:ext cx="0" cy="1201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9" idx="0"/>
          </p:cNvCxnSpPr>
          <p:nvPr/>
        </p:nvCxnSpPr>
        <p:spPr>
          <a:xfrm>
            <a:off x="1574411" y="4202832"/>
            <a:ext cx="9466" cy="1074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42871" y="270686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Views/***.jsp</a:t>
            </a:r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709606" y="4247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语言文件</a:t>
            </a: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710492" y="471745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Xml</a:t>
            </a:r>
            <a:r>
              <a:rPr lang="zh-CN" altLang="en-US" smtClean="0"/>
              <a:t>配置文件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5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/>
      </a:spPr>
      <a:bodyPr rtlCol="0" anchor="ctr"/>
      <a:lstStyle>
        <a:defPPr algn="ctr">
          <a:defRPr sz="12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315</Words>
  <Application>Microsoft Office PowerPoint</Application>
  <PresentationFormat>全屏显示(4:3)</PresentationFormat>
  <Paragraphs>139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设计思想</vt:lpstr>
      <vt:lpstr>PowerPoint 演示文稿</vt:lpstr>
      <vt:lpstr>模块组织</vt:lpstr>
      <vt:lpstr>Shared</vt:lpstr>
      <vt:lpstr>技术堆栈</vt:lpstr>
      <vt:lpstr>开发环境</vt:lpstr>
      <vt:lpstr>KME App</vt:lpstr>
      <vt:lpstr>待办事项</vt:lpstr>
      <vt:lpstr>Conference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huhongjun</dc:creator>
  <cp:lastModifiedBy>huhongjun</cp:lastModifiedBy>
  <cp:revision>67</cp:revision>
  <dcterms:created xsi:type="dcterms:W3CDTF">2014-04-04T01:44:20Z</dcterms:created>
  <dcterms:modified xsi:type="dcterms:W3CDTF">2016-05-19T12:41:23Z</dcterms:modified>
</cp:coreProperties>
</file>