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244" autoAdjust="0"/>
    <p:restoredTop sz="90351" autoAdjust="0"/>
  </p:normalViewPr>
  <p:slideViewPr>
    <p:cSldViewPr>
      <p:cViewPr>
        <p:scale>
          <a:sx n="71" d="100"/>
          <a:sy n="71" d="100"/>
        </p:scale>
        <p:origin x="-528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8D9D4-61FA-4A6D-A402-1A9E2F7FA128}" type="datetimeFigureOut">
              <a:rPr lang="zh-CN" altLang="en-US" smtClean="0"/>
              <a:pPr/>
              <a:t>2008-12-10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160D6-CE64-4F40-952D-4039A6C614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文档：内页开发规范</a:t>
            </a:r>
            <a:r>
              <a:rPr lang="en-US" altLang="zh-CN" dirty="0" smtClean="0"/>
              <a:t>(</a:t>
            </a:r>
            <a:r>
              <a:rPr lang="zh-CN" altLang="en-US" dirty="0" smtClean="0"/>
              <a:t>加密功能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SCORM</a:t>
            </a:r>
            <a:r>
              <a:rPr lang="zh-CN" altLang="en-US" dirty="0" smtClean="0"/>
              <a:t>支持：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封装</a:t>
            </a:r>
            <a:endParaRPr lang="en-US" altLang="zh-CN" dirty="0" smtClean="0"/>
          </a:p>
          <a:p>
            <a:r>
              <a:rPr lang="en-US" altLang="zh-CN" dirty="0" smtClean="0"/>
              <a:t>Flash</a:t>
            </a:r>
            <a:r>
              <a:rPr lang="zh-CN" altLang="en-US" dirty="0" smtClean="0"/>
              <a:t>组件：重点关注效果，代码较少。如何与</a:t>
            </a:r>
            <a:r>
              <a:rPr lang="en-US" altLang="zh-CN" dirty="0" smtClean="0"/>
              <a:t>Flex</a:t>
            </a:r>
            <a:r>
              <a:rPr lang="zh-CN" altLang="en-US" dirty="0" smtClean="0"/>
              <a:t>通信：事件冒泡到</a:t>
            </a:r>
            <a:r>
              <a:rPr lang="en-US" altLang="zh-CN" dirty="0" smtClean="0"/>
              <a:t>Flex</a:t>
            </a:r>
            <a:r>
              <a:rPr lang="zh-CN" altLang="en-US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前期</a:t>
            </a:r>
            <a:r>
              <a:rPr lang="en-US" altLang="zh-CN" dirty="0" smtClean="0"/>
              <a:t>=》2×2.5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预计</a:t>
            </a:r>
            <a:r>
              <a:rPr lang="en-US" altLang="zh-CN" dirty="0" smtClean="0"/>
              <a:t>=》1.5*(2.5+5+1)=12.75k</a:t>
            </a:r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Axure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RP</a:t>
            </a:r>
            <a:r>
              <a:rPr lang="zh-CN" altLang="en-US" dirty="0" smtClean="0"/>
              <a:t>设计界面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160D6-CE64-4F40-952D-4039A6C6143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2008-12-10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2008-12-10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71934" y="928670"/>
            <a:ext cx="1428760" cy="3143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786446" y="1749350"/>
            <a:ext cx="92869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content.xml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928662" y="1500174"/>
            <a:ext cx="1428760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00298" y="928670"/>
            <a:ext cx="1428760" cy="3143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86446" y="2857496"/>
            <a:ext cx="92869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config.xml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786446" y="3429000"/>
            <a:ext cx="92869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Flash Cookie</a:t>
            </a:r>
            <a:endParaRPr lang="zh-CN" altLang="en-US" sz="1200" dirty="0"/>
          </a:p>
        </p:txBody>
      </p:sp>
      <p:sp>
        <p:nvSpPr>
          <p:cNvPr id="10" name="圆角矩形 9"/>
          <p:cNvSpPr/>
          <p:nvPr/>
        </p:nvSpPr>
        <p:spPr>
          <a:xfrm>
            <a:off x="4357686" y="1285860"/>
            <a:ext cx="71438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Course</a:t>
            </a:r>
            <a:endParaRPr lang="zh-CN" altLang="en-US" sz="1200" dirty="0"/>
          </a:p>
        </p:txBody>
      </p:sp>
      <p:sp>
        <p:nvSpPr>
          <p:cNvPr id="11" name="圆角矩形 10"/>
          <p:cNvSpPr/>
          <p:nvPr/>
        </p:nvSpPr>
        <p:spPr>
          <a:xfrm>
            <a:off x="4357686" y="1785926"/>
            <a:ext cx="71438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Chapter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4357686" y="2214554"/>
            <a:ext cx="71438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Item</a:t>
            </a:r>
            <a:endParaRPr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4500562" y="2892358"/>
            <a:ext cx="71438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4500562" y="3463862"/>
            <a:ext cx="71438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cxnSp>
        <p:nvCxnSpPr>
          <p:cNvPr id="16" name="肘形连接符 15"/>
          <p:cNvCxnSpPr>
            <a:stCxn id="13" idx="3"/>
            <a:endCxn id="7" idx="1"/>
          </p:cNvCxnSpPr>
          <p:nvPr/>
        </p:nvCxnSpPr>
        <p:spPr>
          <a:xfrm>
            <a:off x="5214942" y="3035234"/>
            <a:ext cx="571504" cy="8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4" idx="3"/>
            <a:endCxn id="9" idx="1"/>
          </p:cNvCxnSpPr>
          <p:nvPr/>
        </p:nvCxnSpPr>
        <p:spPr>
          <a:xfrm>
            <a:off x="5214942" y="3606738"/>
            <a:ext cx="571504" cy="8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0" idx="3"/>
            <a:endCxn id="4" idx="1"/>
          </p:cNvCxnSpPr>
          <p:nvPr/>
        </p:nvCxnSpPr>
        <p:spPr>
          <a:xfrm>
            <a:off x="5072066" y="1428736"/>
            <a:ext cx="714380" cy="4992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1" idx="3"/>
            <a:endCxn id="4" idx="1"/>
          </p:cNvCxnSpPr>
          <p:nvPr/>
        </p:nvCxnSpPr>
        <p:spPr>
          <a:xfrm flipV="1">
            <a:off x="5072066" y="1927945"/>
            <a:ext cx="714380" cy="8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2" idx="3"/>
            <a:endCxn id="4" idx="1"/>
          </p:cNvCxnSpPr>
          <p:nvPr/>
        </p:nvCxnSpPr>
        <p:spPr>
          <a:xfrm flipV="1">
            <a:off x="5072066" y="1927945"/>
            <a:ext cx="714380" cy="4294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929454" y="928670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TabPage</a:t>
            </a:r>
            <a:endParaRPr lang="zh-CN" altLang="en-US" sz="1100" dirty="0"/>
          </a:p>
        </p:txBody>
      </p:sp>
      <p:sp>
        <p:nvSpPr>
          <p:cNvPr id="30" name="矩形 29"/>
          <p:cNvSpPr/>
          <p:nvPr/>
        </p:nvSpPr>
        <p:spPr>
          <a:xfrm>
            <a:off x="6929454" y="1142984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FlvPlayer</a:t>
            </a:r>
            <a:endParaRPr lang="zh-CN" altLang="en-US" sz="1100" dirty="0"/>
          </a:p>
        </p:txBody>
      </p:sp>
      <p:sp>
        <p:nvSpPr>
          <p:cNvPr id="31" name="矩形 30"/>
          <p:cNvSpPr/>
          <p:nvPr/>
        </p:nvSpPr>
        <p:spPr>
          <a:xfrm>
            <a:off x="6929454" y="1357298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mp3Player</a:t>
            </a:r>
            <a:endParaRPr lang="zh-CN" altLang="en-US" sz="1100" dirty="0"/>
          </a:p>
        </p:txBody>
      </p:sp>
      <p:sp>
        <p:nvSpPr>
          <p:cNvPr id="32" name="矩形 31"/>
          <p:cNvSpPr/>
          <p:nvPr/>
        </p:nvSpPr>
        <p:spPr>
          <a:xfrm>
            <a:off x="6929454" y="1571612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ImageGallery</a:t>
            </a:r>
            <a:endParaRPr lang="zh-CN" altLang="en-US" sz="1100" dirty="0"/>
          </a:p>
        </p:txBody>
      </p:sp>
      <p:sp>
        <p:nvSpPr>
          <p:cNvPr id="33" name="矩形 32"/>
          <p:cNvSpPr/>
          <p:nvPr/>
        </p:nvSpPr>
        <p:spPr>
          <a:xfrm>
            <a:off x="6929454" y="1785926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mp3Player</a:t>
            </a:r>
            <a:endParaRPr lang="zh-CN" altLang="en-US" sz="1100" dirty="0"/>
          </a:p>
        </p:txBody>
      </p:sp>
      <p:sp>
        <p:nvSpPr>
          <p:cNvPr id="34" name="矩形 33"/>
          <p:cNvSpPr/>
          <p:nvPr/>
        </p:nvSpPr>
        <p:spPr>
          <a:xfrm>
            <a:off x="6929454" y="2000240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mp3Player</a:t>
            </a:r>
            <a:endParaRPr lang="zh-CN" altLang="en-US" sz="1100" dirty="0"/>
          </a:p>
        </p:txBody>
      </p:sp>
      <p:sp>
        <p:nvSpPr>
          <p:cNvPr id="35" name="矩形 34"/>
          <p:cNvSpPr/>
          <p:nvPr/>
        </p:nvSpPr>
        <p:spPr>
          <a:xfrm>
            <a:off x="6929454" y="2214554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mp3Player</a:t>
            </a:r>
            <a:endParaRPr lang="zh-CN" altLang="en-US" sz="1100" dirty="0"/>
          </a:p>
        </p:txBody>
      </p:sp>
      <p:sp>
        <p:nvSpPr>
          <p:cNvPr id="36" name="矩形 35"/>
          <p:cNvSpPr/>
          <p:nvPr/>
        </p:nvSpPr>
        <p:spPr>
          <a:xfrm>
            <a:off x="6929454" y="2428868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mp3Player</a:t>
            </a:r>
            <a:endParaRPr lang="zh-CN" altLang="en-US" sz="1100" dirty="0"/>
          </a:p>
        </p:txBody>
      </p:sp>
      <p:sp>
        <p:nvSpPr>
          <p:cNvPr id="37" name="矩形 36"/>
          <p:cNvSpPr/>
          <p:nvPr/>
        </p:nvSpPr>
        <p:spPr>
          <a:xfrm>
            <a:off x="6929454" y="2643182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swf</a:t>
            </a:r>
            <a:endParaRPr lang="zh-CN" altLang="en-US" sz="1100" dirty="0"/>
          </a:p>
        </p:txBody>
      </p:sp>
      <p:sp>
        <p:nvSpPr>
          <p:cNvPr id="38" name="矩形 37"/>
          <p:cNvSpPr/>
          <p:nvPr/>
        </p:nvSpPr>
        <p:spPr>
          <a:xfrm>
            <a:off x="4071934" y="4143380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500298" y="4143380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928662" y="4143380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071934" y="4429132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数据模型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500298" y="4429132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程序逻辑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928662" y="4429132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1142976" y="1643050"/>
            <a:ext cx="107157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/>
              <a:t>目录</a:t>
            </a:r>
            <a:endParaRPr lang="zh-CN" altLang="en-US" sz="900" dirty="0"/>
          </a:p>
        </p:txBody>
      </p:sp>
      <p:sp>
        <p:nvSpPr>
          <p:cNvPr id="46" name="燕尾形箭头 45"/>
          <p:cNvSpPr/>
          <p:nvPr/>
        </p:nvSpPr>
        <p:spPr>
          <a:xfrm>
            <a:off x="928662" y="6500834"/>
            <a:ext cx="7000924" cy="50006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Flex-</a:t>
            </a:r>
            <a:r>
              <a:rPr lang="zh-CN" altLang="en-US" dirty="0" smtClean="0"/>
              <a:t>自动化编译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928662" y="928670"/>
            <a:ext cx="14287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嘉实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 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cxnSp>
        <p:nvCxnSpPr>
          <p:cNvPr id="49" name="肘形连接符 48"/>
          <p:cNvCxnSpPr>
            <a:stCxn id="8" idx="0"/>
            <a:endCxn id="47" idx="0"/>
          </p:cNvCxnSpPr>
          <p:nvPr/>
        </p:nvCxnSpPr>
        <p:spPr>
          <a:xfrm rot="16200000" flipV="1">
            <a:off x="3214678" y="-642966"/>
            <a:ext cx="1588" cy="3143272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28794" y="357166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静态绑定配置文件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序号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1500166" y="2000240"/>
            <a:ext cx="714380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Tree</a:t>
            </a:r>
            <a:endParaRPr lang="zh-CN" altLang="en-US" sz="900" dirty="0"/>
          </a:p>
        </p:txBody>
      </p:sp>
      <p:sp>
        <p:nvSpPr>
          <p:cNvPr id="53" name="圆角矩形 52"/>
          <p:cNvSpPr/>
          <p:nvPr/>
        </p:nvSpPr>
        <p:spPr>
          <a:xfrm>
            <a:off x="1500166" y="2214554"/>
            <a:ext cx="714380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/>
              <a:t>图标</a:t>
            </a:r>
            <a:endParaRPr lang="zh-CN" altLang="en-US" sz="900" dirty="0"/>
          </a:p>
        </p:txBody>
      </p:sp>
      <p:sp>
        <p:nvSpPr>
          <p:cNvPr id="44" name="圆角矩形 43"/>
          <p:cNvSpPr/>
          <p:nvPr/>
        </p:nvSpPr>
        <p:spPr>
          <a:xfrm>
            <a:off x="1500166" y="2428868"/>
            <a:ext cx="714380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/>
              <a:t>横向列表</a:t>
            </a:r>
            <a:endParaRPr lang="zh-CN" altLang="en-US" sz="900" dirty="0"/>
          </a:p>
        </p:txBody>
      </p:sp>
      <p:sp>
        <p:nvSpPr>
          <p:cNvPr id="48" name="矩形 47"/>
          <p:cNvSpPr/>
          <p:nvPr/>
        </p:nvSpPr>
        <p:spPr>
          <a:xfrm>
            <a:off x="928662" y="4714884"/>
            <a:ext cx="714380" cy="214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Flex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643042" y="4714884"/>
            <a:ext cx="714380" cy="214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Flash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2500298" y="4714884"/>
            <a:ext cx="1428760" cy="214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AS3(</a:t>
            </a:r>
            <a:r>
              <a:rPr lang="en-US" altLang="zh-CN" sz="1100" dirty="0" err="1" smtClean="0"/>
              <a:t>pureMVC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071934" y="4714884"/>
            <a:ext cx="1428760" cy="214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AS3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7929586" y="928670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Xml+swf</a:t>
            </a:r>
            <a:endParaRPr lang="zh-CN" altLang="en-US" sz="1100" dirty="0"/>
          </a:p>
        </p:txBody>
      </p:sp>
      <p:sp>
        <p:nvSpPr>
          <p:cNvPr id="61" name="矩形 60"/>
          <p:cNvSpPr/>
          <p:nvPr/>
        </p:nvSpPr>
        <p:spPr>
          <a:xfrm>
            <a:off x="7929586" y="1142984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Xml+flv</a:t>
            </a:r>
            <a:endParaRPr lang="zh-CN" altLang="en-US" sz="1100" dirty="0"/>
          </a:p>
        </p:txBody>
      </p:sp>
      <p:sp>
        <p:nvSpPr>
          <p:cNvPr id="62" name="椭圆 61"/>
          <p:cNvSpPr/>
          <p:nvPr/>
        </p:nvSpPr>
        <p:spPr>
          <a:xfrm>
            <a:off x="71438" y="1785926"/>
            <a:ext cx="785786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嘉实</a:t>
            </a:r>
            <a:endParaRPr lang="zh-CN" altLang="en-US" sz="1100" dirty="0"/>
          </a:p>
        </p:txBody>
      </p:sp>
      <p:sp>
        <p:nvSpPr>
          <p:cNvPr id="63" name="椭圆 62"/>
          <p:cNvSpPr/>
          <p:nvPr/>
        </p:nvSpPr>
        <p:spPr>
          <a:xfrm>
            <a:off x="71438" y="2214554"/>
            <a:ext cx="785786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人行</a:t>
            </a:r>
            <a:endParaRPr lang="zh-CN" altLang="en-US" sz="1100" dirty="0"/>
          </a:p>
        </p:txBody>
      </p:sp>
      <p:sp>
        <p:nvSpPr>
          <p:cNvPr id="64" name="椭圆 63"/>
          <p:cNvSpPr/>
          <p:nvPr/>
        </p:nvSpPr>
        <p:spPr>
          <a:xfrm>
            <a:off x="71438" y="2643182"/>
            <a:ext cx="785786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中保</a:t>
            </a:r>
            <a:endParaRPr lang="zh-CN" altLang="en-US" sz="1100" dirty="0"/>
          </a:p>
        </p:txBody>
      </p:sp>
      <p:sp>
        <p:nvSpPr>
          <p:cNvPr id="65" name="椭圆 64"/>
          <p:cNvSpPr/>
          <p:nvPr/>
        </p:nvSpPr>
        <p:spPr>
          <a:xfrm>
            <a:off x="71438" y="3071810"/>
            <a:ext cx="785786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首钢</a:t>
            </a:r>
            <a:endParaRPr lang="zh-CN" altLang="en-US" sz="1100" dirty="0"/>
          </a:p>
        </p:txBody>
      </p:sp>
      <p:sp>
        <p:nvSpPr>
          <p:cNvPr id="66" name="椭圆 65"/>
          <p:cNvSpPr/>
          <p:nvPr/>
        </p:nvSpPr>
        <p:spPr>
          <a:xfrm>
            <a:off x="71438" y="3500438"/>
            <a:ext cx="785786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other</a:t>
            </a:r>
            <a:endParaRPr lang="zh-CN" altLang="en-US" sz="1100" dirty="0"/>
          </a:p>
        </p:txBody>
      </p:sp>
      <p:sp>
        <p:nvSpPr>
          <p:cNvPr id="68" name="圆角矩形 67"/>
          <p:cNvSpPr/>
          <p:nvPr/>
        </p:nvSpPr>
        <p:spPr>
          <a:xfrm>
            <a:off x="1142976" y="2786058"/>
            <a:ext cx="107157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/>
              <a:t>章的描述</a:t>
            </a:r>
            <a:endParaRPr lang="zh-CN" altLang="en-US" sz="900" dirty="0"/>
          </a:p>
        </p:txBody>
      </p:sp>
      <p:sp>
        <p:nvSpPr>
          <p:cNvPr id="69" name="圆角矩形 68"/>
          <p:cNvSpPr/>
          <p:nvPr/>
        </p:nvSpPr>
        <p:spPr>
          <a:xfrm>
            <a:off x="1142976" y="3214686"/>
            <a:ext cx="107157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err="1" smtClean="0"/>
              <a:t>CoursePlayer</a:t>
            </a:r>
            <a:endParaRPr lang="zh-CN" altLang="en-US" sz="900" dirty="0"/>
          </a:p>
        </p:txBody>
      </p:sp>
      <p:sp>
        <p:nvSpPr>
          <p:cNvPr id="70" name="圆角矩形 69"/>
          <p:cNvSpPr/>
          <p:nvPr/>
        </p:nvSpPr>
        <p:spPr>
          <a:xfrm>
            <a:off x="1142976" y="3643314"/>
            <a:ext cx="107157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err="1" smtClean="0"/>
              <a:t>MovieClipPlayer</a:t>
            </a:r>
            <a:endParaRPr lang="zh-CN" altLang="en-US" sz="900" dirty="0"/>
          </a:p>
        </p:txBody>
      </p:sp>
      <p:cxnSp>
        <p:nvCxnSpPr>
          <p:cNvPr id="72" name="形状 71"/>
          <p:cNvCxnSpPr>
            <a:stCxn id="7" idx="0"/>
            <a:endCxn id="5" idx="3"/>
          </p:cNvCxnSpPr>
          <p:nvPr/>
        </p:nvCxnSpPr>
        <p:spPr>
          <a:xfrm rot="16200000" flipV="1">
            <a:off x="4268389" y="875091"/>
            <a:ext cx="71438" cy="38933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形状 73"/>
          <p:cNvCxnSpPr>
            <a:stCxn id="47" idx="1"/>
            <a:endCxn id="62" idx="0"/>
          </p:cNvCxnSpPr>
          <p:nvPr/>
        </p:nvCxnSpPr>
        <p:spPr>
          <a:xfrm rot="10800000" flipV="1">
            <a:off x="464332" y="1142984"/>
            <a:ext cx="464331" cy="6429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五边形 74"/>
          <p:cNvSpPr/>
          <p:nvPr/>
        </p:nvSpPr>
        <p:spPr>
          <a:xfrm>
            <a:off x="-32" y="6619897"/>
            <a:ext cx="928662" cy="2476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手工加内容</a:t>
            </a:r>
            <a:endParaRPr lang="zh-CN" altLang="en-US" sz="900" dirty="0"/>
          </a:p>
        </p:txBody>
      </p:sp>
      <p:sp>
        <p:nvSpPr>
          <p:cNvPr id="76" name="矩形 75"/>
          <p:cNvSpPr/>
          <p:nvPr/>
        </p:nvSpPr>
        <p:spPr>
          <a:xfrm>
            <a:off x="6929454" y="2857496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ChapterPlayer</a:t>
            </a:r>
            <a:endParaRPr lang="zh-CN" altLang="en-US" sz="1100" dirty="0"/>
          </a:p>
        </p:txBody>
      </p:sp>
      <p:sp>
        <p:nvSpPr>
          <p:cNvPr id="81" name="圆角矩形 80"/>
          <p:cNvSpPr/>
          <p:nvPr/>
        </p:nvSpPr>
        <p:spPr>
          <a:xfrm>
            <a:off x="7215206" y="3071810"/>
            <a:ext cx="714380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SCORM</a:t>
            </a:r>
            <a:r>
              <a:rPr lang="zh-CN" altLang="en-US" sz="800" dirty="0" smtClean="0"/>
              <a:t> </a:t>
            </a:r>
            <a:r>
              <a:rPr lang="en-US" altLang="zh-CN" sz="800" dirty="0" smtClean="0"/>
              <a:t>AS3</a:t>
            </a:r>
            <a:endParaRPr lang="zh-CN" altLang="en-US" sz="800" dirty="0"/>
          </a:p>
        </p:txBody>
      </p:sp>
      <p:sp>
        <p:nvSpPr>
          <p:cNvPr id="85" name="矩形 84"/>
          <p:cNvSpPr/>
          <p:nvPr/>
        </p:nvSpPr>
        <p:spPr>
          <a:xfrm>
            <a:off x="7572396" y="5500702"/>
            <a:ext cx="135732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imsmanifest.xml</a:t>
            </a:r>
            <a:endParaRPr lang="zh-CN" altLang="en-US" sz="1200" dirty="0"/>
          </a:p>
        </p:txBody>
      </p:sp>
      <p:cxnSp>
        <p:nvCxnSpPr>
          <p:cNvPr id="87" name="形状 86"/>
          <p:cNvCxnSpPr>
            <a:stCxn id="76" idx="3"/>
            <a:endCxn id="85" idx="0"/>
          </p:cNvCxnSpPr>
          <p:nvPr/>
        </p:nvCxnSpPr>
        <p:spPr>
          <a:xfrm>
            <a:off x="7929586" y="2964653"/>
            <a:ext cx="321471" cy="25360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928662" y="5000636"/>
            <a:ext cx="457203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SystemInfo</a:t>
            </a:r>
            <a:endParaRPr lang="zh-CN" altLang="en-US" dirty="0"/>
          </a:p>
        </p:txBody>
      </p:sp>
      <p:sp>
        <p:nvSpPr>
          <p:cNvPr id="90" name="圆角矩形 89"/>
          <p:cNvSpPr/>
          <p:nvPr/>
        </p:nvSpPr>
        <p:spPr>
          <a:xfrm>
            <a:off x="928662" y="5357826"/>
            <a:ext cx="457203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SystemConfig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6929454" y="3214686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BookFlip</a:t>
            </a:r>
            <a:endParaRPr lang="zh-CN" altLang="en-US" sz="1100" dirty="0"/>
          </a:p>
        </p:txBody>
      </p:sp>
      <p:sp>
        <p:nvSpPr>
          <p:cNvPr id="77" name="圆角矩形 76"/>
          <p:cNvSpPr/>
          <p:nvPr/>
        </p:nvSpPr>
        <p:spPr>
          <a:xfrm>
            <a:off x="928662" y="5715016"/>
            <a:ext cx="171451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Notebook</a:t>
            </a:r>
            <a:endParaRPr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2714612" y="5715016"/>
            <a:ext cx="135732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Track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929454" y="3500438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Chart</a:t>
            </a:r>
            <a:endParaRPr lang="zh-CN" altLang="en-US" sz="1100" dirty="0"/>
          </a:p>
        </p:txBody>
      </p:sp>
      <p:sp>
        <p:nvSpPr>
          <p:cNvPr id="80" name="矩形 79"/>
          <p:cNvSpPr/>
          <p:nvPr/>
        </p:nvSpPr>
        <p:spPr>
          <a:xfrm>
            <a:off x="6929454" y="3714752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……</a:t>
            </a:r>
            <a:endParaRPr lang="zh-CN" altLang="en-US" sz="1100" dirty="0"/>
          </a:p>
        </p:txBody>
      </p:sp>
      <p:sp>
        <p:nvSpPr>
          <p:cNvPr id="82" name="矩形 81"/>
          <p:cNvSpPr/>
          <p:nvPr/>
        </p:nvSpPr>
        <p:spPr>
          <a:xfrm>
            <a:off x="6929454" y="4071942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Timeline</a:t>
            </a:r>
            <a:endParaRPr lang="zh-CN" altLang="en-US" sz="1100" dirty="0"/>
          </a:p>
        </p:txBody>
      </p:sp>
      <p:sp>
        <p:nvSpPr>
          <p:cNvPr id="83" name="矩形 82"/>
          <p:cNvSpPr/>
          <p:nvPr/>
        </p:nvSpPr>
        <p:spPr>
          <a:xfrm>
            <a:off x="6929454" y="4357694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Organization</a:t>
            </a:r>
            <a:endParaRPr lang="zh-CN" altLang="en-US" sz="1100" dirty="0"/>
          </a:p>
        </p:txBody>
      </p:sp>
      <p:sp>
        <p:nvSpPr>
          <p:cNvPr id="84" name="矩形 83"/>
          <p:cNvSpPr/>
          <p:nvPr/>
        </p:nvSpPr>
        <p:spPr>
          <a:xfrm>
            <a:off x="6929454" y="4643446"/>
            <a:ext cx="1000132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MapFlag</a:t>
            </a:r>
            <a:endParaRPr lang="zh-CN" altLang="en-US" sz="1100" dirty="0"/>
          </a:p>
        </p:txBody>
      </p:sp>
      <p:sp>
        <p:nvSpPr>
          <p:cNvPr id="86" name="圆角矩形 85"/>
          <p:cNvSpPr/>
          <p:nvPr/>
        </p:nvSpPr>
        <p:spPr>
          <a:xfrm>
            <a:off x="4143372" y="5715016"/>
            <a:ext cx="135732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Glossary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2285984" y="1714488"/>
            <a:ext cx="6572296" cy="28575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3929058" y="1857364"/>
            <a:ext cx="2500330" cy="2428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课件文件夹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00298" y="2857496"/>
            <a:ext cx="128588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Course.xml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00826" y="2857496"/>
            <a:ext cx="207170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imsmanifest.xml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071538" y="1714488"/>
            <a:ext cx="107157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浏览器播放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Flash</a:t>
            </a:r>
            <a:r>
              <a:rPr lang="zh-CN" altLang="en-US" sz="1200" dirty="0" smtClean="0"/>
              <a:t> </a:t>
            </a:r>
            <a:r>
              <a:rPr lang="en-US" altLang="zh-CN" sz="1200" dirty="0" err="1" smtClean="0"/>
              <a:t>Plugin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6" name="圆角矩形 5"/>
          <p:cNvSpPr/>
          <p:nvPr/>
        </p:nvSpPr>
        <p:spPr>
          <a:xfrm>
            <a:off x="1071538" y="4000504"/>
            <a:ext cx="107157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本地播放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（</a:t>
            </a:r>
            <a:r>
              <a:rPr lang="en-US" altLang="zh-CN" sz="1200" dirty="0" smtClean="0"/>
              <a:t>AIR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214282" y="1142984"/>
            <a:ext cx="7143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Flash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4282" y="3000372"/>
            <a:ext cx="7143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Flex</a:t>
            </a:r>
            <a:endParaRPr lang="zh-CN" altLang="en-US" dirty="0"/>
          </a:p>
        </p:txBody>
      </p:sp>
      <p:cxnSp>
        <p:nvCxnSpPr>
          <p:cNvPr id="10" name="形状 9"/>
          <p:cNvCxnSpPr>
            <a:stCxn id="7" idx="3"/>
            <a:endCxn id="5" idx="0"/>
          </p:cNvCxnSpPr>
          <p:nvPr/>
        </p:nvCxnSpPr>
        <p:spPr>
          <a:xfrm>
            <a:off x="928662" y="1321579"/>
            <a:ext cx="678661" cy="3929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形状 11"/>
          <p:cNvCxnSpPr>
            <a:stCxn id="8" idx="0"/>
            <a:endCxn id="5" idx="1"/>
          </p:cNvCxnSpPr>
          <p:nvPr/>
        </p:nvCxnSpPr>
        <p:spPr>
          <a:xfrm rot="5400000" flipH="1" flipV="1">
            <a:off x="321439" y="2250273"/>
            <a:ext cx="1000132" cy="5000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形状 13"/>
          <p:cNvCxnSpPr>
            <a:stCxn id="8" idx="2"/>
            <a:endCxn id="6" idx="1"/>
          </p:cNvCxnSpPr>
          <p:nvPr/>
        </p:nvCxnSpPr>
        <p:spPr>
          <a:xfrm rot="16200000" flipH="1">
            <a:off x="357158" y="3571876"/>
            <a:ext cx="928694" cy="5000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000892" y="5072074"/>
            <a:ext cx="1071570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LMS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SCORM</a:t>
            </a:r>
          </a:p>
          <a:p>
            <a:pPr algn="ctr"/>
            <a:r>
              <a:rPr lang="en-US" altLang="zh-CN" sz="1200" dirty="0" smtClean="0"/>
              <a:t>Player</a:t>
            </a:r>
            <a:endParaRPr lang="zh-CN" altLang="en-US" sz="1200" dirty="0"/>
          </a:p>
        </p:txBody>
      </p:sp>
      <p:cxnSp>
        <p:nvCxnSpPr>
          <p:cNvPr id="21" name="直接箭头连接符 20"/>
          <p:cNvCxnSpPr>
            <a:stCxn id="4" idx="2"/>
            <a:endCxn id="19" idx="0"/>
          </p:cNvCxnSpPr>
          <p:nvPr/>
        </p:nvCxnSpPr>
        <p:spPr>
          <a:xfrm rot="5400000">
            <a:off x="6643702" y="4179099"/>
            <a:ext cx="17859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133</Words>
  <PresentationFormat>全屏显示(4:3)</PresentationFormat>
  <Paragraphs>75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User</cp:lastModifiedBy>
  <cp:revision>42</cp:revision>
  <dcterms:modified xsi:type="dcterms:W3CDTF">2008-12-10T03:56:30Z</dcterms:modified>
</cp:coreProperties>
</file>