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47" autoAdjust="0"/>
    <p:restoredTop sz="69151" autoAdjust="0"/>
  </p:normalViewPr>
  <p:slideViewPr>
    <p:cSldViewPr>
      <p:cViewPr varScale="1">
        <p:scale>
          <a:sx n="51" d="100"/>
          <a:sy n="51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3BBE4-0085-48A4-B283-6D9A21E43D0D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6D484-7572-43C0-B457-040846A152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mapapiGIS</a:t>
            </a:r>
            <a:r>
              <a:rPr lang="zh-CN" altLang="en-US" dirty="0" smtClean="0"/>
              <a:t>标准功能：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1</a:t>
            </a:r>
            <a:r>
              <a:rPr lang="zh-CN" altLang="en-US" dirty="0" smtClean="0"/>
              <a:t>、放大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缩小；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2</a:t>
            </a:r>
            <a:r>
              <a:rPr lang="zh-CN" altLang="en-US" dirty="0" smtClean="0"/>
              <a:t>、漫游</a:t>
            </a:r>
            <a:r>
              <a:rPr lang="en-US" altLang="zh-CN" dirty="0" smtClean="0"/>
              <a:t>:</a:t>
            </a:r>
            <a:r>
              <a:rPr lang="zh-CN" altLang="en-US" dirty="0" smtClean="0"/>
              <a:t>鼠标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方向键；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3</a:t>
            </a:r>
            <a:r>
              <a:rPr lang="zh-CN" altLang="en-US" dirty="0" smtClean="0"/>
              <a:t>、重设中心；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4</a:t>
            </a:r>
            <a:r>
              <a:rPr lang="zh-CN" altLang="en-US" dirty="0" smtClean="0"/>
              <a:t>、鹰眼小地图；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5</a:t>
            </a:r>
            <a:r>
              <a:rPr lang="zh-CN" altLang="en-US" dirty="0" smtClean="0"/>
              <a:t>、光标位置：坐标显示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对象信息显示；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6</a:t>
            </a:r>
            <a:r>
              <a:rPr lang="zh-CN" altLang="en-US" dirty="0" smtClean="0"/>
              <a:t>、图层控制：增加图层；显示隐藏图层；删除图层；显示隐藏图层内的一组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marker</a:t>
            </a:r>
            <a:r>
              <a:rPr lang="zh-CN" altLang="en-US" dirty="0" smtClean="0"/>
              <a:t>：增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</a:t>
            </a:r>
            <a:r>
              <a:rPr lang="en-US" altLang="zh-CN" dirty="0" smtClean="0"/>
              <a:t>/</a:t>
            </a:r>
            <a:r>
              <a:rPr lang="zh-CN" altLang="en-US" smtClean="0"/>
              <a:t>移动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6D484-7572-43C0-B457-040846A152A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2008-12-27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143108" y="714356"/>
            <a:ext cx="2857520" cy="29289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428596" y="1714488"/>
            <a:ext cx="1071570" cy="9286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00430" y="2786058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 5.0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00430" y="2143116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 HTTP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14678" y="1142984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CarMonitor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643570" y="2786058"/>
            <a:ext cx="2857520" cy="3500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肘形连接符 10"/>
          <p:cNvCxnSpPr>
            <a:stCxn id="4" idx="4"/>
            <a:endCxn id="8" idx="1"/>
          </p:cNvCxnSpPr>
          <p:nvPr/>
        </p:nvCxnSpPr>
        <p:spPr>
          <a:xfrm>
            <a:off x="1500166" y="2178835"/>
            <a:ext cx="64294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3"/>
            <a:endCxn id="9" idx="0"/>
          </p:cNvCxnSpPr>
          <p:nvPr/>
        </p:nvCxnSpPr>
        <p:spPr>
          <a:xfrm>
            <a:off x="5000628" y="2178835"/>
            <a:ext cx="2071702" cy="60722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714876" y="107154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14876" y="135729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714876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7" idx="3"/>
            <a:endCxn id="15" idx="2"/>
          </p:cNvCxnSpPr>
          <p:nvPr/>
        </p:nvCxnSpPr>
        <p:spPr>
          <a:xfrm flipV="1">
            <a:off x="4500562" y="1178703"/>
            <a:ext cx="214314" cy="2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3"/>
            <a:endCxn id="16" idx="2"/>
          </p:cNvCxnSpPr>
          <p:nvPr/>
        </p:nvCxnSpPr>
        <p:spPr>
          <a:xfrm>
            <a:off x="4500562" y="1428736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3"/>
            <a:endCxn id="17" idx="2"/>
          </p:cNvCxnSpPr>
          <p:nvPr/>
        </p:nvCxnSpPr>
        <p:spPr>
          <a:xfrm>
            <a:off x="4500562" y="1428736"/>
            <a:ext cx="214314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00760" y="3071810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000760" y="4357694"/>
            <a:ext cx="228601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Adobe SVG Viewer 3</a:t>
            </a:r>
            <a:endParaRPr lang="zh-CN" altLang="en-US" dirty="0"/>
          </a:p>
        </p:txBody>
      </p:sp>
      <p:sp>
        <p:nvSpPr>
          <p:cNvPr id="29" name="流程图: 过程 28"/>
          <p:cNvSpPr/>
          <p:nvPr/>
        </p:nvSpPr>
        <p:spPr>
          <a:xfrm>
            <a:off x="2500298" y="3643314"/>
            <a:ext cx="2071702" cy="3571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0" name="流程图: 过程 29"/>
          <p:cNvSpPr/>
          <p:nvPr/>
        </p:nvSpPr>
        <p:spPr>
          <a:xfrm>
            <a:off x="6072198" y="6286520"/>
            <a:ext cx="2071702" cy="3571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Internet Explorer 6.0</a:t>
            </a:r>
            <a:endParaRPr lang="zh-CN" altLang="en-US" sz="1400" dirty="0"/>
          </a:p>
        </p:txBody>
      </p:sp>
      <p:cxnSp>
        <p:nvCxnSpPr>
          <p:cNvPr id="32" name="直接箭头连接符 31"/>
          <p:cNvCxnSpPr>
            <a:stCxn id="27" idx="2"/>
          </p:cNvCxnSpPr>
          <p:nvPr/>
        </p:nvCxnSpPr>
        <p:spPr>
          <a:xfrm rot="5400000">
            <a:off x="6107917" y="3964785"/>
            <a:ext cx="78581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磁盘 34"/>
          <p:cNvSpPr/>
          <p:nvPr/>
        </p:nvSpPr>
        <p:spPr>
          <a:xfrm>
            <a:off x="428596" y="214290"/>
            <a:ext cx="1071570" cy="9286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外部</a:t>
            </a:r>
            <a:r>
              <a:rPr lang="en-US" altLang="zh-CN" smtClean="0"/>
              <a:t>RDBMS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35" idx="4"/>
            <a:endCxn id="8" idx="1"/>
          </p:cNvCxnSpPr>
          <p:nvPr/>
        </p:nvCxnSpPr>
        <p:spPr>
          <a:xfrm>
            <a:off x="1500166" y="678637"/>
            <a:ext cx="642942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285984" y="2143116"/>
            <a:ext cx="42862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 smtClean="0"/>
              <a:t>Oracle Client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2786050" y="2143116"/>
            <a:ext cx="42862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 smtClean="0"/>
              <a:t>PHP-</a:t>
            </a:r>
            <a:r>
              <a:rPr lang="en-US" altLang="zh-CN" sz="1400" dirty="0" err="1" smtClean="0"/>
              <a:t>Ora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oci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736"/>
            <a:ext cx="7702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需求</a:t>
            </a:r>
            <a:endParaRPr lang="en-US" altLang="zh-CN" sz="1400" dirty="0" smtClean="0"/>
          </a:p>
          <a:p>
            <a:r>
              <a:rPr lang="zh-CN" altLang="en-US" sz="1400" dirty="0" smtClean="0"/>
              <a:t>标准</a:t>
            </a:r>
            <a:r>
              <a:rPr lang="en-US" altLang="zh-CN" sz="1400" dirty="0" smtClean="0"/>
              <a:t>GIS</a:t>
            </a:r>
            <a:r>
              <a:rPr lang="zh-CN" altLang="en-US" sz="1400" dirty="0" smtClean="0"/>
              <a:t>功能</a:t>
            </a:r>
            <a:endParaRPr lang="en-US" altLang="zh-CN" sz="1400" dirty="0" smtClean="0"/>
          </a:p>
          <a:p>
            <a:r>
              <a:rPr lang="zh-CN" altLang="en-US" sz="1400" dirty="0" smtClean="0"/>
              <a:t>        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、显示背景地图，可以放大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缩小选定区域；或以当前地图中心为中心点击按钮放大；</a:t>
            </a:r>
            <a:endParaRPr lang="en-US" altLang="zh-CN" sz="1400" dirty="0" smtClean="0"/>
          </a:p>
          <a:p>
            <a:r>
              <a:rPr lang="zh-CN" altLang="en-US" sz="1400" dirty="0" smtClean="0"/>
              <a:t>         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1000108"/>
            <a:ext cx="8215370" cy="50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8596" y="1071546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放大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28728" y="1071546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缩小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00298" y="1071546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漫游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500430" y="1071546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00562" y="1071546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596" y="1571612"/>
            <a:ext cx="7929618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86512" y="1857364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6512" y="2143116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86512" y="2428868"/>
            <a:ext cx="1357322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86512" y="4286256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帮助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42844" y="1000108"/>
            <a:ext cx="2786082" cy="3857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l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9388" y="1000108"/>
            <a:ext cx="2571768" cy="30718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lt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43702" y="1357298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map.svg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58082" y="642918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Adobe SVG viewer 3.0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786710" y="4357694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mapcontrol.js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6429388" y="4357694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mapcfd.js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786710" y="4929198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mapapi.js</a:t>
            </a:r>
            <a:endParaRPr lang="zh-CN" altLang="en-US" sz="1200" dirty="0"/>
          </a:p>
        </p:txBody>
      </p:sp>
      <p:cxnSp>
        <p:nvCxnSpPr>
          <p:cNvPr id="9" name="直接连接符 8"/>
          <p:cNvCxnSpPr>
            <a:stCxn id="5" idx="2"/>
            <a:endCxn id="7" idx="0"/>
          </p:cNvCxnSpPr>
          <p:nvPr/>
        </p:nvCxnSpPr>
        <p:spPr>
          <a:xfrm rot="5400000">
            <a:off x="8286776" y="4822041"/>
            <a:ext cx="214314" cy="158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43240" y="1000108"/>
            <a:ext cx="2786082" cy="3857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6248" y="642918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HTML</a:t>
            </a:r>
            <a:endParaRPr lang="zh-CN" altLang="en-US" sz="1200" dirty="0"/>
          </a:p>
        </p:txBody>
      </p:sp>
      <p:cxnSp>
        <p:nvCxnSpPr>
          <p:cNvPr id="15" name="直接箭头连接符 14"/>
          <p:cNvCxnSpPr>
            <a:stCxn id="12" idx="3"/>
            <a:endCxn id="2" idx="1"/>
          </p:cNvCxnSpPr>
          <p:nvPr/>
        </p:nvCxnSpPr>
        <p:spPr>
          <a:xfrm flipV="1">
            <a:off x="5929322" y="2536025"/>
            <a:ext cx="500066" cy="3929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0"/>
          </p:cNvCxnSpPr>
          <p:nvPr/>
        </p:nvCxnSpPr>
        <p:spPr>
          <a:xfrm rot="5400000">
            <a:off x="7233066" y="3875488"/>
            <a:ext cx="285752" cy="6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5" idx="0"/>
          </p:cNvCxnSpPr>
          <p:nvPr/>
        </p:nvCxnSpPr>
        <p:spPr>
          <a:xfrm rot="16200000" flipH="1">
            <a:off x="7911726" y="3875487"/>
            <a:ext cx="285752" cy="6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stCxn id="12" idx="2"/>
            <a:endCxn id="7" idx="1"/>
          </p:cNvCxnSpPr>
          <p:nvPr/>
        </p:nvCxnSpPr>
        <p:spPr>
          <a:xfrm rot="16200000" flipH="1">
            <a:off x="6036479" y="3357561"/>
            <a:ext cx="250033" cy="32504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28628" y="1214422"/>
            <a:ext cx="17144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垛位地图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428628" y="1714488"/>
            <a:ext cx="17144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垛位业务信息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28628" y="2285992"/>
            <a:ext cx="17144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全部车辆即时位置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28628" y="3643314"/>
            <a:ext cx="17144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垛位更新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572000" y="3643314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垛位过滤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428628" y="2643182"/>
            <a:ext cx="17144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最新车辆位置异动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3357554" y="5572140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dttree.js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4572000" y="4071942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车辆过滤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4572000" y="3286124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图层过滤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3357554" y="3643314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垛位更新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1285852" y="642918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PHP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106</Words>
  <PresentationFormat>全屏显示(4:3)</PresentationFormat>
  <Paragraphs>49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40</cp:revision>
  <dcterms:modified xsi:type="dcterms:W3CDTF">2008-12-27T08:49:23Z</dcterms:modified>
</cp:coreProperties>
</file>