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357166"/>
            <a:ext cx="64294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minipublisher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3500430" y="78579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editor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1071538" y="121442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player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1643042" y="150017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branches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1643042" y="178592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tags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643042" y="207167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trunk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4214810" y="150017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branches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4214810" y="178592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tags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4214810" y="207167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trunk</a:t>
            </a:r>
            <a:endParaRPr lang="zh-CN" altLang="en-US" sz="1100" dirty="0"/>
          </a:p>
        </p:txBody>
      </p:sp>
      <p:cxnSp>
        <p:nvCxnSpPr>
          <p:cNvPr id="14" name="形状 13"/>
          <p:cNvCxnSpPr>
            <a:stCxn id="4" idx="2"/>
            <a:endCxn id="5" idx="1"/>
          </p:cNvCxnSpPr>
          <p:nvPr/>
        </p:nvCxnSpPr>
        <p:spPr>
          <a:xfrm rot="16200000" flipH="1">
            <a:off x="2071670" y="-535810"/>
            <a:ext cx="178595" cy="26789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18"/>
          <p:cNvCxnSpPr>
            <a:stCxn id="4" idx="2"/>
            <a:endCxn id="6" idx="1"/>
          </p:cNvCxnSpPr>
          <p:nvPr/>
        </p:nvCxnSpPr>
        <p:spPr>
          <a:xfrm rot="16200000" flipH="1">
            <a:off x="642910" y="892950"/>
            <a:ext cx="607223" cy="250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stCxn id="5" idx="2"/>
            <a:endCxn id="10" idx="1"/>
          </p:cNvCxnSpPr>
          <p:nvPr/>
        </p:nvCxnSpPr>
        <p:spPr>
          <a:xfrm rot="16200000" flipH="1">
            <a:off x="3750463" y="1142983"/>
            <a:ext cx="607223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5" idx="2"/>
            <a:endCxn id="11" idx="1"/>
          </p:cNvCxnSpPr>
          <p:nvPr/>
        </p:nvCxnSpPr>
        <p:spPr>
          <a:xfrm rot="16200000" flipH="1">
            <a:off x="3607587" y="1285859"/>
            <a:ext cx="892975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stCxn id="5" idx="2"/>
            <a:endCxn id="12" idx="1"/>
          </p:cNvCxnSpPr>
          <p:nvPr/>
        </p:nvCxnSpPr>
        <p:spPr>
          <a:xfrm rot="16200000" flipH="1">
            <a:off x="3464711" y="1428735"/>
            <a:ext cx="1178727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stCxn id="6" idx="2"/>
            <a:endCxn id="7" idx="1"/>
          </p:cNvCxnSpPr>
          <p:nvPr/>
        </p:nvCxnSpPr>
        <p:spPr>
          <a:xfrm rot="16200000" flipH="1">
            <a:off x="1464447" y="1428735"/>
            <a:ext cx="178595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形状 28"/>
          <p:cNvCxnSpPr>
            <a:stCxn id="6" idx="2"/>
            <a:endCxn id="8" idx="1"/>
          </p:cNvCxnSpPr>
          <p:nvPr/>
        </p:nvCxnSpPr>
        <p:spPr>
          <a:xfrm rot="16200000" flipH="1">
            <a:off x="1321571" y="1571611"/>
            <a:ext cx="464347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形状 30"/>
          <p:cNvCxnSpPr>
            <a:stCxn id="6" idx="2"/>
            <a:endCxn id="9" idx="1"/>
          </p:cNvCxnSpPr>
          <p:nvPr/>
        </p:nvCxnSpPr>
        <p:spPr>
          <a:xfrm rot="16200000" flipH="1">
            <a:off x="1178695" y="1714487"/>
            <a:ext cx="750099" cy="178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0"/>
            <a:ext cx="714348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projects</a:t>
            </a:r>
            <a:endParaRPr lang="zh-CN" altLang="en-US" sz="1100" dirty="0"/>
          </a:p>
        </p:txBody>
      </p:sp>
      <p:cxnSp>
        <p:nvCxnSpPr>
          <p:cNvPr id="40" name="形状 39"/>
          <p:cNvCxnSpPr>
            <a:stCxn id="38" idx="2"/>
            <a:endCxn id="4" idx="1"/>
          </p:cNvCxnSpPr>
          <p:nvPr/>
        </p:nvCxnSpPr>
        <p:spPr>
          <a:xfrm rot="16200000" flipH="1">
            <a:off x="303588" y="339314"/>
            <a:ext cx="250033" cy="1428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357950" y="35716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flashlib</a:t>
            </a:r>
            <a:endParaRPr lang="zh-CN" altLang="en-US" sz="1100" dirty="0"/>
          </a:p>
        </p:txBody>
      </p:sp>
      <p:cxnSp>
        <p:nvCxnSpPr>
          <p:cNvPr id="60" name="形状 59"/>
          <p:cNvCxnSpPr>
            <a:stCxn id="38" idx="3"/>
            <a:endCxn id="58" idx="0"/>
          </p:cNvCxnSpPr>
          <p:nvPr/>
        </p:nvCxnSpPr>
        <p:spPr>
          <a:xfrm>
            <a:off x="714348" y="142864"/>
            <a:ext cx="6036511" cy="214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858016" y="785794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7358082" y="128586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trunk</a:t>
            </a:r>
            <a:endParaRPr lang="zh-CN" altLang="en-US" sz="1100" dirty="0"/>
          </a:p>
        </p:txBody>
      </p:sp>
      <p:sp>
        <p:nvSpPr>
          <p:cNvPr id="65" name="矩形 64"/>
          <p:cNvSpPr/>
          <p:nvPr/>
        </p:nvSpPr>
        <p:spPr>
          <a:xfrm>
            <a:off x="7858148" y="171448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</a:t>
            </a:r>
            <a:endParaRPr lang="zh-CN" altLang="en-US" sz="1100" dirty="0"/>
          </a:p>
        </p:txBody>
      </p:sp>
      <p:sp>
        <p:nvSpPr>
          <p:cNvPr id="66" name="矩形 65"/>
          <p:cNvSpPr/>
          <p:nvPr/>
        </p:nvSpPr>
        <p:spPr>
          <a:xfrm>
            <a:off x="2357422" y="3143248"/>
            <a:ext cx="1428760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nexl</a:t>
            </a:r>
            <a:endParaRPr lang="zh-CN" altLang="en-US" sz="1100" dirty="0" err="1" smtClean="0">
              <a:solidFill>
                <a:schemeClr val="tx1"/>
              </a:solidFill>
            </a:endParaRPr>
          </a:p>
        </p:txBody>
      </p:sp>
      <p:cxnSp>
        <p:nvCxnSpPr>
          <p:cNvPr id="68" name="形状 67"/>
          <p:cNvCxnSpPr>
            <a:stCxn id="9" idx="2"/>
            <a:endCxn id="66" idx="1"/>
          </p:cNvCxnSpPr>
          <p:nvPr/>
        </p:nvCxnSpPr>
        <p:spPr>
          <a:xfrm rot="16200000" flipH="1">
            <a:off x="1714480" y="2607462"/>
            <a:ext cx="964413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形状 69"/>
          <p:cNvCxnSpPr>
            <a:stCxn id="58" idx="2"/>
            <a:endCxn id="63" idx="1"/>
          </p:cNvCxnSpPr>
          <p:nvPr/>
        </p:nvCxnSpPr>
        <p:spPr>
          <a:xfrm rot="16200000" flipH="1">
            <a:off x="6643702" y="678636"/>
            <a:ext cx="321471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形状 71"/>
          <p:cNvCxnSpPr>
            <a:stCxn id="63" idx="2"/>
            <a:endCxn id="64" idx="1"/>
          </p:cNvCxnSpPr>
          <p:nvPr/>
        </p:nvCxnSpPr>
        <p:spPr>
          <a:xfrm rot="16200000" flipH="1">
            <a:off x="7108049" y="1142983"/>
            <a:ext cx="392909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形状 73"/>
          <p:cNvCxnSpPr>
            <a:stCxn id="64" idx="2"/>
            <a:endCxn id="65" idx="1"/>
          </p:cNvCxnSpPr>
          <p:nvPr/>
        </p:nvCxnSpPr>
        <p:spPr>
          <a:xfrm rot="16200000" flipH="1">
            <a:off x="7643834" y="1607330"/>
            <a:ext cx="321471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500694" y="3214686"/>
            <a:ext cx="1428760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nexlFlex</a:t>
            </a:r>
            <a:endParaRPr lang="zh-CN" altLang="en-US" sz="1100" dirty="0" err="1" smtClean="0">
              <a:solidFill>
                <a:schemeClr val="tx1"/>
              </a:solidFill>
            </a:endParaRPr>
          </a:p>
        </p:txBody>
      </p:sp>
      <p:cxnSp>
        <p:nvCxnSpPr>
          <p:cNvPr id="80" name="形状 79"/>
          <p:cNvCxnSpPr>
            <a:stCxn id="12" idx="3"/>
            <a:endCxn id="78" idx="1"/>
          </p:cNvCxnSpPr>
          <p:nvPr/>
        </p:nvCxnSpPr>
        <p:spPr>
          <a:xfrm>
            <a:off x="5000628" y="2178835"/>
            <a:ext cx="500066" cy="114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858148" y="214311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nexlFlex</a:t>
            </a:r>
            <a:endParaRPr lang="zh-CN" altLang="en-US" sz="1100" dirty="0"/>
          </a:p>
        </p:txBody>
      </p:sp>
      <p:cxnSp>
        <p:nvCxnSpPr>
          <p:cNvPr id="84" name="形状 83"/>
          <p:cNvCxnSpPr>
            <a:stCxn id="64" idx="2"/>
            <a:endCxn id="82" idx="1"/>
          </p:cNvCxnSpPr>
          <p:nvPr/>
        </p:nvCxnSpPr>
        <p:spPr>
          <a:xfrm rot="16200000" flipH="1">
            <a:off x="7429520" y="1821644"/>
            <a:ext cx="750099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858148" y="2500306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nexlViews</a:t>
            </a:r>
            <a:endParaRPr lang="zh-CN" altLang="en-US" sz="1100" dirty="0"/>
          </a:p>
        </p:txBody>
      </p:sp>
      <p:cxnSp>
        <p:nvCxnSpPr>
          <p:cNvPr id="91" name="形状 90"/>
          <p:cNvCxnSpPr>
            <a:stCxn id="64" idx="2"/>
            <a:endCxn id="89" idx="1"/>
          </p:cNvCxnSpPr>
          <p:nvPr/>
        </p:nvCxnSpPr>
        <p:spPr>
          <a:xfrm rot="16200000" flipH="1">
            <a:off x="7250925" y="2000239"/>
            <a:ext cx="1107289" cy="1071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357422" y="3714752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utopia.lib</a:t>
            </a:r>
            <a:endParaRPr lang="zh-CN" altLang="en-US" sz="1100" dirty="0"/>
          </a:p>
        </p:txBody>
      </p:sp>
      <p:cxnSp>
        <p:nvCxnSpPr>
          <p:cNvPr id="96" name="形状 95"/>
          <p:cNvCxnSpPr>
            <a:stCxn id="9" idx="2"/>
            <a:endCxn id="94" idx="1"/>
          </p:cNvCxnSpPr>
          <p:nvPr/>
        </p:nvCxnSpPr>
        <p:spPr>
          <a:xfrm rot="16200000" flipH="1">
            <a:off x="1428728" y="2893214"/>
            <a:ext cx="1535917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5500694" y="4000502"/>
            <a:ext cx="1428760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utopia.lib</a:t>
            </a:r>
            <a:endParaRPr lang="zh-CN" altLang="en-US" sz="1100" dirty="0" err="1" smtClean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500694" y="3429000"/>
            <a:ext cx="1428760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nexlViews</a:t>
            </a:r>
            <a:endParaRPr lang="zh-CN" altLang="en-US" sz="1100" dirty="0" err="1" smtClean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357422" y="3429000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utopia.demo.player</a:t>
            </a:r>
            <a:endParaRPr lang="zh-CN" altLang="en-US" sz="1100" dirty="0"/>
          </a:p>
        </p:txBody>
      </p:sp>
      <p:sp>
        <p:nvSpPr>
          <p:cNvPr id="111" name="矩形 110"/>
          <p:cNvSpPr/>
          <p:nvPr/>
        </p:nvSpPr>
        <p:spPr>
          <a:xfrm>
            <a:off x="2357422" y="4000504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utopia.players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2357422" y="4286256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utopia.test.temp</a:t>
            </a:r>
            <a:endParaRPr lang="zh-CN" altLang="en-US" sz="1100" dirty="0"/>
          </a:p>
        </p:txBody>
      </p:sp>
      <p:sp>
        <p:nvSpPr>
          <p:cNvPr id="115" name="矩形 114"/>
          <p:cNvSpPr/>
          <p:nvPr/>
        </p:nvSpPr>
        <p:spPr>
          <a:xfrm>
            <a:off x="2357422" y="4572008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utopia.test.unit</a:t>
            </a:r>
            <a:endParaRPr lang="zh-CN" altLang="en-US" sz="1100" dirty="0"/>
          </a:p>
        </p:txBody>
      </p:sp>
      <p:cxnSp>
        <p:nvCxnSpPr>
          <p:cNvPr id="117" name="形状 116"/>
          <p:cNvCxnSpPr>
            <a:stCxn id="9" idx="2"/>
            <a:endCxn id="107" idx="1"/>
          </p:cNvCxnSpPr>
          <p:nvPr/>
        </p:nvCxnSpPr>
        <p:spPr>
          <a:xfrm rot="16200000" flipH="1">
            <a:off x="1571604" y="2750338"/>
            <a:ext cx="1250165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形状 118"/>
          <p:cNvCxnSpPr>
            <a:stCxn id="9" idx="2"/>
            <a:endCxn id="111" idx="1"/>
          </p:cNvCxnSpPr>
          <p:nvPr/>
        </p:nvCxnSpPr>
        <p:spPr>
          <a:xfrm rot="16200000" flipH="1">
            <a:off x="1285852" y="3036090"/>
            <a:ext cx="1821669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形状 120"/>
          <p:cNvCxnSpPr>
            <a:stCxn id="9" idx="2"/>
            <a:endCxn id="114" idx="1"/>
          </p:cNvCxnSpPr>
          <p:nvPr/>
        </p:nvCxnSpPr>
        <p:spPr>
          <a:xfrm rot="16200000" flipH="1">
            <a:off x="1142976" y="3178966"/>
            <a:ext cx="2107421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形状 122"/>
          <p:cNvCxnSpPr>
            <a:stCxn id="9" idx="2"/>
            <a:endCxn id="115" idx="1"/>
          </p:cNvCxnSpPr>
          <p:nvPr/>
        </p:nvCxnSpPr>
        <p:spPr>
          <a:xfrm rot="16200000" flipH="1">
            <a:off x="1000100" y="3321842"/>
            <a:ext cx="2393173" cy="321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5500694" y="1571612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editor.online</a:t>
            </a:r>
            <a:endParaRPr lang="zh-CN" altLang="en-US" sz="1100" dirty="0" err="1" smtClean="0"/>
          </a:p>
        </p:txBody>
      </p:sp>
      <p:sp>
        <p:nvSpPr>
          <p:cNvPr id="128" name="矩形 127"/>
          <p:cNvSpPr/>
          <p:nvPr/>
        </p:nvSpPr>
        <p:spPr>
          <a:xfrm>
            <a:off x="5500694" y="1857364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ext_scorm</a:t>
            </a:r>
            <a:endParaRPr lang="zh-CN" altLang="en-US" sz="1100" dirty="0" err="1" smtClean="0"/>
          </a:p>
        </p:txBody>
      </p:sp>
      <p:sp>
        <p:nvSpPr>
          <p:cNvPr id="129" name="矩形 128"/>
          <p:cNvSpPr/>
          <p:nvPr/>
        </p:nvSpPr>
        <p:spPr>
          <a:xfrm>
            <a:off x="5500694" y="2143116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fbEditor.online</a:t>
            </a:r>
            <a:endParaRPr lang="zh-CN" altLang="en-US" sz="1100" dirty="0" err="1" smtClean="0"/>
          </a:p>
        </p:txBody>
      </p:sp>
      <p:sp>
        <p:nvSpPr>
          <p:cNvPr id="130" name="矩形 129"/>
          <p:cNvSpPr/>
          <p:nvPr/>
        </p:nvSpPr>
        <p:spPr>
          <a:xfrm>
            <a:off x="5500694" y="2428868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miniPublisher</a:t>
            </a:r>
            <a:endParaRPr lang="zh-CN" altLang="en-US" sz="1100" dirty="0" err="1" smtClean="0"/>
          </a:p>
        </p:txBody>
      </p:sp>
      <p:sp>
        <p:nvSpPr>
          <p:cNvPr id="131" name="矩形 130"/>
          <p:cNvSpPr/>
          <p:nvPr/>
        </p:nvSpPr>
        <p:spPr>
          <a:xfrm>
            <a:off x="5500694" y="2714620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miniPublisherLib</a:t>
            </a:r>
            <a:endParaRPr lang="zh-CN" altLang="en-US" sz="1100" dirty="0" err="1" smtClean="0"/>
          </a:p>
        </p:txBody>
      </p:sp>
      <p:sp>
        <p:nvSpPr>
          <p:cNvPr id="133" name="矩形 132"/>
          <p:cNvSpPr/>
          <p:nvPr/>
        </p:nvSpPr>
        <p:spPr>
          <a:xfrm>
            <a:off x="5500694" y="3000372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nexl</a:t>
            </a:r>
            <a:endParaRPr lang="zh-CN" altLang="en-US" sz="1100" dirty="0" err="1" smtClean="0"/>
          </a:p>
        </p:txBody>
      </p:sp>
      <p:sp>
        <p:nvSpPr>
          <p:cNvPr id="134" name="矩形 133"/>
          <p:cNvSpPr/>
          <p:nvPr/>
        </p:nvSpPr>
        <p:spPr>
          <a:xfrm>
            <a:off x="5500694" y="3714750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utopia.edit.lib</a:t>
            </a:r>
            <a:endParaRPr lang="zh-CN" altLang="en-US" sz="1100" dirty="0" err="1" smtClean="0"/>
          </a:p>
        </p:txBody>
      </p:sp>
      <p:sp>
        <p:nvSpPr>
          <p:cNvPr id="135" name="矩形 134"/>
          <p:cNvSpPr/>
          <p:nvPr/>
        </p:nvSpPr>
        <p:spPr>
          <a:xfrm>
            <a:off x="5500694" y="4286254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utopia_calendar</a:t>
            </a:r>
            <a:endParaRPr lang="zh-CN" altLang="en-US" sz="1100" dirty="0" err="1" smtClean="0"/>
          </a:p>
        </p:txBody>
      </p:sp>
      <p:sp>
        <p:nvSpPr>
          <p:cNvPr id="136" name="矩形 135"/>
          <p:cNvSpPr/>
          <p:nvPr/>
        </p:nvSpPr>
        <p:spPr>
          <a:xfrm>
            <a:off x="5500694" y="4572006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utopia_puzzle</a:t>
            </a:r>
            <a:endParaRPr lang="zh-CN" altLang="en-US" sz="1100" dirty="0" err="1" smtClean="0"/>
          </a:p>
        </p:txBody>
      </p:sp>
      <p:cxnSp>
        <p:nvCxnSpPr>
          <p:cNvPr id="139" name="肘形连接符 138"/>
          <p:cNvCxnSpPr>
            <a:stCxn id="127" idx="1"/>
            <a:endCxn id="12" idx="3"/>
          </p:cNvCxnSpPr>
          <p:nvPr/>
        </p:nvCxnSpPr>
        <p:spPr>
          <a:xfrm rot="10800000" flipV="1">
            <a:off x="5000628" y="1678769"/>
            <a:ext cx="500066" cy="5000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8" idx="1"/>
            <a:endCxn id="12" idx="3"/>
          </p:cNvCxnSpPr>
          <p:nvPr/>
        </p:nvCxnSpPr>
        <p:spPr>
          <a:xfrm rot="10800000" flipV="1">
            <a:off x="5000628" y="1964521"/>
            <a:ext cx="500066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9" idx="1"/>
            <a:endCxn id="12" idx="3"/>
          </p:cNvCxnSpPr>
          <p:nvPr/>
        </p:nvCxnSpPr>
        <p:spPr>
          <a:xfrm rot="10800000">
            <a:off x="5000628" y="2178835"/>
            <a:ext cx="500066" cy="714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30" idx="1"/>
            <a:endCxn id="12" idx="3"/>
          </p:cNvCxnSpPr>
          <p:nvPr/>
        </p:nvCxnSpPr>
        <p:spPr>
          <a:xfrm rot="10800000">
            <a:off x="5000628" y="2178835"/>
            <a:ext cx="500066" cy="3571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31" idx="1"/>
            <a:endCxn id="12" idx="3"/>
          </p:cNvCxnSpPr>
          <p:nvPr/>
        </p:nvCxnSpPr>
        <p:spPr>
          <a:xfrm rot="10800000">
            <a:off x="5000628" y="2178835"/>
            <a:ext cx="500066" cy="6429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33" idx="1"/>
            <a:endCxn id="12" idx="3"/>
          </p:cNvCxnSpPr>
          <p:nvPr/>
        </p:nvCxnSpPr>
        <p:spPr>
          <a:xfrm rot="10800000">
            <a:off x="5000628" y="2178835"/>
            <a:ext cx="500066" cy="9286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00" idx="1"/>
            <a:endCxn id="12" idx="3"/>
          </p:cNvCxnSpPr>
          <p:nvPr/>
        </p:nvCxnSpPr>
        <p:spPr>
          <a:xfrm rot="10800000">
            <a:off x="5000628" y="2178835"/>
            <a:ext cx="500066" cy="1357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34" idx="1"/>
            <a:endCxn id="12" idx="3"/>
          </p:cNvCxnSpPr>
          <p:nvPr/>
        </p:nvCxnSpPr>
        <p:spPr>
          <a:xfrm rot="10800000">
            <a:off x="5000628" y="2178835"/>
            <a:ext cx="500066" cy="1643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98" idx="1"/>
            <a:endCxn id="12" idx="3"/>
          </p:cNvCxnSpPr>
          <p:nvPr/>
        </p:nvCxnSpPr>
        <p:spPr>
          <a:xfrm rot="10800000">
            <a:off x="5000628" y="2178835"/>
            <a:ext cx="500066" cy="1928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135" idx="1"/>
            <a:endCxn id="12" idx="3"/>
          </p:cNvCxnSpPr>
          <p:nvPr/>
        </p:nvCxnSpPr>
        <p:spPr>
          <a:xfrm rot="10800000">
            <a:off x="5000628" y="2178835"/>
            <a:ext cx="500066" cy="22145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36" idx="1"/>
            <a:endCxn id="12" idx="3"/>
          </p:cNvCxnSpPr>
          <p:nvPr/>
        </p:nvCxnSpPr>
        <p:spPr>
          <a:xfrm rot="10800000">
            <a:off x="5000628" y="2178835"/>
            <a:ext cx="500066" cy="25003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</Words>
  <PresentationFormat>全屏显示(4:3)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8</cp:revision>
  <dcterms:modified xsi:type="dcterms:W3CDTF">2009-02-19T13:11:18Z</dcterms:modified>
</cp:coreProperties>
</file>