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336"/>
    <p:restoredTop sz="86376"/>
  </p:normalViewPr>
  <p:slideViewPr>
    <p:cSldViewPr snapToGrid="0" snapToObjects="1">
      <p:cViewPr varScale="1">
        <p:scale>
          <a:sx n="104" d="100"/>
          <a:sy n="104" d="100"/>
        </p:scale>
        <p:origin x="22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9141C-5E72-D549-AE95-D90B2C2BA73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40B4B-2693-EF40-9221-9FC107026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6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40B4B-2693-EF40-9221-9FC107026D5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58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9ACE-2660-C84A-86A5-5802EE56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4D651-4DBE-C04B-8314-A4CC1F04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2F4D3-8CA2-274A-A085-8DE60E8E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1FF3B-63C4-B140-9851-CB578D37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730A3-E5E2-0A44-AEB6-44508749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1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7A170-CC51-2E45-9DDB-6E2CC1C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41CD0-E04F-5E47-BE68-A8BB63E2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81424-4447-E045-9F47-B4B247F3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3AAD9-6826-5B46-8682-2FEC9AE2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D58E3-8736-7540-B28D-1BF0758D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23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AA94A-F598-F745-A14E-92CF6376F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F00C9-E9E2-A94E-A1FA-25CE2749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6CE29-9B47-A140-BA3B-65C80188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30EC5-9111-724B-B29B-22AAD71A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A2082-349F-9D47-B078-9300DD77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7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B832-3EA6-2F4C-B78C-7DF7603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889D3-B3D1-1243-9646-4CB5F34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3DB8D-63C7-3D48-987A-F21BCF6B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02688-C05F-9342-B34C-B70714D3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E1509-7C55-2B48-A162-A4C5EA08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29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E95-37BC-BB4D-8AF7-D503F439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A0248-7E83-3748-9339-FD86F811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29FFD-08CE-2944-A906-536624CF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4932-3DD5-C04A-AF6C-2051858D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17EE7-1058-7345-9D0D-673D91DF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4FE8-D7D6-444E-AFD5-EE71DA3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A3EDA-1AB1-5948-BD97-C6A7BD95D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8DA95-2A97-6C4E-B6E3-35A247FF1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D80AB-4D44-B64E-AF4F-4A514BAC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F045E-35DD-8F45-B6C5-1239279E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1C510-7930-6949-B099-D412959C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759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7865-B9FC-F84B-9702-3DA5875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F4694-66A0-E443-9986-577C6284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76CC4-1478-DB42-BE21-5DA54D5C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590588-FD93-6841-A3B5-BEDA427BA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222C0A-3040-7D47-9D41-022775D54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23310-251B-804D-8AE3-2D81A925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CA355-9793-2741-8053-8A74752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14720-0BCB-A949-86C8-3596BD61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5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1979E-8E2B-294F-88FD-467D16A9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C211F1-2A61-DB49-A798-5797E2C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9F340A-B90F-7748-91A5-F8E8C456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0EBCF-1114-B24E-98FD-44E69802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10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E0FA49-5957-C748-8E15-1A39F2DC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73B283-49A2-FD4E-B5C7-A7EBA88B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A26A6-CA43-464C-B90E-652B78D4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2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FCD4-2732-EA41-8590-8D9B5AA0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83B9-4123-9244-82E2-62ABE0A6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B175B-33B7-0348-A21C-5ED5F194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75E22-58E1-904D-90D0-35D847A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EABAF-E39C-8C48-9B57-8FA72FA4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08E29-8274-364C-A275-86EEF5CE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67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48DB-CEEE-E84A-83A8-B84F653C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303B7D-0327-344C-BA95-4534CB1C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9F20F-35B6-7441-B7DF-B8C3CE88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3F43F-F855-6242-AABC-7135C34D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EFB50-2C20-6F4E-BD4B-5D09B861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59675-B4C2-1846-905E-63621D3D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431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B9046-D508-1A45-94A6-DB1E431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79BA9-EDED-4F48-BCD8-82B6E71A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01768-9754-8A40-999E-1BE5D1A40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B295-1316-8743-ABF8-0619AF89A257}" type="datetimeFigureOut">
              <a:rPr kumimoji="1" lang="ko-KR" altLang="en-US" smtClean="0"/>
              <a:t>2019. 9. 2.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C1A1B-C13B-184C-AD39-873C26124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3E938-7AEA-5D4E-BB20-5C3B522BA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BD48-240C-0D4D-A290-27F5A94FD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5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3CE4136-9571-E24A-A898-A40090A1E40D}"/>
              </a:ext>
            </a:extLst>
          </p:cNvPr>
          <p:cNvSpPr/>
          <p:nvPr/>
        </p:nvSpPr>
        <p:spPr>
          <a:xfrm>
            <a:off x="6811736" y="957943"/>
            <a:ext cx="2830286" cy="5018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3D4B172-E99D-D748-9988-1AA1FA034CFD}"/>
              </a:ext>
            </a:extLst>
          </p:cNvPr>
          <p:cNvSpPr/>
          <p:nvPr/>
        </p:nvSpPr>
        <p:spPr>
          <a:xfrm>
            <a:off x="1926771" y="957943"/>
            <a:ext cx="2830286" cy="5018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D04F9-3439-F34E-923E-FA1AA2D05692}"/>
              </a:ext>
            </a:extLst>
          </p:cNvPr>
          <p:cNvSpPr txBox="1"/>
          <p:nvPr/>
        </p:nvSpPr>
        <p:spPr>
          <a:xfrm>
            <a:off x="2242457" y="51241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Heap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7930E-7D0A-F04F-B6DB-CAFD366D9E34}"/>
              </a:ext>
            </a:extLst>
          </p:cNvPr>
          <p:cNvSpPr txBox="1"/>
          <p:nvPr/>
        </p:nvSpPr>
        <p:spPr>
          <a:xfrm>
            <a:off x="7124020" y="51047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Stack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77678C-0106-A049-8376-22AC262583FD}"/>
              </a:ext>
            </a:extLst>
          </p:cNvPr>
          <p:cNvGrpSpPr/>
          <p:nvPr/>
        </p:nvGrpSpPr>
        <p:grpSpPr>
          <a:xfrm>
            <a:off x="2242457" y="2252867"/>
            <a:ext cx="2258106" cy="1176133"/>
            <a:chOff x="2242457" y="2252867"/>
            <a:chExt cx="2258106" cy="1176133"/>
          </a:xfrm>
        </p:grpSpPr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8F62F263-DCC5-7A41-A782-ED252970BA90}"/>
                </a:ext>
              </a:extLst>
            </p:cNvPr>
            <p:cNvSpPr/>
            <p:nvPr/>
          </p:nvSpPr>
          <p:spPr>
            <a:xfrm>
              <a:off x="2242457" y="2614613"/>
              <a:ext cx="2258106" cy="814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Name : a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-&gt;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b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234D44-21D8-2449-8402-0CF7ADD35699}"/>
                </a:ext>
              </a:extLst>
            </p:cNvPr>
            <p:cNvSpPr txBox="1"/>
            <p:nvPr/>
          </p:nvSpPr>
          <p:spPr>
            <a:xfrm>
              <a:off x="2287266" y="2252867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AppleGothic" pitchFamily="2" charset="-127"/>
                  <a:ea typeface="AppleGothic" pitchFamily="2" charset="-127"/>
                </a:rPr>
                <a:t>101</a:t>
              </a:r>
              <a:endParaRPr kumimoji="1" lang="ko-KR" altLang="en-US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7E5BDFB-8CC6-CF46-9CDE-87C107AF30B0}"/>
              </a:ext>
            </a:extLst>
          </p:cNvPr>
          <p:cNvSpPr/>
          <p:nvPr/>
        </p:nvSpPr>
        <p:spPr>
          <a:xfrm>
            <a:off x="2242457" y="3931819"/>
            <a:ext cx="2258106" cy="814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Name : b -&gt; a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1EFE2-D956-B040-BBCB-812B6BCCA89D}"/>
              </a:ext>
            </a:extLst>
          </p:cNvPr>
          <p:cNvSpPr txBox="1"/>
          <p:nvPr/>
        </p:nvSpPr>
        <p:spPr>
          <a:xfrm>
            <a:off x="2236584" y="35553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102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C9A7A9-3B2E-AB49-934D-FA4065F92FA3}"/>
              </a:ext>
            </a:extLst>
          </p:cNvPr>
          <p:cNvGrpSpPr/>
          <p:nvPr/>
        </p:nvGrpSpPr>
        <p:grpSpPr>
          <a:xfrm>
            <a:off x="7124020" y="3924709"/>
            <a:ext cx="2258106" cy="1501990"/>
            <a:chOff x="2242457" y="2252867"/>
            <a:chExt cx="2258106" cy="1501990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0F5F9B3-4B64-7146-9EC9-5741D85CBBFE}"/>
                </a:ext>
              </a:extLst>
            </p:cNvPr>
            <p:cNvSpPr/>
            <p:nvPr/>
          </p:nvSpPr>
          <p:spPr>
            <a:xfrm>
              <a:off x="2242457" y="2614613"/>
              <a:ext cx="2258106" cy="11402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a : 101</a:t>
              </a:r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b : 102</a:t>
              </a:r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6632B4-12D5-4748-834C-34BA48BC5E8D}"/>
                </a:ext>
              </a:extLst>
            </p:cNvPr>
            <p:cNvSpPr txBox="1"/>
            <p:nvPr/>
          </p:nvSpPr>
          <p:spPr>
            <a:xfrm>
              <a:off x="2287266" y="2252867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AppleGothic" pitchFamily="2" charset="-127"/>
                  <a:ea typeface="AppleGothic" pitchFamily="2" charset="-127"/>
                </a:rPr>
                <a:t>caller</a:t>
              </a:r>
              <a:endParaRPr kumimoji="1" lang="ko-KR" altLang="en-US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7EDE1-845F-6541-8CB8-93890460F58F}"/>
              </a:ext>
            </a:extLst>
          </p:cNvPr>
          <p:cNvGrpSpPr/>
          <p:nvPr/>
        </p:nvGrpSpPr>
        <p:grpSpPr>
          <a:xfrm>
            <a:off x="7079719" y="2270811"/>
            <a:ext cx="2258106" cy="1516278"/>
            <a:chOff x="2242457" y="2252867"/>
            <a:chExt cx="2258106" cy="1516278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78EAEEB-2D8F-2741-8AA2-755BF5F8978F}"/>
                </a:ext>
              </a:extLst>
            </p:cNvPr>
            <p:cNvSpPr/>
            <p:nvPr/>
          </p:nvSpPr>
          <p:spPr>
            <a:xfrm>
              <a:off x="2242457" y="2628901"/>
              <a:ext cx="2258106" cy="11402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 : 101</a:t>
              </a:r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d : 102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E250EC-DF1C-7443-84CB-7D7C2A50547C}"/>
                </a:ext>
              </a:extLst>
            </p:cNvPr>
            <p:cNvSpPr txBox="1"/>
            <p:nvPr/>
          </p:nvSpPr>
          <p:spPr>
            <a:xfrm>
              <a:off x="2287266" y="225286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AppleGothic" pitchFamily="2" charset="-127"/>
                  <a:ea typeface="AppleGothic" pitchFamily="2" charset="-127"/>
                </a:rPr>
                <a:t>swap</a:t>
              </a:r>
              <a:endParaRPr kumimoji="1" lang="ko-KR" altLang="en-US" dirty="0">
                <a:latin typeface="AppleGothic" pitchFamily="2" charset="-127"/>
                <a:ea typeface="AppleGothic" pitchFamily="2" charset="-127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6CED54-20C8-A74E-90B6-BD3F8B49FB19}"/>
              </a:ext>
            </a:extLst>
          </p:cNvPr>
          <p:cNvCxnSpPr>
            <a:cxnSpLocks/>
          </p:cNvCxnSpPr>
          <p:nvPr/>
        </p:nvCxnSpPr>
        <p:spPr>
          <a:xfrm flipH="1" flipV="1">
            <a:off x="4634159" y="3429000"/>
            <a:ext cx="2995366" cy="1171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22D365-76D4-584F-B33D-039FC61D632B}"/>
              </a:ext>
            </a:extLst>
          </p:cNvPr>
          <p:cNvCxnSpPr>
            <a:cxnSpLocks/>
          </p:cNvCxnSpPr>
          <p:nvPr/>
        </p:nvCxnSpPr>
        <p:spPr>
          <a:xfrm flipH="1" flipV="1">
            <a:off x="4588669" y="4158769"/>
            <a:ext cx="3040856" cy="1031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0573E7A-A553-794A-9F63-00DB2265C5FE}"/>
              </a:ext>
            </a:extLst>
          </p:cNvPr>
          <p:cNvCxnSpPr>
            <a:cxnSpLocks/>
          </p:cNvCxnSpPr>
          <p:nvPr/>
        </p:nvCxnSpPr>
        <p:spPr>
          <a:xfrm flipH="1" flipV="1">
            <a:off x="4647672" y="2874203"/>
            <a:ext cx="2634409" cy="69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D70801-D5FF-004A-87C3-9F642262E842}"/>
              </a:ext>
            </a:extLst>
          </p:cNvPr>
          <p:cNvCxnSpPr>
            <a:cxnSpLocks/>
          </p:cNvCxnSpPr>
          <p:nvPr/>
        </p:nvCxnSpPr>
        <p:spPr>
          <a:xfrm flipH="1">
            <a:off x="4634159" y="3496125"/>
            <a:ext cx="2633619" cy="776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2ACED6-305D-6C42-A9C5-CBCDC4BDF374}"/>
              </a:ext>
            </a:extLst>
          </p:cNvPr>
          <p:cNvSpPr txBox="1"/>
          <p:nvPr/>
        </p:nvSpPr>
        <p:spPr>
          <a:xfrm>
            <a:off x="4879781" y="24700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setName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(String)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5FCD00-C8BF-5844-BC89-822E04C1F1D9}"/>
              </a:ext>
            </a:extLst>
          </p:cNvPr>
          <p:cNvSpPr txBox="1"/>
          <p:nvPr/>
        </p:nvSpPr>
        <p:spPr>
          <a:xfrm rot="20723742">
            <a:off x="4888855" y="34635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AppleGothic" pitchFamily="2" charset="-127"/>
                <a:ea typeface="AppleGothic" pitchFamily="2" charset="-127"/>
              </a:rPr>
              <a:t>setName</a:t>
            </a:r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(String)</a:t>
            </a:r>
            <a:endParaRPr kumimoji="1" lang="ko-KR" altLang="en-US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31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Macintosh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AppleGothic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이화중</dc:creator>
  <cp:lastModifiedBy>이화중</cp:lastModifiedBy>
  <cp:revision>3</cp:revision>
  <dcterms:created xsi:type="dcterms:W3CDTF">2019-09-02T08:36:51Z</dcterms:created>
  <dcterms:modified xsi:type="dcterms:W3CDTF">2019-09-02T09:22:12Z</dcterms:modified>
</cp:coreProperties>
</file>