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30"/>
  </p:notesMasterIdLst>
  <p:sldIdLst>
    <p:sldId id="2147138388" r:id="rId5"/>
    <p:sldId id="2147474077" r:id="rId6"/>
    <p:sldId id="2147474116" r:id="rId7"/>
    <p:sldId id="2147474101" r:id="rId8"/>
    <p:sldId id="2147474123" r:id="rId9"/>
    <p:sldId id="2147474066" r:id="rId10"/>
    <p:sldId id="2147474095" r:id="rId11"/>
    <p:sldId id="2147474087" r:id="rId12"/>
    <p:sldId id="2147474098" r:id="rId13"/>
    <p:sldId id="2147474088" r:id="rId14"/>
    <p:sldId id="2147474073" r:id="rId15"/>
    <p:sldId id="2147474035" r:id="rId16"/>
    <p:sldId id="2147474103" r:id="rId17"/>
    <p:sldId id="2147474139" r:id="rId18"/>
    <p:sldId id="2147474140" r:id="rId19"/>
    <p:sldId id="2147474141" r:id="rId20"/>
    <p:sldId id="2147474104" r:id="rId21"/>
    <p:sldId id="2147474119" r:id="rId22"/>
    <p:sldId id="2147379804" r:id="rId23"/>
    <p:sldId id="2147474142" r:id="rId24"/>
    <p:sldId id="2147474143" r:id="rId25"/>
    <p:sldId id="2147474144" r:id="rId26"/>
    <p:sldId id="2147474145" r:id="rId27"/>
    <p:sldId id="2147474147" r:id="rId28"/>
    <p:sldId id="2147474120" r:id="rId29"/>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453"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DB9CA"/>
    <a:srgbClr val="F2F2F2"/>
    <a:srgbClr val="4472C4"/>
    <a:srgbClr val="FFE2EA"/>
    <a:srgbClr val="D9D9D9"/>
    <a:srgbClr val="DAE3F3"/>
    <a:srgbClr val="CC0033"/>
    <a:srgbClr val="404040"/>
    <a:srgbClr val="E7E6E6"/>
    <a:srgbClr val="F0F0F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F2DE63D5-997A-4646-A377-4702673A728D}" styleName="淡色スタイル 2 - アクセント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F5AB1C69-6EDB-4FF4-983F-18BD219EF322}" styleName="中間スタイル 2 - アクセント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098" autoAdjust="0"/>
    <p:restoredTop sz="96761" autoAdjust="0"/>
  </p:normalViewPr>
  <p:slideViewPr>
    <p:cSldViewPr snapToGrid="0">
      <p:cViewPr varScale="1">
        <p:scale>
          <a:sx n="100" d="100"/>
          <a:sy n="100" d="100"/>
        </p:scale>
        <p:origin x="130" y="62"/>
      </p:cViewPr>
      <p:guideLst>
        <p:guide orient="horz" pos="3453"/>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35" Type="http://schemas.microsoft.com/office/2016/11/relationships/changesInfo" Target="changesInfos/changesInfo1.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iroshi" userId="a870e302-e634-4249-a7ca-a498a2c4ebdf" providerId="ADAL" clId="{E20471E0-AE9C-410D-8EB6-5FFE992FD69D}"/>
    <pc:docChg chg="undo custSel addSld delSld modSld sldOrd">
      <pc:chgData name="Hiroshi" userId="a870e302-e634-4249-a7ca-a498a2c4ebdf" providerId="ADAL" clId="{E20471E0-AE9C-410D-8EB6-5FFE992FD69D}" dt="2023-03-14T01:59:27.215" v="200" actId="14100"/>
      <pc:docMkLst>
        <pc:docMk/>
      </pc:docMkLst>
      <pc:sldChg chg="modSp mod">
        <pc:chgData name="Hiroshi" userId="a870e302-e634-4249-a7ca-a498a2c4ebdf" providerId="ADAL" clId="{E20471E0-AE9C-410D-8EB6-5FFE992FD69D}" dt="2023-03-13T01:40:50.102" v="158" actId="20577"/>
        <pc:sldMkLst>
          <pc:docMk/>
          <pc:sldMk cId="2550197777" sldId="2147138388"/>
        </pc:sldMkLst>
        <pc:spChg chg="mod">
          <ac:chgData name="Hiroshi" userId="a870e302-e634-4249-a7ca-a498a2c4ebdf" providerId="ADAL" clId="{E20471E0-AE9C-410D-8EB6-5FFE992FD69D}" dt="2023-03-13T01:40:45.632" v="151" actId="20577"/>
          <ac:spMkLst>
            <pc:docMk/>
            <pc:sldMk cId="2550197777" sldId="2147138388"/>
            <ac:spMk id="5" creationId="{F66A3636-C90B-F343-2DDE-DADA70724036}"/>
          </ac:spMkLst>
        </pc:spChg>
        <pc:spChg chg="mod">
          <ac:chgData name="Hiroshi" userId="a870e302-e634-4249-a7ca-a498a2c4ebdf" providerId="ADAL" clId="{E20471E0-AE9C-410D-8EB6-5FFE992FD69D}" dt="2023-03-13T01:40:50.102" v="158" actId="20577"/>
          <ac:spMkLst>
            <pc:docMk/>
            <pc:sldMk cId="2550197777" sldId="2147138388"/>
            <ac:spMk id="8" creationId="{B7D90374-E7BE-C093-B368-FDF9ED1D9B92}"/>
          </ac:spMkLst>
        </pc:spChg>
      </pc:sldChg>
      <pc:sldChg chg="addSp modSp mod">
        <pc:chgData name="Hiroshi" userId="a870e302-e634-4249-a7ca-a498a2c4ebdf" providerId="ADAL" clId="{E20471E0-AE9C-410D-8EB6-5FFE992FD69D}" dt="2023-03-13T02:04:29.075" v="169" actId="1582"/>
        <pc:sldMkLst>
          <pc:docMk/>
          <pc:sldMk cId="2986061769" sldId="2147474035"/>
        </pc:sldMkLst>
        <pc:cxnChg chg="add mod">
          <ac:chgData name="Hiroshi" userId="a870e302-e634-4249-a7ca-a498a2c4ebdf" providerId="ADAL" clId="{E20471E0-AE9C-410D-8EB6-5FFE992FD69D}" dt="2023-03-13T02:04:29.075" v="169" actId="1582"/>
          <ac:cxnSpMkLst>
            <pc:docMk/>
            <pc:sldMk cId="2986061769" sldId="2147474035"/>
            <ac:cxnSpMk id="5" creationId="{27FEDC83-5AEA-0132-E3F7-7DD9AF447E39}"/>
          </ac:cxnSpMkLst>
        </pc:cxnChg>
      </pc:sldChg>
      <pc:sldChg chg="del">
        <pc:chgData name="Hiroshi" userId="a870e302-e634-4249-a7ca-a498a2c4ebdf" providerId="ADAL" clId="{E20471E0-AE9C-410D-8EB6-5FFE992FD69D}" dt="2023-03-13T00:53:26.914" v="38" actId="47"/>
        <pc:sldMkLst>
          <pc:docMk/>
          <pc:sldMk cId="975516882" sldId="2147474050"/>
        </pc:sldMkLst>
      </pc:sldChg>
      <pc:sldChg chg="modSp mod">
        <pc:chgData name="Hiroshi" userId="a870e302-e634-4249-a7ca-a498a2c4ebdf" providerId="ADAL" clId="{E20471E0-AE9C-410D-8EB6-5FFE992FD69D}" dt="2023-03-13T02:24:03.794" v="193" actId="20577"/>
        <pc:sldMkLst>
          <pc:docMk/>
          <pc:sldMk cId="1454606512" sldId="2147474077"/>
        </pc:sldMkLst>
        <pc:spChg chg="mod">
          <ac:chgData name="Hiroshi" userId="a870e302-e634-4249-a7ca-a498a2c4ebdf" providerId="ADAL" clId="{E20471E0-AE9C-410D-8EB6-5FFE992FD69D}" dt="2023-03-13T02:24:03.794" v="193" actId="20577"/>
          <ac:spMkLst>
            <pc:docMk/>
            <pc:sldMk cId="1454606512" sldId="2147474077"/>
            <ac:spMk id="37" creationId="{1E31DDCF-394B-BCBB-13FA-7F63712B454E}"/>
          </ac:spMkLst>
        </pc:spChg>
      </pc:sldChg>
      <pc:sldChg chg="del">
        <pc:chgData name="Hiroshi" userId="a870e302-e634-4249-a7ca-a498a2c4ebdf" providerId="ADAL" clId="{E20471E0-AE9C-410D-8EB6-5FFE992FD69D}" dt="2023-03-13T00:53:29.563" v="39" actId="47"/>
        <pc:sldMkLst>
          <pc:docMk/>
          <pc:sldMk cId="1068047674" sldId="2147474096"/>
        </pc:sldMkLst>
      </pc:sldChg>
      <pc:sldChg chg="del">
        <pc:chgData name="Hiroshi" userId="a870e302-e634-4249-a7ca-a498a2c4ebdf" providerId="ADAL" clId="{E20471E0-AE9C-410D-8EB6-5FFE992FD69D}" dt="2023-03-13T00:53:30.376" v="40" actId="47"/>
        <pc:sldMkLst>
          <pc:docMk/>
          <pc:sldMk cId="4286975282" sldId="2147474097"/>
        </pc:sldMkLst>
      </pc:sldChg>
      <pc:sldChg chg="del">
        <pc:chgData name="Hiroshi" userId="a870e302-e634-4249-a7ca-a498a2c4ebdf" providerId="ADAL" clId="{E20471E0-AE9C-410D-8EB6-5FFE992FD69D}" dt="2023-03-13T01:41:23.252" v="159" actId="47"/>
        <pc:sldMkLst>
          <pc:docMk/>
          <pc:sldMk cId="2529540335" sldId="2147474100"/>
        </pc:sldMkLst>
      </pc:sldChg>
      <pc:sldChg chg="addSp modSp mod">
        <pc:chgData name="Hiroshi" userId="a870e302-e634-4249-a7ca-a498a2c4ebdf" providerId="ADAL" clId="{E20471E0-AE9C-410D-8EB6-5FFE992FD69D}" dt="2023-03-13T02:18:56.821" v="191" actId="14100"/>
        <pc:sldMkLst>
          <pc:docMk/>
          <pc:sldMk cId="1123307662" sldId="2147474101"/>
        </pc:sldMkLst>
        <pc:spChg chg="add mod">
          <ac:chgData name="Hiroshi" userId="a870e302-e634-4249-a7ca-a498a2c4ebdf" providerId="ADAL" clId="{E20471E0-AE9C-410D-8EB6-5FFE992FD69D}" dt="2023-03-13T02:18:56.821" v="191" actId="14100"/>
          <ac:spMkLst>
            <pc:docMk/>
            <pc:sldMk cId="1123307662" sldId="2147474101"/>
            <ac:spMk id="4" creationId="{FACA99E7-8FED-14D1-15CC-DE4E0B05F44C}"/>
          </ac:spMkLst>
        </pc:spChg>
      </pc:sldChg>
      <pc:sldChg chg="ord">
        <pc:chgData name="Hiroshi" userId="a870e302-e634-4249-a7ca-a498a2c4ebdf" providerId="ADAL" clId="{E20471E0-AE9C-410D-8EB6-5FFE992FD69D}" dt="2023-03-13T01:34:44.901" v="66" actId="20578"/>
        <pc:sldMkLst>
          <pc:docMk/>
          <pc:sldMk cId="18235061" sldId="2147474104"/>
        </pc:sldMkLst>
      </pc:sldChg>
      <pc:sldChg chg="del">
        <pc:chgData name="Hiroshi" userId="a870e302-e634-4249-a7ca-a498a2c4ebdf" providerId="ADAL" clId="{E20471E0-AE9C-410D-8EB6-5FFE992FD69D}" dt="2023-03-13T02:42:38.087" v="194" actId="47"/>
        <pc:sldMkLst>
          <pc:docMk/>
          <pc:sldMk cId="331031715" sldId="2147474107"/>
        </pc:sldMkLst>
      </pc:sldChg>
      <pc:sldChg chg="del">
        <pc:chgData name="Hiroshi" userId="a870e302-e634-4249-a7ca-a498a2c4ebdf" providerId="ADAL" clId="{E20471E0-AE9C-410D-8EB6-5FFE992FD69D}" dt="2023-03-13T00:53:26.914" v="38" actId="47"/>
        <pc:sldMkLst>
          <pc:docMk/>
          <pc:sldMk cId="1148561331" sldId="2147474109"/>
        </pc:sldMkLst>
      </pc:sldChg>
      <pc:sldChg chg="del">
        <pc:chgData name="Hiroshi" userId="a870e302-e634-4249-a7ca-a498a2c4ebdf" providerId="ADAL" clId="{E20471E0-AE9C-410D-8EB6-5FFE992FD69D}" dt="2023-03-13T00:53:26.914" v="38" actId="47"/>
        <pc:sldMkLst>
          <pc:docMk/>
          <pc:sldMk cId="609004855" sldId="2147474111"/>
        </pc:sldMkLst>
      </pc:sldChg>
      <pc:sldChg chg="addSp modSp mod">
        <pc:chgData name="Hiroshi" userId="a870e302-e634-4249-a7ca-a498a2c4ebdf" providerId="ADAL" clId="{E20471E0-AE9C-410D-8EB6-5FFE992FD69D}" dt="2023-03-13T02:18:35.671" v="186" actId="693"/>
        <pc:sldMkLst>
          <pc:docMk/>
          <pc:sldMk cId="1586219479" sldId="2147474116"/>
        </pc:sldMkLst>
        <pc:spChg chg="add mod">
          <ac:chgData name="Hiroshi" userId="a870e302-e634-4249-a7ca-a498a2c4ebdf" providerId="ADAL" clId="{E20471E0-AE9C-410D-8EB6-5FFE992FD69D}" dt="2023-03-13T02:18:35.671" v="186" actId="693"/>
          <ac:spMkLst>
            <pc:docMk/>
            <pc:sldMk cId="1586219479" sldId="2147474116"/>
            <ac:spMk id="3" creationId="{7006F342-7B97-FEBA-1E34-B8BD7C715FCE}"/>
          </ac:spMkLst>
        </pc:spChg>
        <pc:spChg chg="mod">
          <ac:chgData name="Hiroshi" userId="a870e302-e634-4249-a7ca-a498a2c4ebdf" providerId="ADAL" clId="{E20471E0-AE9C-410D-8EB6-5FFE992FD69D}" dt="2023-03-13T00:51:35.683" v="1" actId="20577"/>
          <ac:spMkLst>
            <pc:docMk/>
            <pc:sldMk cId="1586219479" sldId="2147474116"/>
            <ac:spMk id="22" creationId="{0E34DE27-338E-5D48-7CFE-58897426A991}"/>
          </ac:spMkLst>
        </pc:spChg>
      </pc:sldChg>
      <pc:sldChg chg="del">
        <pc:chgData name="Hiroshi" userId="a870e302-e634-4249-a7ca-a498a2c4ebdf" providerId="ADAL" clId="{E20471E0-AE9C-410D-8EB6-5FFE992FD69D}" dt="2023-03-13T00:53:26.914" v="38" actId="47"/>
        <pc:sldMkLst>
          <pc:docMk/>
          <pc:sldMk cId="305542623" sldId="2147474117"/>
        </pc:sldMkLst>
      </pc:sldChg>
      <pc:sldChg chg="add del">
        <pc:chgData name="Hiroshi" userId="a870e302-e634-4249-a7ca-a498a2c4ebdf" providerId="ADAL" clId="{E20471E0-AE9C-410D-8EB6-5FFE992FD69D}" dt="2023-03-13T02:05:14.655" v="177" actId="47"/>
        <pc:sldMkLst>
          <pc:docMk/>
          <pc:sldMk cId="2605249838" sldId="2147474121"/>
        </pc:sldMkLst>
      </pc:sldChg>
      <pc:sldChg chg="del">
        <pc:chgData name="Hiroshi" userId="a870e302-e634-4249-a7ca-a498a2c4ebdf" providerId="ADAL" clId="{E20471E0-AE9C-410D-8EB6-5FFE992FD69D}" dt="2023-03-13T02:06:06.794" v="181" actId="47"/>
        <pc:sldMkLst>
          <pc:docMk/>
          <pc:sldMk cId="1489112221" sldId="2147474122"/>
        </pc:sldMkLst>
      </pc:sldChg>
      <pc:sldChg chg="modSp mod">
        <pc:chgData name="Hiroshi" userId="a870e302-e634-4249-a7ca-a498a2c4ebdf" providerId="ADAL" clId="{E20471E0-AE9C-410D-8EB6-5FFE992FD69D}" dt="2023-03-13T00:52:20.622" v="37" actId="20577"/>
        <pc:sldMkLst>
          <pc:docMk/>
          <pc:sldMk cId="1957591784" sldId="2147474123"/>
        </pc:sldMkLst>
        <pc:spChg chg="mod">
          <ac:chgData name="Hiroshi" userId="a870e302-e634-4249-a7ca-a498a2c4ebdf" providerId="ADAL" clId="{E20471E0-AE9C-410D-8EB6-5FFE992FD69D}" dt="2023-03-13T00:52:20.622" v="37" actId="20577"/>
          <ac:spMkLst>
            <pc:docMk/>
            <pc:sldMk cId="1957591784" sldId="2147474123"/>
            <ac:spMk id="2" creationId="{6B1911E5-8297-407A-929C-E11DF907E028}"/>
          </ac:spMkLst>
        </pc:spChg>
      </pc:sldChg>
      <pc:sldChg chg="addSp modSp mod ord">
        <pc:chgData name="Hiroshi" userId="a870e302-e634-4249-a7ca-a498a2c4ebdf" providerId="ADAL" clId="{E20471E0-AE9C-410D-8EB6-5FFE992FD69D}" dt="2023-03-14T01:59:27.215" v="200" actId="14100"/>
        <pc:sldMkLst>
          <pc:docMk/>
          <pc:sldMk cId="1636358143" sldId="2147474139"/>
        </pc:sldMkLst>
        <pc:spChg chg="add mod">
          <ac:chgData name="Hiroshi" userId="a870e302-e634-4249-a7ca-a498a2c4ebdf" providerId="ADAL" clId="{E20471E0-AE9C-410D-8EB6-5FFE992FD69D}" dt="2023-03-14T01:59:18.591" v="197" actId="208"/>
          <ac:spMkLst>
            <pc:docMk/>
            <pc:sldMk cId="1636358143" sldId="2147474139"/>
            <ac:spMk id="3" creationId="{C315975A-8842-EADB-A65E-8930ACC51301}"/>
          </ac:spMkLst>
        </pc:spChg>
        <pc:spChg chg="add mod">
          <ac:chgData name="Hiroshi" userId="a870e302-e634-4249-a7ca-a498a2c4ebdf" providerId="ADAL" clId="{E20471E0-AE9C-410D-8EB6-5FFE992FD69D}" dt="2023-03-14T01:59:27.215" v="200" actId="14100"/>
          <ac:spMkLst>
            <pc:docMk/>
            <pc:sldMk cId="1636358143" sldId="2147474139"/>
            <ac:spMk id="5" creationId="{1626721E-6973-3E0B-34CD-8F867BCF23FE}"/>
          </ac:spMkLst>
        </pc:spChg>
      </pc:sldChg>
      <pc:sldChg chg="add del">
        <pc:chgData name="Hiroshi" userId="a870e302-e634-4249-a7ca-a498a2c4ebdf" providerId="ADAL" clId="{E20471E0-AE9C-410D-8EB6-5FFE992FD69D}" dt="2023-03-13T01:34:45.389" v="68" actId="47"/>
        <pc:sldMkLst>
          <pc:docMk/>
          <pc:sldMk cId="4272225185" sldId="2147474140"/>
        </pc:sldMkLst>
      </pc:sldChg>
      <pc:sldChg chg="modSp add del mod">
        <pc:chgData name="Hiroshi" userId="a870e302-e634-4249-a7ca-a498a2c4ebdf" providerId="ADAL" clId="{E20471E0-AE9C-410D-8EB6-5FFE992FD69D}" dt="2023-03-13T02:04:58.978" v="176" actId="20577"/>
        <pc:sldMkLst>
          <pc:docMk/>
          <pc:sldMk cId="737932709" sldId="2147474141"/>
        </pc:sldMkLst>
        <pc:spChg chg="mod">
          <ac:chgData name="Hiroshi" userId="a870e302-e634-4249-a7ca-a498a2c4ebdf" providerId="ADAL" clId="{E20471E0-AE9C-410D-8EB6-5FFE992FD69D}" dt="2023-03-13T02:04:58.978" v="176" actId="20577"/>
          <ac:spMkLst>
            <pc:docMk/>
            <pc:sldMk cId="737932709" sldId="2147474141"/>
            <ac:spMk id="13" creationId="{BD85F546-93C1-A802-5205-07E636577BAD}"/>
          </ac:spMkLst>
        </pc:spChg>
      </pc:sldChg>
      <pc:sldChg chg="del">
        <pc:chgData name="Hiroshi" userId="a870e302-e634-4249-a7ca-a498a2c4ebdf" providerId="ADAL" clId="{E20471E0-AE9C-410D-8EB6-5FFE992FD69D}" dt="2023-03-13T02:05:56.931" v="180" actId="47"/>
        <pc:sldMkLst>
          <pc:docMk/>
          <pc:sldMk cId="2430293335" sldId="2147474146"/>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9157856-F338-4366-9BFF-7DDD20ADBAFB}" type="datetimeFigureOut">
              <a:rPr kumimoji="1" lang="ja-JP" altLang="en-US" smtClean="0"/>
              <a:t>2023/3/16</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E8AAD9D-29CC-4EE4-A980-CD7E96AFA76A}" type="slidenum">
              <a:rPr kumimoji="1" lang="ja-JP" altLang="en-US" smtClean="0"/>
              <a:t>‹#›</a:t>
            </a:fld>
            <a:endParaRPr kumimoji="1" lang="ja-JP" altLang="en-US"/>
          </a:p>
        </p:txBody>
      </p:sp>
    </p:spTree>
    <p:extLst>
      <p:ext uri="{BB962C8B-B14F-4D97-AF65-F5344CB8AC3E}">
        <p14:creationId xmlns:p14="http://schemas.microsoft.com/office/powerpoint/2010/main" val="2911365736"/>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AE8AAD9D-29CC-4EE4-A980-CD7E96AFA76A}" type="slidenum">
              <a:rPr kumimoji="1" lang="ja-JP" altLang="en-US" smtClean="0"/>
              <a:t>1</a:t>
            </a:fld>
            <a:endParaRPr kumimoji="1" lang="ja-JP" altLang="en-US"/>
          </a:p>
        </p:txBody>
      </p:sp>
    </p:spTree>
    <p:extLst>
      <p:ext uri="{BB962C8B-B14F-4D97-AF65-F5344CB8AC3E}">
        <p14:creationId xmlns:p14="http://schemas.microsoft.com/office/powerpoint/2010/main" val="4660957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3EC42B7-B793-4994-B667-31FFA5937E13}" type="slidenum">
              <a:rPr kumimoji="1" lang="ja-JP" altLang="en-US" sz="1200" b="0" i="0" u="none" strike="noStrike" kern="1200" cap="none" spc="0" normalizeH="0" baseline="0" noProof="0" smtClean="0">
                <a:ln>
                  <a:noFill/>
                </a:ln>
                <a:solidFill>
                  <a:prstClr val="black"/>
                </a:solidFill>
                <a:effectLst/>
                <a:uLnTx/>
                <a:uFillTx/>
                <a:latin typeface="游ゴシック" panose="020F0502020204030204"/>
                <a:ea typeface="游ゴシック" panose="020B0400000000000000"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1" lang="ja-JP" altLang="en-US" sz="12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Tree>
    <p:extLst>
      <p:ext uri="{BB962C8B-B14F-4D97-AF65-F5344CB8AC3E}">
        <p14:creationId xmlns:p14="http://schemas.microsoft.com/office/powerpoint/2010/main" val="34199544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AE8AAD9D-29CC-4EE4-A980-CD7E96AFA76A}" type="slidenum">
              <a:rPr kumimoji="1" lang="ja-JP" altLang="en-US" smtClean="0"/>
              <a:t>14</a:t>
            </a:fld>
            <a:endParaRPr kumimoji="1" lang="ja-JP" altLang="en-US"/>
          </a:p>
        </p:txBody>
      </p:sp>
    </p:spTree>
    <p:extLst>
      <p:ext uri="{BB962C8B-B14F-4D97-AF65-F5344CB8AC3E}">
        <p14:creationId xmlns:p14="http://schemas.microsoft.com/office/powerpoint/2010/main" val="19351599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1193A0E-D980-49A9-93EF-13ABEB3CFD40}" type="slidenum">
              <a:rPr kumimoji="1" lang="ja-JP" altLang="en-US" sz="1200" b="0" i="0" u="none" strike="noStrike" kern="1200" cap="none" spc="0" normalizeH="0" baseline="0" noProof="0" smtClean="0">
                <a:ln>
                  <a:noFill/>
                </a:ln>
                <a:solidFill>
                  <a:prstClr val="black"/>
                </a:solidFill>
                <a:effectLst/>
                <a:uLnTx/>
                <a:uFillTx/>
                <a:latin typeface="游ゴシック" panose="020F0502020204030204"/>
                <a:ea typeface="游ゴシック" panose="020B0400000000000000"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1" lang="ja-JP" altLang="en-US" sz="12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Tree>
    <p:extLst>
      <p:ext uri="{BB962C8B-B14F-4D97-AF65-F5344CB8AC3E}">
        <p14:creationId xmlns:p14="http://schemas.microsoft.com/office/powerpoint/2010/main" val="11083960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3EC42B7-B793-4994-B667-31FFA5937E13}" type="slidenum">
              <a:rPr kumimoji="1" lang="ja-JP" altLang="en-US" sz="1200" b="0" i="0" u="none" strike="noStrike" kern="1200" cap="none" spc="0" normalizeH="0" baseline="0" noProof="0" smtClean="0">
                <a:ln>
                  <a:noFill/>
                </a:ln>
                <a:solidFill>
                  <a:prstClr val="black"/>
                </a:solidFill>
                <a:effectLst/>
                <a:uLnTx/>
                <a:uFillTx/>
                <a:latin typeface="游ゴシック" panose="020F0502020204030204"/>
                <a:ea typeface="游ゴシック" panose="020B0400000000000000"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1" lang="ja-JP" altLang="en-US" sz="12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Tree>
    <p:extLst>
      <p:ext uri="{BB962C8B-B14F-4D97-AF65-F5344CB8AC3E}">
        <p14:creationId xmlns:p14="http://schemas.microsoft.com/office/powerpoint/2010/main" val="4568288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3EC42B7-B793-4994-B667-31FFA5937E13}" type="slidenum">
              <a:rPr kumimoji="1" lang="ja-JP" altLang="en-US" sz="1200" b="0" i="0" u="none" strike="noStrike" kern="1200" cap="none" spc="0" normalizeH="0" baseline="0" noProof="0" smtClean="0">
                <a:ln>
                  <a:noFill/>
                </a:ln>
                <a:solidFill>
                  <a:prstClr val="black"/>
                </a:solidFill>
                <a:effectLst/>
                <a:uLnTx/>
                <a:uFillTx/>
                <a:latin typeface="游ゴシック" panose="020F0502020204030204"/>
                <a:ea typeface="游ゴシック" panose="020B0400000000000000"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1" lang="ja-JP" altLang="en-US" sz="12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Tree>
    <p:extLst>
      <p:ext uri="{BB962C8B-B14F-4D97-AF65-F5344CB8AC3E}">
        <p14:creationId xmlns:p14="http://schemas.microsoft.com/office/powerpoint/2010/main" val="30765853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3EC42B7-B793-4994-B667-31FFA5937E13}" type="slidenum">
              <a:rPr kumimoji="1" lang="ja-JP" altLang="en-US" sz="1200" b="0" i="0" u="none" strike="noStrike" kern="1200" cap="none" spc="0" normalizeH="0" baseline="0" noProof="0" smtClean="0">
                <a:ln>
                  <a:noFill/>
                </a:ln>
                <a:solidFill>
                  <a:prstClr val="black"/>
                </a:solidFill>
                <a:effectLst/>
                <a:uLnTx/>
                <a:uFillTx/>
                <a:latin typeface="游ゴシック" panose="020F0502020204030204"/>
                <a:ea typeface="游ゴシック" panose="020B0400000000000000"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1" lang="ja-JP" altLang="en-US" sz="12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Tree>
    <p:extLst>
      <p:ext uri="{BB962C8B-B14F-4D97-AF65-F5344CB8AC3E}">
        <p14:creationId xmlns:p14="http://schemas.microsoft.com/office/powerpoint/2010/main" val="134780785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AE8AAD9D-29CC-4EE4-A980-CD7E96AFA76A}" type="slidenum">
              <a:rPr kumimoji="1" lang="ja-JP" altLang="en-US" smtClean="0"/>
              <a:t>22</a:t>
            </a:fld>
            <a:endParaRPr kumimoji="1" lang="ja-JP" altLang="en-US"/>
          </a:p>
        </p:txBody>
      </p:sp>
    </p:spTree>
    <p:extLst>
      <p:ext uri="{BB962C8B-B14F-4D97-AF65-F5344CB8AC3E}">
        <p14:creationId xmlns:p14="http://schemas.microsoft.com/office/powerpoint/2010/main" val="230867036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1193A0E-D980-49A9-93EF-13ABEB3CFD40}" type="slidenum">
              <a:rPr kumimoji="1" lang="ja-JP" altLang="en-US" sz="1200" b="0" i="0" u="none" strike="noStrike" kern="1200" cap="none" spc="0" normalizeH="0" baseline="0" noProof="0" smtClean="0">
                <a:ln>
                  <a:noFill/>
                </a:ln>
                <a:solidFill>
                  <a:prstClr val="black"/>
                </a:solidFill>
                <a:effectLst/>
                <a:uLnTx/>
                <a:uFillTx/>
                <a:latin typeface="游ゴシック" panose="020F0502020204030204"/>
                <a:ea typeface="游ゴシック" panose="020B0400000000000000"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1" lang="ja-JP" altLang="en-US" sz="12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Tree>
    <p:extLst>
      <p:ext uri="{BB962C8B-B14F-4D97-AF65-F5344CB8AC3E}">
        <p14:creationId xmlns:p14="http://schemas.microsoft.com/office/powerpoint/2010/main" val="10052324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3EC42B7-B793-4994-B667-31FFA5937E13}" type="slidenum">
              <a:rPr kumimoji="1" lang="ja-JP" altLang="en-US" sz="1200" b="0" i="0" u="none" strike="noStrike" kern="1200" cap="none" spc="0" normalizeH="0" baseline="0" noProof="0" smtClean="0">
                <a:ln>
                  <a:noFill/>
                </a:ln>
                <a:solidFill>
                  <a:prstClr val="black"/>
                </a:solidFill>
                <a:effectLst/>
                <a:uLnTx/>
                <a:uFillTx/>
                <a:latin typeface="游ゴシック" panose="020F0502020204030204"/>
                <a:ea typeface="游ゴシック" panose="020B0400000000000000"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1" lang="ja-JP" altLang="en-US" sz="12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Tree>
    <p:extLst>
      <p:ext uri="{BB962C8B-B14F-4D97-AF65-F5344CB8AC3E}">
        <p14:creationId xmlns:p14="http://schemas.microsoft.com/office/powerpoint/2010/main" val="10646227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3EC42B7-B793-4994-B667-31FFA5937E13}" type="slidenum">
              <a:rPr kumimoji="1" lang="ja-JP" altLang="en-US" sz="1200" b="0" i="0" u="none" strike="noStrike" kern="1200" cap="none" spc="0" normalizeH="0" baseline="0" noProof="0" smtClean="0">
                <a:ln>
                  <a:noFill/>
                </a:ln>
                <a:solidFill>
                  <a:prstClr val="black"/>
                </a:solidFill>
                <a:effectLst/>
                <a:uLnTx/>
                <a:uFillTx/>
                <a:latin typeface="游ゴシック" panose="020F0502020204030204"/>
                <a:ea typeface="游ゴシック" panose="020B0400000000000000"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1" lang="ja-JP" altLang="en-US" sz="12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Tree>
    <p:extLst>
      <p:ext uri="{BB962C8B-B14F-4D97-AF65-F5344CB8AC3E}">
        <p14:creationId xmlns:p14="http://schemas.microsoft.com/office/powerpoint/2010/main" val="27052811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3EC42B7-B793-4994-B667-31FFA5937E13}" type="slidenum">
              <a:rPr kumimoji="1" lang="ja-JP" altLang="en-US" sz="1200" b="0" i="0" u="none" strike="noStrike" kern="1200" cap="none" spc="0" normalizeH="0" baseline="0" noProof="0" smtClean="0">
                <a:ln>
                  <a:noFill/>
                </a:ln>
                <a:solidFill>
                  <a:prstClr val="black"/>
                </a:solidFill>
                <a:effectLst/>
                <a:uLnTx/>
                <a:uFillTx/>
                <a:latin typeface="游ゴシック" panose="020F0502020204030204"/>
                <a:ea typeface="游ゴシック" panose="020B0400000000000000"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1" lang="ja-JP" altLang="en-US" sz="12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Tree>
    <p:extLst>
      <p:ext uri="{BB962C8B-B14F-4D97-AF65-F5344CB8AC3E}">
        <p14:creationId xmlns:p14="http://schemas.microsoft.com/office/powerpoint/2010/main" val="37211507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AE8AAD9D-29CC-4EE4-A980-CD7E96AFA76A}" type="slidenum">
              <a:rPr kumimoji="1" lang="ja-JP" altLang="en-US" smtClean="0"/>
              <a:t>5</a:t>
            </a:fld>
            <a:endParaRPr kumimoji="1" lang="ja-JP" altLang="en-US"/>
          </a:p>
        </p:txBody>
      </p:sp>
    </p:spTree>
    <p:extLst>
      <p:ext uri="{BB962C8B-B14F-4D97-AF65-F5344CB8AC3E}">
        <p14:creationId xmlns:p14="http://schemas.microsoft.com/office/powerpoint/2010/main" val="20328968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3EC42B7-B793-4994-B667-31FFA5937E13}" type="slidenum">
              <a:rPr kumimoji="1" lang="ja-JP" altLang="en-US" sz="1200" b="0" i="0" u="none" strike="noStrike" kern="1200" cap="none" spc="0" normalizeH="0" baseline="0" noProof="0" smtClean="0">
                <a:ln>
                  <a:noFill/>
                </a:ln>
                <a:solidFill>
                  <a:prstClr val="black"/>
                </a:solidFill>
                <a:effectLst/>
                <a:uLnTx/>
                <a:uFillTx/>
                <a:latin typeface="游ゴシック" panose="020F0502020204030204"/>
                <a:ea typeface="游ゴシック" panose="020B0400000000000000"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1" lang="ja-JP" altLang="en-US" sz="12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Tree>
    <p:extLst>
      <p:ext uri="{BB962C8B-B14F-4D97-AF65-F5344CB8AC3E}">
        <p14:creationId xmlns:p14="http://schemas.microsoft.com/office/powerpoint/2010/main" val="22884089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3EC42B7-B793-4994-B667-31FFA5937E13}" type="slidenum">
              <a:rPr kumimoji="1" lang="ja-JP" altLang="en-US" sz="1200" b="0" i="0" u="none" strike="noStrike" kern="1200" cap="none" spc="0" normalizeH="0" baseline="0" noProof="0" smtClean="0">
                <a:ln>
                  <a:noFill/>
                </a:ln>
                <a:solidFill>
                  <a:prstClr val="black"/>
                </a:solidFill>
                <a:effectLst/>
                <a:uLnTx/>
                <a:uFillTx/>
                <a:latin typeface="游ゴシック" panose="020F0502020204030204"/>
                <a:ea typeface="游ゴシック" panose="020B0400000000000000"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1" lang="ja-JP" altLang="en-US" sz="12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Tree>
    <p:extLst>
      <p:ext uri="{BB962C8B-B14F-4D97-AF65-F5344CB8AC3E}">
        <p14:creationId xmlns:p14="http://schemas.microsoft.com/office/powerpoint/2010/main" val="10460849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3EC42B7-B793-4994-B667-31FFA5937E13}" type="slidenum">
              <a:rPr kumimoji="1" lang="ja-JP" altLang="en-US" sz="1200" b="0" i="0" u="none" strike="noStrike" kern="1200" cap="none" spc="0" normalizeH="0" baseline="0" noProof="0" smtClean="0">
                <a:ln>
                  <a:noFill/>
                </a:ln>
                <a:solidFill>
                  <a:prstClr val="black"/>
                </a:solidFill>
                <a:effectLst/>
                <a:uLnTx/>
                <a:uFillTx/>
                <a:latin typeface="游ゴシック" panose="020F0502020204030204"/>
                <a:ea typeface="游ゴシック" panose="020B0400000000000000"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1" lang="ja-JP" altLang="en-US" sz="12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Tree>
    <p:extLst>
      <p:ext uri="{BB962C8B-B14F-4D97-AF65-F5344CB8AC3E}">
        <p14:creationId xmlns:p14="http://schemas.microsoft.com/office/powerpoint/2010/main" val="23316799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3EC42B7-B793-4994-B667-31FFA5937E13}" type="slidenum">
              <a:rPr kumimoji="1" lang="ja-JP" altLang="en-US" sz="1200" b="0" i="0" u="none" strike="noStrike" kern="1200" cap="none" spc="0" normalizeH="0" baseline="0" noProof="0" smtClean="0">
                <a:ln>
                  <a:noFill/>
                </a:ln>
                <a:solidFill>
                  <a:prstClr val="black"/>
                </a:solidFill>
                <a:effectLst/>
                <a:uLnTx/>
                <a:uFillTx/>
                <a:latin typeface="游ゴシック" panose="020F0502020204030204"/>
                <a:ea typeface="游ゴシック" panose="020B0400000000000000"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1" lang="ja-JP" altLang="en-US" sz="12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Tree>
    <p:extLst>
      <p:ext uri="{BB962C8B-B14F-4D97-AF65-F5344CB8AC3E}">
        <p14:creationId xmlns:p14="http://schemas.microsoft.com/office/powerpoint/2010/main" val="12159698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968A9E4-58C3-DF72-F16E-43E19F0CBE70}"/>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9FE00C96-863A-2035-5725-7B3C558E0C0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BB8F0688-E02D-EBDD-B6F4-4DB9CD6E1C0B}"/>
              </a:ext>
            </a:extLst>
          </p:cNvPr>
          <p:cNvSpPr>
            <a:spLocks noGrp="1"/>
          </p:cNvSpPr>
          <p:nvPr>
            <p:ph type="dt" sz="half" idx="10"/>
          </p:nvPr>
        </p:nvSpPr>
        <p:spPr/>
        <p:txBody>
          <a:bodyPr/>
          <a:lstStyle/>
          <a:p>
            <a:fld id="{70D023C0-FB81-408A-A5A9-88E88ED07ADE}" type="datetimeFigureOut">
              <a:rPr kumimoji="1" lang="ja-JP" altLang="en-US" smtClean="0"/>
              <a:t>2023/3/16</a:t>
            </a:fld>
            <a:endParaRPr kumimoji="1" lang="ja-JP" altLang="en-US"/>
          </a:p>
        </p:txBody>
      </p:sp>
      <p:sp>
        <p:nvSpPr>
          <p:cNvPr id="5" name="フッター プレースホルダー 4">
            <a:extLst>
              <a:ext uri="{FF2B5EF4-FFF2-40B4-BE49-F238E27FC236}">
                <a16:creationId xmlns:a16="http://schemas.microsoft.com/office/drawing/2014/main" id="{4274AA01-9F0E-714C-16F8-650B32A799D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485558DF-1BF4-A6EE-9EBE-33A1C80569FA}"/>
              </a:ext>
            </a:extLst>
          </p:cNvPr>
          <p:cNvSpPr>
            <a:spLocks noGrp="1"/>
          </p:cNvSpPr>
          <p:nvPr>
            <p:ph type="sldNum" sz="quarter" idx="12"/>
          </p:nvPr>
        </p:nvSpPr>
        <p:spPr/>
        <p:txBody>
          <a:bodyPr/>
          <a:lstStyle/>
          <a:p>
            <a:fld id="{DA4E0199-BBDA-43BD-9DA3-F3F3E6942917}" type="slidenum">
              <a:rPr kumimoji="1" lang="ja-JP" altLang="en-US" smtClean="0"/>
              <a:t>‹#›</a:t>
            </a:fld>
            <a:endParaRPr kumimoji="1" lang="ja-JP" altLang="en-US"/>
          </a:p>
        </p:txBody>
      </p:sp>
    </p:spTree>
    <p:extLst>
      <p:ext uri="{BB962C8B-B14F-4D97-AF65-F5344CB8AC3E}">
        <p14:creationId xmlns:p14="http://schemas.microsoft.com/office/powerpoint/2010/main" val="13560105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AFBD6F2-C2CE-D1C9-561D-0977B7042FBC}"/>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F4D73C13-8936-C1F9-D7A1-093CC1F02E0C}"/>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227C473-9941-0B2E-D1DF-A947ACCB8B35}"/>
              </a:ext>
            </a:extLst>
          </p:cNvPr>
          <p:cNvSpPr>
            <a:spLocks noGrp="1"/>
          </p:cNvSpPr>
          <p:nvPr>
            <p:ph type="dt" sz="half" idx="10"/>
          </p:nvPr>
        </p:nvSpPr>
        <p:spPr/>
        <p:txBody>
          <a:bodyPr/>
          <a:lstStyle/>
          <a:p>
            <a:fld id="{70D023C0-FB81-408A-A5A9-88E88ED07ADE}" type="datetimeFigureOut">
              <a:rPr kumimoji="1" lang="ja-JP" altLang="en-US" smtClean="0"/>
              <a:t>2023/3/16</a:t>
            </a:fld>
            <a:endParaRPr kumimoji="1" lang="ja-JP" altLang="en-US"/>
          </a:p>
        </p:txBody>
      </p:sp>
      <p:sp>
        <p:nvSpPr>
          <p:cNvPr id="5" name="フッター プレースホルダー 4">
            <a:extLst>
              <a:ext uri="{FF2B5EF4-FFF2-40B4-BE49-F238E27FC236}">
                <a16:creationId xmlns:a16="http://schemas.microsoft.com/office/drawing/2014/main" id="{3442743A-D39B-7E63-08D0-37B41636A12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D5FD6A23-9D27-897F-0230-DA8640395B50}"/>
              </a:ext>
            </a:extLst>
          </p:cNvPr>
          <p:cNvSpPr>
            <a:spLocks noGrp="1"/>
          </p:cNvSpPr>
          <p:nvPr>
            <p:ph type="sldNum" sz="quarter" idx="12"/>
          </p:nvPr>
        </p:nvSpPr>
        <p:spPr/>
        <p:txBody>
          <a:bodyPr/>
          <a:lstStyle/>
          <a:p>
            <a:fld id="{DA4E0199-BBDA-43BD-9DA3-F3F3E6942917}" type="slidenum">
              <a:rPr kumimoji="1" lang="ja-JP" altLang="en-US" smtClean="0"/>
              <a:t>‹#›</a:t>
            </a:fld>
            <a:endParaRPr kumimoji="1" lang="ja-JP" altLang="en-US"/>
          </a:p>
        </p:txBody>
      </p:sp>
    </p:spTree>
    <p:extLst>
      <p:ext uri="{BB962C8B-B14F-4D97-AF65-F5344CB8AC3E}">
        <p14:creationId xmlns:p14="http://schemas.microsoft.com/office/powerpoint/2010/main" val="32877067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4FC7B1B4-DE87-0D2D-E8A4-68BCBAC8255E}"/>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C55EC900-B97C-8100-A141-CEE3FC7BE2FA}"/>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6357621-7EA0-5813-F8D3-33805CC1E1EA}"/>
              </a:ext>
            </a:extLst>
          </p:cNvPr>
          <p:cNvSpPr>
            <a:spLocks noGrp="1"/>
          </p:cNvSpPr>
          <p:nvPr>
            <p:ph type="dt" sz="half" idx="10"/>
          </p:nvPr>
        </p:nvSpPr>
        <p:spPr/>
        <p:txBody>
          <a:bodyPr/>
          <a:lstStyle/>
          <a:p>
            <a:fld id="{70D023C0-FB81-408A-A5A9-88E88ED07ADE}" type="datetimeFigureOut">
              <a:rPr kumimoji="1" lang="ja-JP" altLang="en-US" smtClean="0"/>
              <a:t>2023/3/16</a:t>
            </a:fld>
            <a:endParaRPr kumimoji="1" lang="ja-JP" altLang="en-US"/>
          </a:p>
        </p:txBody>
      </p:sp>
      <p:sp>
        <p:nvSpPr>
          <p:cNvPr id="5" name="フッター プレースホルダー 4">
            <a:extLst>
              <a:ext uri="{FF2B5EF4-FFF2-40B4-BE49-F238E27FC236}">
                <a16:creationId xmlns:a16="http://schemas.microsoft.com/office/drawing/2014/main" id="{A4B3058B-2626-777A-5848-403B0E77648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4371C6D-29B5-4CF5-AEA0-F47DBD73CF88}"/>
              </a:ext>
            </a:extLst>
          </p:cNvPr>
          <p:cNvSpPr>
            <a:spLocks noGrp="1"/>
          </p:cNvSpPr>
          <p:nvPr>
            <p:ph type="sldNum" sz="quarter" idx="12"/>
          </p:nvPr>
        </p:nvSpPr>
        <p:spPr/>
        <p:txBody>
          <a:bodyPr/>
          <a:lstStyle/>
          <a:p>
            <a:fld id="{DA4E0199-BBDA-43BD-9DA3-F3F3E6942917}" type="slidenum">
              <a:rPr kumimoji="1" lang="ja-JP" altLang="en-US" smtClean="0"/>
              <a:t>‹#›</a:t>
            </a:fld>
            <a:endParaRPr kumimoji="1" lang="ja-JP" altLang="en-US"/>
          </a:p>
        </p:txBody>
      </p:sp>
    </p:spTree>
    <p:extLst>
      <p:ext uri="{BB962C8B-B14F-4D97-AF65-F5344CB8AC3E}">
        <p14:creationId xmlns:p14="http://schemas.microsoft.com/office/powerpoint/2010/main" val="18210193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タイトルのみ">
    <p:spTree>
      <p:nvGrpSpPr>
        <p:cNvPr id="1" name=""/>
        <p:cNvGrpSpPr/>
        <p:nvPr/>
      </p:nvGrpSpPr>
      <p:grpSpPr>
        <a:xfrm>
          <a:off x="0" y="0"/>
          <a:ext cx="0" cy="0"/>
          <a:chOff x="0" y="0"/>
          <a:chExt cx="0" cy="0"/>
        </a:xfrm>
      </p:grpSpPr>
      <p:sp>
        <p:nvSpPr>
          <p:cNvPr id="11" name="テキスト プレースホルダー 10">
            <a:extLst>
              <a:ext uri="{FF2B5EF4-FFF2-40B4-BE49-F238E27FC236}">
                <a16:creationId xmlns:a16="http://schemas.microsoft.com/office/drawing/2014/main" id="{3330804A-2152-47A1-B718-0B48F53A8141}"/>
              </a:ext>
            </a:extLst>
          </p:cNvPr>
          <p:cNvSpPr>
            <a:spLocks noGrp="1"/>
          </p:cNvSpPr>
          <p:nvPr>
            <p:ph type="body" sz="quarter" idx="13"/>
          </p:nvPr>
        </p:nvSpPr>
        <p:spPr>
          <a:xfrm>
            <a:off x="202396" y="159868"/>
            <a:ext cx="11299793" cy="366061"/>
          </a:xfrm>
        </p:spPr>
        <p:txBody>
          <a:bodyPr lIns="0" tIns="0" rIns="0" bIns="0" anchor="ctr">
            <a:normAutofit/>
          </a:bodyPr>
          <a:lstStyle>
            <a:lvl1pPr marL="0" indent="0">
              <a:buNone/>
              <a:defRPr sz="2000" b="1">
                <a:solidFill>
                  <a:schemeClr val="tx1"/>
                </a:solidFill>
                <a:latin typeface="+mn-lt"/>
              </a:defRPr>
            </a:lvl1pPr>
          </a:lstStyle>
          <a:p>
            <a:pPr lvl="0"/>
            <a:r>
              <a:rPr kumimoji="1" lang="ja-JP" altLang="en-US"/>
              <a:t>マスター テキストの書式設定</a:t>
            </a:r>
          </a:p>
        </p:txBody>
      </p:sp>
      <p:sp>
        <p:nvSpPr>
          <p:cNvPr id="5" name="正方形/長方形 4">
            <a:extLst>
              <a:ext uri="{FF2B5EF4-FFF2-40B4-BE49-F238E27FC236}">
                <a16:creationId xmlns:a16="http://schemas.microsoft.com/office/drawing/2014/main" id="{3BEC338D-5F91-4B79-ABC1-FA96AB8C75B9}"/>
              </a:ext>
            </a:extLst>
          </p:cNvPr>
          <p:cNvSpPr/>
          <p:nvPr userDrawn="1"/>
        </p:nvSpPr>
        <p:spPr>
          <a:xfrm>
            <a:off x="0" y="6564702"/>
            <a:ext cx="12192000" cy="293298"/>
          </a:xfrm>
          <a:prstGeom prst="rect">
            <a:avLst/>
          </a:prstGeom>
          <a:gradFill>
            <a:gsLst>
              <a:gs pos="100000">
                <a:srgbClr val="00B0F0"/>
              </a:gs>
              <a:gs pos="0">
                <a:srgbClr val="002060"/>
              </a:gs>
            </a:gsLst>
            <a:lin ang="0" scaled="0"/>
          </a:gra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srgbClr val="FFFFFF"/>
              </a:solidFill>
              <a:effectLst/>
              <a:uLnTx/>
              <a:uFillTx/>
              <a:latin typeface="Arial"/>
              <a:ea typeface="游ゴシック"/>
              <a:cs typeface="+mn-cs"/>
            </a:endParaRPr>
          </a:p>
        </p:txBody>
      </p:sp>
      <p:sp>
        <p:nvSpPr>
          <p:cNvPr id="6" name="スライド番号プレースホルダー 1">
            <a:extLst>
              <a:ext uri="{FF2B5EF4-FFF2-40B4-BE49-F238E27FC236}">
                <a16:creationId xmlns:a16="http://schemas.microsoft.com/office/drawing/2014/main" id="{D509B54F-E659-4FE7-AF7F-E939E2C547DA}"/>
              </a:ext>
            </a:extLst>
          </p:cNvPr>
          <p:cNvSpPr>
            <a:spLocks noGrp="1"/>
          </p:cNvSpPr>
          <p:nvPr>
            <p:ph type="sldNum" sz="quarter" idx="4"/>
          </p:nvPr>
        </p:nvSpPr>
        <p:spPr>
          <a:xfrm>
            <a:off x="11271651" y="6600126"/>
            <a:ext cx="889488" cy="208776"/>
          </a:xfrm>
          <a:prstGeom prst="rect">
            <a:avLst/>
          </a:prstGeom>
        </p:spPr>
        <p:txBody>
          <a:bodyPr anchor="ctr"/>
          <a:lstStyle>
            <a:lvl1pPr algn="r">
              <a:defRPr sz="1400">
                <a:solidFill>
                  <a:schemeClr val="bg1"/>
                </a:solidFill>
              </a:defRPr>
            </a:lvl1pPr>
          </a:lstStyle>
          <a:p>
            <a:fld id="{04FFDF35-62E3-8248-995C-1AAB8813EF7A}" type="slidenum">
              <a:rPr lang="ja-JP" altLang="en-US" smtClean="0"/>
              <a:pPr/>
              <a:t>‹#›</a:t>
            </a:fld>
            <a:endParaRPr lang="ja-JP" altLang="en-US"/>
          </a:p>
        </p:txBody>
      </p:sp>
      <p:sp>
        <p:nvSpPr>
          <p:cNvPr id="8" name="テキスト ボックス 7">
            <a:extLst>
              <a:ext uri="{FF2B5EF4-FFF2-40B4-BE49-F238E27FC236}">
                <a16:creationId xmlns:a16="http://schemas.microsoft.com/office/drawing/2014/main" id="{506C2A99-0F6B-4068-BD32-6C7A8CDC6AAD}"/>
              </a:ext>
            </a:extLst>
          </p:cNvPr>
          <p:cNvSpPr txBox="1"/>
          <p:nvPr userDrawn="1"/>
        </p:nvSpPr>
        <p:spPr>
          <a:xfrm>
            <a:off x="19050" y="6590600"/>
            <a:ext cx="3036495" cy="215444"/>
          </a:xfrm>
          <a:prstGeom prst="rect">
            <a:avLst/>
          </a:prstGeom>
          <a:noFill/>
        </p:spPr>
        <p:txBody>
          <a:bodyPr wrap="square" rtlCol="0">
            <a:spAutoFit/>
          </a:bodyPr>
          <a:lstStyle/>
          <a:p>
            <a:r>
              <a:rPr kumimoji="1" lang="en-US" altLang="ja-JP" sz="800">
                <a:solidFill>
                  <a:schemeClr val="bg1"/>
                </a:solidFill>
                <a:latin typeface="メイリオ" panose="020B0604030504040204" pitchFamily="50" charset="-128"/>
                <a:ea typeface="メイリオ" panose="020B0604030504040204" pitchFamily="50" charset="-128"/>
              </a:rPr>
              <a:t>Copyright(C) DENTSU DIGITAL. All Rights Reserved</a:t>
            </a:r>
            <a:endParaRPr kumimoji="1" lang="ja-JP" altLang="en-US" sz="800">
              <a:solidFill>
                <a:schemeClr val="bg1"/>
              </a:solidFill>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7341509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2_タイトルのみ">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51C9B17B-EEBC-4745-89C7-EAA48EACE594}"/>
              </a:ext>
            </a:extLst>
          </p:cNvPr>
          <p:cNvSpPr/>
          <p:nvPr userDrawn="1"/>
        </p:nvSpPr>
        <p:spPr>
          <a:xfrm>
            <a:off x="0" y="0"/>
            <a:ext cx="612000" cy="6858000"/>
          </a:xfrm>
          <a:prstGeom prst="rect">
            <a:avLst/>
          </a:prstGeom>
          <a:gradFill flip="none" rotWithShape="1">
            <a:gsLst>
              <a:gs pos="100000">
                <a:srgbClr val="00B0F0"/>
              </a:gs>
              <a:gs pos="0">
                <a:srgbClr val="002060"/>
              </a:gs>
            </a:gsLst>
            <a:lin ang="16200000" scaled="1"/>
            <a:tileRect/>
          </a:gra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srgbClr val="FFFFFF"/>
              </a:solidFill>
              <a:effectLst/>
              <a:uLnTx/>
              <a:uFillTx/>
              <a:latin typeface="Arial"/>
              <a:ea typeface="游ゴシック"/>
              <a:cs typeface="+mn-cs"/>
            </a:endParaRPr>
          </a:p>
        </p:txBody>
      </p:sp>
    </p:spTree>
    <p:extLst>
      <p:ext uri="{BB962C8B-B14F-4D97-AF65-F5344CB8AC3E}">
        <p14:creationId xmlns:p14="http://schemas.microsoft.com/office/powerpoint/2010/main" val="34007478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2_DD_通常ページ">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8DC15B19-BD85-924F-891F-1B5EB384DF18}"/>
              </a:ext>
            </a:extLst>
          </p:cNvPr>
          <p:cNvSpPr/>
          <p:nvPr userDrawn="1"/>
        </p:nvSpPr>
        <p:spPr>
          <a:xfrm>
            <a:off x="0" y="-1"/>
            <a:ext cx="12191998" cy="685799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正方形/長方形 2">
            <a:extLst>
              <a:ext uri="{FF2B5EF4-FFF2-40B4-BE49-F238E27FC236}">
                <a16:creationId xmlns:a16="http://schemas.microsoft.com/office/drawing/2014/main" id="{5C3F1E84-D184-F841-925A-07DC40E57E6B}"/>
              </a:ext>
            </a:extLst>
          </p:cNvPr>
          <p:cNvSpPr/>
          <p:nvPr userDrawn="1"/>
        </p:nvSpPr>
        <p:spPr>
          <a:xfrm>
            <a:off x="0" y="6246000"/>
            <a:ext cx="12192000" cy="612000"/>
          </a:xfrm>
          <a:prstGeom prst="rect">
            <a:avLst/>
          </a:prstGeom>
          <a:gradFill>
            <a:gsLst>
              <a:gs pos="100000">
                <a:schemeClr val="accent2"/>
              </a:gs>
              <a:gs pos="0">
                <a:schemeClr val="accent1"/>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スライド番号プレースホルダー 5">
            <a:extLst>
              <a:ext uri="{FF2B5EF4-FFF2-40B4-BE49-F238E27FC236}">
                <a16:creationId xmlns:a16="http://schemas.microsoft.com/office/drawing/2014/main" id="{BF8D0B30-B0B0-FC43-BBBE-0F4E3AF80120}"/>
              </a:ext>
            </a:extLst>
          </p:cNvPr>
          <p:cNvSpPr>
            <a:spLocks noGrp="1"/>
          </p:cNvSpPr>
          <p:nvPr>
            <p:ph type="sldNum" sz="quarter" idx="12"/>
          </p:nvPr>
        </p:nvSpPr>
        <p:spPr>
          <a:xfrm>
            <a:off x="11728342" y="6492873"/>
            <a:ext cx="463658" cy="365125"/>
          </a:xfrm>
        </p:spPr>
        <p:txBody>
          <a:bodyPr/>
          <a:lstStyle>
            <a:lvl1pPr algn="ctr">
              <a:defRPr sz="900">
                <a:solidFill>
                  <a:schemeClr val="bg2"/>
                </a:solidFill>
                <a:latin typeface="+mj-ea"/>
                <a:ea typeface="+mj-ea"/>
              </a:defRPr>
            </a:lvl1pPr>
          </a:lstStyle>
          <a:p>
            <a:fld id="{6EA834DF-A61D-B84A-8218-DEE36C78816F}" type="slidenum">
              <a:rPr lang="ja-JP" altLang="en-US" smtClean="0"/>
              <a:pPr/>
              <a:t>‹#›</a:t>
            </a:fld>
            <a:endParaRPr lang="ja-JP" altLang="en-US"/>
          </a:p>
        </p:txBody>
      </p:sp>
      <p:sp>
        <p:nvSpPr>
          <p:cNvPr id="5" name="Shape 136">
            <a:extLst>
              <a:ext uri="{FF2B5EF4-FFF2-40B4-BE49-F238E27FC236}">
                <a16:creationId xmlns:a16="http://schemas.microsoft.com/office/drawing/2014/main" id="{56DE7518-29EF-B742-86E6-55023295A4C2}"/>
              </a:ext>
            </a:extLst>
          </p:cNvPr>
          <p:cNvSpPr txBox="1">
            <a:spLocks/>
          </p:cNvSpPr>
          <p:nvPr userDrawn="1"/>
        </p:nvSpPr>
        <p:spPr>
          <a:xfrm>
            <a:off x="9153098" y="6542568"/>
            <a:ext cx="2044199" cy="256995"/>
          </a:xfrm>
          <a:prstGeom prst="rect">
            <a:avLst/>
          </a:prstGeom>
          <a:ln w="12700">
            <a:miter lim="400000"/>
          </a:ln>
          <a:extLst>
            <a:ext uri="{C572A759-6A51-4108-AA02-DFA0A04FC94B}">
              <ma14:wrappingTextBoxFlag xmlns="" xmlns:ma14="http://schemas.microsoft.com/office/mac/drawingml/2011/main" val="1"/>
            </a:ext>
          </a:extLst>
        </p:spPr>
        <p:txBody>
          <a:bodyPr lIns="95249" tIns="95249" rIns="95249" bIns="95249" anchor="t">
            <a:noAutofit/>
          </a:bodyPr>
          <a:lstStyle>
            <a:lvl1pPr marL="0" marR="0" indent="0" algn="l" defTabSz="821531" rtl="0" latinLnBrk="0">
              <a:lnSpc>
                <a:spcPct val="80000"/>
              </a:lnSpc>
              <a:spcBef>
                <a:spcPts val="0"/>
              </a:spcBef>
              <a:spcAft>
                <a:spcPts val="0"/>
              </a:spcAft>
              <a:buClrTx/>
              <a:buSzTx/>
              <a:buFontTx/>
              <a:buNone/>
              <a:tabLst/>
              <a:defRPr sz="8400" b="1" i="0" u="none" strike="noStrike" cap="none" spc="0" baseline="0">
                <a:ln>
                  <a:noFill/>
                </a:ln>
                <a:solidFill>
                  <a:srgbClr val="333333"/>
                </a:solidFill>
                <a:uFillTx/>
                <a:latin typeface="Helvetica Neue"/>
                <a:ea typeface="Helvetica Neue"/>
                <a:cs typeface="Helvetica Neue"/>
                <a:sym typeface="Helvetica Neue"/>
              </a:defRPr>
            </a:lvl1pPr>
            <a:lvl2pPr marL="0" marR="0" indent="2286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ヒラギノ角ゴ ProN W3"/>
              </a:defRPr>
            </a:lvl2pPr>
            <a:lvl3pPr marL="0" marR="0" indent="4572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ヒラギノ角ゴ ProN W3"/>
              </a:defRPr>
            </a:lvl3pPr>
            <a:lvl4pPr marL="0" marR="0" indent="6858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ヒラギノ角ゴ ProN W3"/>
              </a:defRPr>
            </a:lvl4pPr>
            <a:lvl5pPr marL="0" marR="0" indent="9144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ヒラギノ角ゴ ProN W3"/>
              </a:defRPr>
            </a:lvl5pPr>
            <a:lvl6pPr marL="0" marR="0" indent="11430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ヒラギノ角ゴ ProN W3"/>
              </a:defRPr>
            </a:lvl6pPr>
            <a:lvl7pPr marL="0" marR="0" indent="13716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ヒラギノ角ゴ ProN W3"/>
              </a:defRPr>
            </a:lvl7pPr>
            <a:lvl8pPr marL="0" marR="0" indent="16002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ヒラギノ角ゴ ProN W3"/>
              </a:defRPr>
            </a:lvl8pPr>
            <a:lvl9pPr marL="0" marR="0" indent="18288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ヒラギノ角ゴ ProN W3"/>
              </a:defRPr>
            </a:lvl9pPr>
          </a:lstStyle>
          <a:p>
            <a:pPr marL="0" marR="0" lvl="0" indent="0" algn="l" defTabSz="821531" rtl="0" eaLnBrk="1" fontAlgn="auto" latinLnBrk="0" hangingPunct="1">
              <a:lnSpc>
                <a:spcPct val="90000"/>
              </a:lnSpc>
              <a:spcBef>
                <a:spcPts val="0"/>
              </a:spcBef>
              <a:spcAft>
                <a:spcPts val="0"/>
              </a:spcAft>
              <a:buClrTx/>
              <a:buSzTx/>
              <a:buFontTx/>
              <a:buNone/>
              <a:tabLst/>
              <a:defRPr/>
            </a:pPr>
            <a:r>
              <a:rPr kumimoji="1" lang="en-US" sz="500" b="0" i="0" u="none" strike="noStrike" kern="100" cap="none" spc="30" normalizeH="0" baseline="0" noProof="0">
                <a:ln>
                  <a:noFill/>
                </a:ln>
                <a:solidFill>
                  <a:prstClr val="white"/>
                </a:solidFill>
                <a:effectLst/>
                <a:uLnTx/>
                <a:uFillTx/>
                <a:latin typeface="Arial" panose="020B0604020202020204" pitchFamily="34" charset="0"/>
                <a:ea typeface="Helvetica Neue" panose="02000503000000020004" pitchFamily="2" charset="0"/>
                <a:cs typeface="Arial" panose="020B0604020202020204" pitchFamily="34" charset="0"/>
                <a:sym typeface="Helvetica Neue"/>
              </a:rPr>
              <a:t>© </a:t>
            </a:r>
            <a:r>
              <a:rPr kumimoji="1" lang="en-US" sz="500" b="0" i="0" u="none" strike="noStrike" kern="100" cap="none" spc="30" normalizeH="0" baseline="0" noProof="0" err="1">
                <a:ln>
                  <a:noFill/>
                </a:ln>
                <a:solidFill>
                  <a:prstClr val="white"/>
                </a:solidFill>
                <a:effectLst/>
                <a:uLnTx/>
                <a:uFillTx/>
                <a:latin typeface="Arial" panose="020B0604020202020204" pitchFamily="34" charset="0"/>
                <a:ea typeface="Helvetica Neue" panose="02000503000000020004" pitchFamily="2" charset="0"/>
                <a:cs typeface="Arial" panose="020B0604020202020204" pitchFamily="34" charset="0"/>
                <a:sym typeface="Helvetica Neue"/>
              </a:rPr>
              <a:t>Dentsu</a:t>
            </a:r>
            <a:r>
              <a:rPr kumimoji="1" lang="en-US" sz="500" b="0" i="0" u="none" strike="noStrike" kern="100" cap="none" spc="30" normalizeH="0" baseline="0" noProof="0">
                <a:ln>
                  <a:noFill/>
                </a:ln>
                <a:solidFill>
                  <a:prstClr val="white"/>
                </a:solidFill>
                <a:effectLst/>
                <a:uLnTx/>
                <a:uFillTx/>
                <a:latin typeface="Arial" panose="020B0604020202020204" pitchFamily="34" charset="0"/>
                <a:ea typeface="Helvetica Neue" panose="02000503000000020004" pitchFamily="2" charset="0"/>
                <a:cs typeface="Arial" panose="020B0604020202020204" pitchFamily="34" charset="0"/>
                <a:sym typeface="Helvetica Neue"/>
              </a:rPr>
              <a:t> Digital Inc. All Rights Reserved.</a:t>
            </a:r>
          </a:p>
        </p:txBody>
      </p:sp>
      <p:sp>
        <p:nvSpPr>
          <p:cNvPr id="7" name="正方形/長方形 6">
            <a:extLst>
              <a:ext uri="{FF2B5EF4-FFF2-40B4-BE49-F238E27FC236}">
                <a16:creationId xmlns:a16="http://schemas.microsoft.com/office/drawing/2014/main" id="{31630BE1-C7C6-7D4F-84FE-9DAAC8389E66}"/>
              </a:ext>
            </a:extLst>
          </p:cNvPr>
          <p:cNvSpPr/>
          <p:nvPr userDrawn="1"/>
        </p:nvSpPr>
        <p:spPr>
          <a:xfrm>
            <a:off x="10854200" y="6595259"/>
            <a:ext cx="781724" cy="135423"/>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50000"/>
              </a:lnSpc>
              <a:spcBef>
                <a:spcPts val="0"/>
              </a:spcBef>
              <a:spcAft>
                <a:spcPts val="0"/>
              </a:spcAft>
              <a:buClrTx/>
              <a:buSzTx/>
              <a:buFontTx/>
              <a:buNone/>
              <a:tabLst/>
              <a:defRPr/>
            </a:pPr>
            <a:endParaRPr kumimoji="1" lang="ja-JP" altLang="en-US" sz="700" b="0" i="0" u="none" strike="noStrike" kern="1200" cap="none" spc="0" normalizeH="0" baseline="0" noProof="0">
              <a:ln>
                <a:noFill/>
              </a:ln>
              <a:solidFill>
                <a:prstClr val="white"/>
              </a:solidFill>
              <a:effectLst/>
              <a:uLnTx/>
              <a:uFillTx/>
              <a:latin typeface="Arial"/>
              <a:ea typeface="游ゴシック"/>
              <a:cs typeface="+mn-cs"/>
            </a:endParaRPr>
          </a:p>
        </p:txBody>
      </p:sp>
      <p:sp>
        <p:nvSpPr>
          <p:cNvPr id="8" name="テキスト ボックス 7">
            <a:extLst>
              <a:ext uri="{FF2B5EF4-FFF2-40B4-BE49-F238E27FC236}">
                <a16:creationId xmlns:a16="http://schemas.microsoft.com/office/drawing/2014/main" id="{67D36E96-86DD-D844-81FA-8C31549DF5B2}"/>
              </a:ext>
            </a:extLst>
          </p:cNvPr>
          <p:cNvSpPr txBox="1"/>
          <p:nvPr userDrawn="1"/>
        </p:nvSpPr>
        <p:spPr>
          <a:xfrm>
            <a:off x="10911960" y="6615148"/>
            <a:ext cx="669093" cy="127086"/>
          </a:xfrm>
          <a:prstGeom prst="rect">
            <a:avLst/>
          </a:prstGeom>
          <a:noFill/>
          <a:ln>
            <a:noFill/>
          </a:ln>
        </p:spPr>
        <p:txBody>
          <a:bodyPr wrap="none" rtlCol="0">
            <a:spAutoFit/>
          </a:bodyPr>
          <a:lstStyle/>
          <a:p>
            <a:pPr marL="0" marR="0" lvl="0" indent="0" algn="ctr" defTabSz="914400" rtl="0" eaLnBrk="1" fontAlgn="auto" latinLnBrk="0" hangingPunct="1">
              <a:lnSpc>
                <a:spcPct val="50000"/>
              </a:lnSpc>
              <a:spcBef>
                <a:spcPts val="0"/>
              </a:spcBef>
              <a:spcAft>
                <a:spcPts val="0"/>
              </a:spcAft>
              <a:buClrTx/>
              <a:buSzTx/>
              <a:buFontTx/>
              <a:buNone/>
              <a:tabLst/>
              <a:defRPr/>
            </a:pPr>
            <a:r>
              <a:rPr kumimoji="1" lang="en-US" altLang="ja-JP" sz="400" b="0" i="0" u="none" strike="noStrike" kern="100" cap="none" spc="70" normalizeH="0" baseline="0" noProof="0">
                <a:ln>
                  <a:noFill/>
                </a:ln>
                <a:solidFill>
                  <a:prstClr val="white"/>
                </a:solidFill>
                <a:effectLst/>
                <a:uLnTx/>
                <a:uFillTx/>
                <a:latin typeface="Arial" panose="020B0604020202020204" pitchFamily="34" charset="0"/>
                <a:ea typeface="Helvetica Neue" panose="02000503000000020004" pitchFamily="2" charset="0"/>
                <a:cs typeface="Arial" panose="020B0604020202020204" pitchFamily="34" charset="0"/>
              </a:rPr>
              <a:t>CONFIDENTIAL</a:t>
            </a:r>
            <a:endParaRPr kumimoji="1" lang="ja-JP" altLang="en-US" sz="400" b="0" i="0" u="none" strike="noStrike" kern="100" cap="none" spc="70" normalizeH="0" baseline="0" noProof="0">
              <a:ln>
                <a:noFill/>
              </a:ln>
              <a:solidFill>
                <a:prstClr val="white"/>
              </a:solidFill>
              <a:effectLst/>
              <a:uLnTx/>
              <a:uFillTx/>
              <a:latin typeface="Arial" panose="020B0604020202020204" pitchFamily="34" charset="0"/>
              <a:ea typeface="游ゴシック"/>
              <a:cs typeface="Arial" panose="020B0604020202020204" pitchFamily="34" charset="0"/>
            </a:endParaRPr>
          </a:p>
        </p:txBody>
      </p:sp>
    </p:spTree>
    <p:extLst>
      <p:ext uri="{BB962C8B-B14F-4D97-AF65-F5344CB8AC3E}">
        <p14:creationId xmlns:p14="http://schemas.microsoft.com/office/powerpoint/2010/main" val="3483278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9FD0E3A-4AC9-DD46-5E47-D77D28F67AA5}"/>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01779946-FC18-3617-453B-D42A08A1ADFA}"/>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172B14C-81E1-F649-C84D-19874414E2CE}"/>
              </a:ext>
            </a:extLst>
          </p:cNvPr>
          <p:cNvSpPr>
            <a:spLocks noGrp="1"/>
          </p:cNvSpPr>
          <p:nvPr>
            <p:ph type="dt" sz="half" idx="10"/>
          </p:nvPr>
        </p:nvSpPr>
        <p:spPr/>
        <p:txBody>
          <a:bodyPr/>
          <a:lstStyle/>
          <a:p>
            <a:fld id="{70D023C0-FB81-408A-A5A9-88E88ED07ADE}" type="datetimeFigureOut">
              <a:rPr kumimoji="1" lang="ja-JP" altLang="en-US" smtClean="0"/>
              <a:t>2023/3/16</a:t>
            </a:fld>
            <a:endParaRPr kumimoji="1" lang="ja-JP" altLang="en-US"/>
          </a:p>
        </p:txBody>
      </p:sp>
      <p:sp>
        <p:nvSpPr>
          <p:cNvPr id="5" name="フッター プレースホルダー 4">
            <a:extLst>
              <a:ext uri="{FF2B5EF4-FFF2-40B4-BE49-F238E27FC236}">
                <a16:creationId xmlns:a16="http://schemas.microsoft.com/office/drawing/2014/main" id="{999B4FBA-13B9-9BC6-DFDC-20DF372608D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E0E9C2D-7ACB-05A4-B8FA-78965F2AB1A3}"/>
              </a:ext>
            </a:extLst>
          </p:cNvPr>
          <p:cNvSpPr>
            <a:spLocks noGrp="1"/>
          </p:cNvSpPr>
          <p:nvPr>
            <p:ph type="sldNum" sz="quarter" idx="12"/>
          </p:nvPr>
        </p:nvSpPr>
        <p:spPr/>
        <p:txBody>
          <a:bodyPr/>
          <a:lstStyle/>
          <a:p>
            <a:fld id="{DA4E0199-BBDA-43BD-9DA3-F3F3E6942917}" type="slidenum">
              <a:rPr kumimoji="1" lang="ja-JP" altLang="en-US" smtClean="0"/>
              <a:t>‹#›</a:t>
            </a:fld>
            <a:endParaRPr kumimoji="1" lang="ja-JP" altLang="en-US"/>
          </a:p>
        </p:txBody>
      </p:sp>
    </p:spTree>
    <p:extLst>
      <p:ext uri="{BB962C8B-B14F-4D97-AF65-F5344CB8AC3E}">
        <p14:creationId xmlns:p14="http://schemas.microsoft.com/office/powerpoint/2010/main" val="8421483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08CB6F5-FCF2-989E-7B3A-42F08AFC3419}"/>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00E595A7-7B90-839A-9A68-D5A908C292B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6C10C9BF-EEB4-E694-735D-41E01EEBE14F}"/>
              </a:ext>
            </a:extLst>
          </p:cNvPr>
          <p:cNvSpPr>
            <a:spLocks noGrp="1"/>
          </p:cNvSpPr>
          <p:nvPr>
            <p:ph type="dt" sz="half" idx="10"/>
          </p:nvPr>
        </p:nvSpPr>
        <p:spPr/>
        <p:txBody>
          <a:bodyPr/>
          <a:lstStyle/>
          <a:p>
            <a:fld id="{70D023C0-FB81-408A-A5A9-88E88ED07ADE}" type="datetimeFigureOut">
              <a:rPr kumimoji="1" lang="ja-JP" altLang="en-US" smtClean="0"/>
              <a:t>2023/3/16</a:t>
            </a:fld>
            <a:endParaRPr kumimoji="1" lang="ja-JP" altLang="en-US"/>
          </a:p>
        </p:txBody>
      </p:sp>
      <p:sp>
        <p:nvSpPr>
          <p:cNvPr id="5" name="フッター プレースホルダー 4">
            <a:extLst>
              <a:ext uri="{FF2B5EF4-FFF2-40B4-BE49-F238E27FC236}">
                <a16:creationId xmlns:a16="http://schemas.microsoft.com/office/drawing/2014/main" id="{10911F48-191E-4C40-624A-653FDD11FCF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5363572-E9DF-B55E-EA98-210454C95B25}"/>
              </a:ext>
            </a:extLst>
          </p:cNvPr>
          <p:cNvSpPr>
            <a:spLocks noGrp="1"/>
          </p:cNvSpPr>
          <p:nvPr>
            <p:ph type="sldNum" sz="quarter" idx="12"/>
          </p:nvPr>
        </p:nvSpPr>
        <p:spPr/>
        <p:txBody>
          <a:bodyPr/>
          <a:lstStyle/>
          <a:p>
            <a:fld id="{DA4E0199-BBDA-43BD-9DA3-F3F3E6942917}" type="slidenum">
              <a:rPr kumimoji="1" lang="ja-JP" altLang="en-US" smtClean="0"/>
              <a:t>‹#›</a:t>
            </a:fld>
            <a:endParaRPr kumimoji="1" lang="ja-JP" altLang="en-US"/>
          </a:p>
        </p:txBody>
      </p:sp>
    </p:spTree>
    <p:extLst>
      <p:ext uri="{BB962C8B-B14F-4D97-AF65-F5344CB8AC3E}">
        <p14:creationId xmlns:p14="http://schemas.microsoft.com/office/powerpoint/2010/main" val="41096413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B0BA387-1D3F-EACC-9013-19C64ECB2903}"/>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977D17BA-8F38-369D-C86C-95FA74EA147E}"/>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9DE74C80-F45E-42D5-4B8E-2D7B48510883}"/>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C1EFDA0C-C862-2AA2-F82E-AD9839BC0338}"/>
              </a:ext>
            </a:extLst>
          </p:cNvPr>
          <p:cNvSpPr>
            <a:spLocks noGrp="1"/>
          </p:cNvSpPr>
          <p:nvPr>
            <p:ph type="dt" sz="half" idx="10"/>
          </p:nvPr>
        </p:nvSpPr>
        <p:spPr/>
        <p:txBody>
          <a:bodyPr/>
          <a:lstStyle/>
          <a:p>
            <a:fld id="{70D023C0-FB81-408A-A5A9-88E88ED07ADE}" type="datetimeFigureOut">
              <a:rPr kumimoji="1" lang="ja-JP" altLang="en-US" smtClean="0"/>
              <a:t>2023/3/16</a:t>
            </a:fld>
            <a:endParaRPr kumimoji="1" lang="ja-JP" altLang="en-US"/>
          </a:p>
        </p:txBody>
      </p:sp>
      <p:sp>
        <p:nvSpPr>
          <p:cNvPr id="6" name="フッター プレースホルダー 5">
            <a:extLst>
              <a:ext uri="{FF2B5EF4-FFF2-40B4-BE49-F238E27FC236}">
                <a16:creationId xmlns:a16="http://schemas.microsoft.com/office/drawing/2014/main" id="{06540345-62F2-A989-8D4C-CD8262DD3581}"/>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2294957F-76F1-7A4A-88C7-B495C2AC3592}"/>
              </a:ext>
            </a:extLst>
          </p:cNvPr>
          <p:cNvSpPr>
            <a:spLocks noGrp="1"/>
          </p:cNvSpPr>
          <p:nvPr>
            <p:ph type="sldNum" sz="quarter" idx="12"/>
          </p:nvPr>
        </p:nvSpPr>
        <p:spPr/>
        <p:txBody>
          <a:bodyPr/>
          <a:lstStyle/>
          <a:p>
            <a:fld id="{DA4E0199-BBDA-43BD-9DA3-F3F3E6942917}" type="slidenum">
              <a:rPr kumimoji="1" lang="ja-JP" altLang="en-US" smtClean="0"/>
              <a:t>‹#›</a:t>
            </a:fld>
            <a:endParaRPr kumimoji="1" lang="ja-JP" altLang="en-US"/>
          </a:p>
        </p:txBody>
      </p:sp>
    </p:spTree>
    <p:extLst>
      <p:ext uri="{BB962C8B-B14F-4D97-AF65-F5344CB8AC3E}">
        <p14:creationId xmlns:p14="http://schemas.microsoft.com/office/powerpoint/2010/main" val="2234152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A8E6E03-C9A0-8EDD-FE5E-F78EE4420B10}"/>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F621FCE0-F93C-C7FE-522A-7446711AF87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F5E8EF75-F57F-9B14-2B33-9496C13BBF51}"/>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19008F0E-BF24-B0BC-BDF9-22DF04D58A2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7E25E5CE-FB4F-2462-82CC-1058CD20ABE3}"/>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738E33D1-5925-C5E4-29C1-2F610365DF7F}"/>
              </a:ext>
            </a:extLst>
          </p:cNvPr>
          <p:cNvSpPr>
            <a:spLocks noGrp="1"/>
          </p:cNvSpPr>
          <p:nvPr>
            <p:ph type="dt" sz="half" idx="10"/>
          </p:nvPr>
        </p:nvSpPr>
        <p:spPr/>
        <p:txBody>
          <a:bodyPr/>
          <a:lstStyle/>
          <a:p>
            <a:fld id="{70D023C0-FB81-408A-A5A9-88E88ED07ADE}" type="datetimeFigureOut">
              <a:rPr kumimoji="1" lang="ja-JP" altLang="en-US" smtClean="0"/>
              <a:t>2023/3/16</a:t>
            </a:fld>
            <a:endParaRPr kumimoji="1" lang="ja-JP" altLang="en-US"/>
          </a:p>
        </p:txBody>
      </p:sp>
      <p:sp>
        <p:nvSpPr>
          <p:cNvPr id="8" name="フッター プレースホルダー 7">
            <a:extLst>
              <a:ext uri="{FF2B5EF4-FFF2-40B4-BE49-F238E27FC236}">
                <a16:creationId xmlns:a16="http://schemas.microsoft.com/office/drawing/2014/main" id="{D27B96BB-EC63-780B-C380-F68FDD3E6F15}"/>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A1E8399B-79AD-699B-8A12-AE8B66803C0B}"/>
              </a:ext>
            </a:extLst>
          </p:cNvPr>
          <p:cNvSpPr>
            <a:spLocks noGrp="1"/>
          </p:cNvSpPr>
          <p:nvPr>
            <p:ph type="sldNum" sz="quarter" idx="12"/>
          </p:nvPr>
        </p:nvSpPr>
        <p:spPr/>
        <p:txBody>
          <a:bodyPr/>
          <a:lstStyle/>
          <a:p>
            <a:fld id="{DA4E0199-BBDA-43BD-9DA3-F3F3E6942917}" type="slidenum">
              <a:rPr kumimoji="1" lang="ja-JP" altLang="en-US" smtClean="0"/>
              <a:t>‹#›</a:t>
            </a:fld>
            <a:endParaRPr kumimoji="1" lang="ja-JP" altLang="en-US"/>
          </a:p>
        </p:txBody>
      </p:sp>
    </p:spTree>
    <p:extLst>
      <p:ext uri="{BB962C8B-B14F-4D97-AF65-F5344CB8AC3E}">
        <p14:creationId xmlns:p14="http://schemas.microsoft.com/office/powerpoint/2010/main" val="2582437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F66B112-4F93-0004-FFB0-7AE780D4E211}"/>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6B503497-1AEB-3E79-424C-DE9AC1EC8765}"/>
              </a:ext>
            </a:extLst>
          </p:cNvPr>
          <p:cNvSpPr>
            <a:spLocks noGrp="1"/>
          </p:cNvSpPr>
          <p:nvPr>
            <p:ph type="dt" sz="half" idx="10"/>
          </p:nvPr>
        </p:nvSpPr>
        <p:spPr/>
        <p:txBody>
          <a:bodyPr/>
          <a:lstStyle/>
          <a:p>
            <a:fld id="{70D023C0-FB81-408A-A5A9-88E88ED07ADE}" type="datetimeFigureOut">
              <a:rPr kumimoji="1" lang="ja-JP" altLang="en-US" smtClean="0"/>
              <a:t>2023/3/16</a:t>
            </a:fld>
            <a:endParaRPr kumimoji="1" lang="ja-JP" altLang="en-US"/>
          </a:p>
        </p:txBody>
      </p:sp>
      <p:sp>
        <p:nvSpPr>
          <p:cNvPr id="4" name="フッター プレースホルダー 3">
            <a:extLst>
              <a:ext uri="{FF2B5EF4-FFF2-40B4-BE49-F238E27FC236}">
                <a16:creationId xmlns:a16="http://schemas.microsoft.com/office/drawing/2014/main" id="{E96405A5-FADD-6A40-3E88-F1B07D78BC63}"/>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CA975864-B7E6-FBCD-0E3D-ED3EAEDD6D4A}"/>
              </a:ext>
            </a:extLst>
          </p:cNvPr>
          <p:cNvSpPr>
            <a:spLocks noGrp="1"/>
          </p:cNvSpPr>
          <p:nvPr>
            <p:ph type="sldNum" sz="quarter" idx="12"/>
          </p:nvPr>
        </p:nvSpPr>
        <p:spPr/>
        <p:txBody>
          <a:bodyPr/>
          <a:lstStyle/>
          <a:p>
            <a:fld id="{DA4E0199-BBDA-43BD-9DA3-F3F3E6942917}" type="slidenum">
              <a:rPr kumimoji="1" lang="ja-JP" altLang="en-US" smtClean="0"/>
              <a:t>‹#›</a:t>
            </a:fld>
            <a:endParaRPr kumimoji="1" lang="ja-JP" altLang="en-US"/>
          </a:p>
        </p:txBody>
      </p:sp>
    </p:spTree>
    <p:extLst>
      <p:ext uri="{BB962C8B-B14F-4D97-AF65-F5344CB8AC3E}">
        <p14:creationId xmlns:p14="http://schemas.microsoft.com/office/powerpoint/2010/main" val="23930207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DF267D11-CD9D-0783-5754-740D7715B94E}"/>
              </a:ext>
            </a:extLst>
          </p:cNvPr>
          <p:cNvSpPr>
            <a:spLocks noGrp="1"/>
          </p:cNvSpPr>
          <p:nvPr>
            <p:ph type="dt" sz="half" idx="10"/>
          </p:nvPr>
        </p:nvSpPr>
        <p:spPr/>
        <p:txBody>
          <a:bodyPr/>
          <a:lstStyle/>
          <a:p>
            <a:fld id="{70D023C0-FB81-408A-A5A9-88E88ED07ADE}" type="datetimeFigureOut">
              <a:rPr kumimoji="1" lang="ja-JP" altLang="en-US" smtClean="0"/>
              <a:t>2023/3/16</a:t>
            </a:fld>
            <a:endParaRPr kumimoji="1" lang="ja-JP" altLang="en-US"/>
          </a:p>
        </p:txBody>
      </p:sp>
      <p:sp>
        <p:nvSpPr>
          <p:cNvPr id="3" name="フッター プレースホルダー 2">
            <a:extLst>
              <a:ext uri="{FF2B5EF4-FFF2-40B4-BE49-F238E27FC236}">
                <a16:creationId xmlns:a16="http://schemas.microsoft.com/office/drawing/2014/main" id="{7767EF37-0CB7-30E4-9A8C-5B8C97B356BB}"/>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92B6C648-7470-2E60-78A1-74C83ED7D802}"/>
              </a:ext>
            </a:extLst>
          </p:cNvPr>
          <p:cNvSpPr>
            <a:spLocks noGrp="1"/>
          </p:cNvSpPr>
          <p:nvPr>
            <p:ph type="sldNum" sz="quarter" idx="12"/>
          </p:nvPr>
        </p:nvSpPr>
        <p:spPr/>
        <p:txBody>
          <a:bodyPr/>
          <a:lstStyle/>
          <a:p>
            <a:fld id="{DA4E0199-BBDA-43BD-9DA3-F3F3E6942917}" type="slidenum">
              <a:rPr kumimoji="1" lang="ja-JP" altLang="en-US" smtClean="0"/>
              <a:t>‹#›</a:t>
            </a:fld>
            <a:endParaRPr kumimoji="1" lang="ja-JP" altLang="en-US"/>
          </a:p>
        </p:txBody>
      </p:sp>
    </p:spTree>
    <p:extLst>
      <p:ext uri="{BB962C8B-B14F-4D97-AF65-F5344CB8AC3E}">
        <p14:creationId xmlns:p14="http://schemas.microsoft.com/office/powerpoint/2010/main" val="1251413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F2F0186-1543-5C5B-64F5-12CC9FADAEF5}"/>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71D23FEF-064D-D197-7CC1-C25FEAB7F19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17A93DD0-D789-8C9C-633E-BD93A41E69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2FBBC9CF-423B-FDB1-093E-0510C2C5A72A}"/>
              </a:ext>
            </a:extLst>
          </p:cNvPr>
          <p:cNvSpPr>
            <a:spLocks noGrp="1"/>
          </p:cNvSpPr>
          <p:nvPr>
            <p:ph type="dt" sz="half" idx="10"/>
          </p:nvPr>
        </p:nvSpPr>
        <p:spPr/>
        <p:txBody>
          <a:bodyPr/>
          <a:lstStyle/>
          <a:p>
            <a:fld id="{70D023C0-FB81-408A-A5A9-88E88ED07ADE}" type="datetimeFigureOut">
              <a:rPr kumimoji="1" lang="ja-JP" altLang="en-US" smtClean="0"/>
              <a:t>2023/3/16</a:t>
            </a:fld>
            <a:endParaRPr kumimoji="1" lang="ja-JP" altLang="en-US"/>
          </a:p>
        </p:txBody>
      </p:sp>
      <p:sp>
        <p:nvSpPr>
          <p:cNvPr id="6" name="フッター プレースホルダー 5">
            <a:extLst>
              <a:ext uri="{FF2B5EF4-FFF2-40B4-BE49-F238E27FC236}">
                <a16:creationId xmlns:a16="http://schemas.microsoft.com/office/drawing/2014/main" id="{09FED9F3-E5C8-8636-44BB-BC836387BBFF}"/>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4833DC59-936E-5269-E621-B206DB4BDDB0}"/>
              </a:ext>
            </a:extLst>
          </p:cNvPr>
          <p:cNvSpPr>
            <a:spLocks noGrp="1"/>
          </p:cNvSpPr>
          <p:nvPr>
            <p:ph type="sldNum" sz="quarter" idx="12"/>
          </p:nvPr>
        </p:nvSpPr>
        <p:spPr/>
        <p:txBody>
          <a:bodyPr/>
          <a:lstStyle/>
          <a:p>
            <a:fld id="{DA4E0199-BBDA-43BD-9DA3-F3F3E6942917}" type="slidenum">
              <a:rPr kumimoji="1" lang="ja-JP" altLang="en-US" smtClean="0"/>
              <a:t>‹#›</a:t>
            </a:fld>
            <a:endParaRPr kumimoji="1" lang="ja-JP" altLang="en-US"/>
          </a:p>
        </p:txBody>
      </p:sp>
    </p:spTree>
    <p:extLst>
      <p:ext uri="{BB962C8B-B14F-4D97-AF65-F5344CB8AC3E}">
        <p14:creationId xmlns:p14="http://schemas.microsoft.com/office/powerpoint/2010/main" val="28098187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26E390E-6480-A96E-FD0C-7C1AFC2352F6}"/>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B1875C8B-A0AF-DF67-87EE-053E1BF48C7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B8D3CEF5-75FE-CE14-4C65-E94BF992586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6F188F64-12C4-95FF-F534-5DD39FD2A3B3}"/>
              </a:ext>
            </a:extLst>
          </p:cNvPr>
          <p:cNvSpPr>
            <a:spLocks noGrp="1"/>
          </p:cNvSpPr>
          <p:nvPr>
            <p:ph type="dt" sz="half" idx="10"/>
          </p:nvPr>
        </p:nvSpPr>
        <p:spPr/>
        <p:txBody>
          <a:bodyPr/>
          <a:lstStyle/>
          <a:p>
            <a:fld id="{70D023C0-FB81-408A-A5A9-88E88ED07ADE}" type="datetimeFigureOut">
              <a:rPr kumimoji="1" lang="ja-JP" altLang="en-US" smtClean="0"/>
              <a:t>2023/3/16</a:t>
            </a:fld>
            <a:endParaRPr kumimoji="1" lang="ja-JP" altLang="en-US"/>
          </a:p>
        </p:txBody>
      </p:sp>
      <p:sp>
        <p:nvSpPr>
          <p:cNvPr id="6" name="フッター プレースホルダー 5">
            <a:extLst>
              <a:ext uri="{FF2B5EF4-FFF2-40B4-BE49-F238E27FC236}">
                <a16:creationId xmlns:a16="http://schemas.microsoft.com/office/drawing/2014/main" id="{E67BB77A-F6F0-B017-158E-D77D3E100BB7}"/>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4D455E1D-1D1C-BAEA-8B50-01F1A1EA6C96}"/>
              </a:ext>
            </a:extLst>
          </p:cNvPr>
          <p:cNvSpPr>
            <a:spLocks noGrp="1"/>
          </p:cNvSpPr>
          <p:nvPr>
            <p:ph type="sldNum" sz="quarter" idx="12"/>
          </p:nvPr>
        </p:nvSpPr>
        <p:spPr/>
        <p:txBody>
          <a:bodyPr/>
          <a:lstStyle/>
          <a:p>
            <a:fld id="{DA4E0199-BBDA-43BD-9DA3-F3F3E6942917}" type="slidenum">
              <a:rPr kumimoji="1" lang="ja-JP" altLang="en-US" smtClean="0"/>
              <a:t>‹#›</a:t>
            </a:fld>
            <a:endParaRPr kumimoji="1" lang="ja-JP" altLang="en-US"/>
          </a:p>
        </p:txBody>
      </p:sp>
    </p:spTree>
    <p:extLst>
      <p:ext uri="{BB962C8B-B14F-4D97-AF65-F5344CB8AC3E}">
        <p14:creationId xmlns:p14="http://schemas.microsoft.com/office/powerpoint/2010/main" val="20192348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A33E53C7-9492-289F-B0EE-97814EE9359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A57A3F48-EC7D-103D-2DB6-BCF87D87689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B0AAE60F-8618-0BED-41FA-75D7AA5500A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D023C0-FB81-408A-A5A9-88E88ED07ADE}" type="datetimeFigureOut">
              <a:rPr kumimoji="1" lang="ja-JP" altLang="en-US" smtClean="0"/>
              <a:t>2023/3/16</a:t>
            </a:fld>
            <a:endParaRPr kumimoji="1" lang="ja-JP" altLang="en-US"/>
          </a:p>
        </p:txBody>
      </p:sp>
      <p:sp>
        <p:nvSpPr>
          <p:cNvPr id="5" name="フッター プレースホルダー 4">
            <a:extLst>
              <a:ext uri="{FF2B5EF4-FFF2-40B4-BE49-F238E27FC236}">
                <a16:creationId xmlns:a16="http://schemas.microsoft.com/office/drawing/2014/main" id="{BE99437A-E946-957F-793A-81490658E90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63CFC21A-DF25-8881-AF3B-CBB485439D1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A4E0199-BBDA-43BD-9DA3-F3F3E6942917}" type="slidenum">
              <a:rPr kumimoji="1" lang="ja-JP" altLang="en-US" smtClean="0"/>
              <a:t>‹#›</a:t>
            </a:fld>
            <a:endParaRPr kumimoji="1" lang="ja-JP" altLang="en-US"/>
          </a:p>
        </p:txBody>
      </p:sp>
    </p:spTree>
    <p:extLst>
      <p:ext uri="{BB962C8B-B14F-4D97-AF65-F5344CB8AC3E}">
        <p14:creationId xmlns:p14="http://schemas.microsoft.com/office/powerpoint/2010/main" val="6839712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6" r:id="rId12"/>
    <p:sldLayoutId id="2147483667" r:id="rId13"/>
    <p:sldLayoutId id="2147483668" r:id="rId14"/>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F8243A1C-DDFE-9137-554A-BEB96DBB477D}"/>
              </a:ext>
            </a:extLst>
          </p:cNvPr>
          <p:cNvSpPr txBox="1"/>
          <p:nvPr/>
        </p:nvSpPr>
        <p:spPr>
          <a:xfrm>
            <a:off x="891517" y="716633"/>
            <a:ext cx="5204483" cy="369332"/>
          </a:xfrm>
          <a:prstGeom prst="rect">
            <a:avLst/>
          </a:prstGeom>
          <a:noFill/>
        </p:spPr>
        <p:txBody>
          <a:bodyPr wrap="square" rtlCol="0">
            <a:spAutoFit/>
          </a:bodyPr>
          <a:lstStyle>
            <a:defPPr>
              <a:defRPr lang="ja-JP"/>
            </a:defPPr>
            <a:lvl1pPr marR="0" lvl="0" indent="0" fontAlgn="auto">
              <a:lnSpc>
                <a:spcPct val="100000"/>
              </a:lnSpc>
              <a:spcBef>
                <a:spcPts val="0"/>
              </a:spcBef>
              <a:spcAft>
                <a:spcPts val="0"/>
              </a:spcAft>
              <a:buClrTx/>
              <a:buSzTx/>
              <a:buFontTx/>
              <a:buNone/>
              <a:tabLst/>
              <a:defRPr sz="2800" b="1" i="0" u="none" strike="noStrike" cap="none" spc="0" normalizeH="0" baseline="0">
                <a:ln>
                  <a:noFill/>
                </a:ln>
                <a:solidFill>
                  <a:prstClr val="white"/>
                </a:solidFill>
                <a:effectLst/>
                <a:uLnTx/>
                <a:uFillTx/>
                <a:latin typeface="Arial" panose="020B0604020202020204" pitchFamily="34" charset="0"/>
                <a:ea typeface="游ゴシック" panose="020B0400000000000000" pitchFamily="50" charset="-128"/>
                <a:cs typeface="Arial" panose="020B0604020202020204" pitchFamily="34" charset="0"/>
              </a:defRPr>
            </a:lvl1pPr>
          </a:lstStyle>
          <a:p>
            <a:pPr lvl="0">
              <a:defRPr/>
            </a:pPr>
            <a:r>
              <a:rPr lang="ja-JP" altLang="en-US" sz="1800">
                <a:solidFill>
                  <a:schemeClr val="tx2"/>
                </a:solidFill>
              </a:rPr>
              <a:t>株式会社 </a:t>
            </a:r>
            <a:r>
              <a:rPr lang="en-US" altLang="ja-JP" sz="1800">
                <a:solidFill>
                  <a:schemeClr val="tx2"/>
                </a:solidFill>
              </a:rPr>
              <a:t>NTT</a:t>
            </a:r>
            <a:r>
              <a:rPr lang="ja-JP" altLang="en-US" sz="1800">
                <a:solidFill>
                  <a:schemeClr val="tx2"/>
                </a:solidFill>
              </a:rPr>
              <a:t>ドコモ 御中</a:t>
            </a:r>
          </a:p>
        </p:txBody>
      </p:sp>
      <p:sp>
        <p:nvSpPr>
          <p:cNvPr id="5" name="正方形/長方形 4">
            <a:extLst>
              <a:ext uri="{FF2B5EF4-FFF2-40B4-BE49-F238E27FC236}">
                <a16:creationId xmlns:a16="http://schemas.microsoft.com/office/drawing/2014/main" id="{F66A3636-C90B-F343-2DDE-DADA70724036}"/>
              </a:ext>
            </a:extLst>
          </p:cNvPr>
          <p:cNvSpPr/>
          <p:nvPr/>
        </p:nvSpPr>
        <p:spPr>
          <a:xfrm>
            <a:off x="891517" y="3012761"/>
            <a:ext cx="10575864" cy="1200329"/>
          </a:xfrm>
          <a:prstGeom prst="rect">
            <a:avLst/>
          </a:prstGeom>
          <a:noFill/>
        </p:spPr>
        <p:txBody>
          <a:bodyPr wrap="square" lIns="91440" tIns="45720" rIns="91440" bIns="45720" rtlCol="0" anchor="t">
            <a:spAutoFit/>
          </a:bodyPr>
          <a:lstStyle/>
          <a:p>
            <a:pPr lvl="0" algn="ctr">
              <a:defRPr/>
            </a:pPr>
            <a:r>
              <a:rPr kumimoji="1" lang="ja-JP" altLang="en-US" sz="3600" b="1" i="0" u="none" strike="noStrike" kern="1200" cap="none" spc="0" normalizeH="0" baseline="0" noProof="0" dirty="0">
                <a:ln>
                  <a:noFill/>
                </a:ln>
                <a:solidFill>
                  <a:schemeClr val="tx2"/>
                </a:solidFill>
                <a:effectLst/>
                <a:uLnTx/>
                <a:uFillTx/>
                <a:latin typeface="+mn-ea"/>
                <a:cs typeface="Arial" panose="020B0604020202020204" pitchFamily="34" charset="0"/>
              </a:rPr>
              <a:t>ドコモ</a:t>
            </a:r>
            <a:r>
              <a:rPr kumimoji="1" lang="en-US" altLang="ja-JP" sz="3600" b="1" i="0" u="none" strike="noStrike" kern="1200" cap="none" spc="0" normalizeH="0" baseline="0" noProof="0" dirty="0" err="1">
                <a:ln>
                  <a:noFill/>
                </a:ln>
                <a:solidFill>
                  <a:schemeClr val="tx2"/>
                </a:solidFill>
                <a:effectLst/>
                <a:uLnTx/>
                <a:uFillTx/>
                <a:latin typeface="+mn-ea"/>
                <a:cs typeface="Arial" panose="020B0604020202020204" pitchFamily="34" charset="0"/>
              </a:rPr>
              <a:t>LampPJ</a:t>
            </a:r>
            <a:r>
              <a:rPr kumimoji="1" lang="ja-JP" altLang="en-US" sz="3600" b="1" i="0" u="none" strike="noStrike" kern="1200" cap="none" spc="0" normalizeH="0" baseline="0" noProof="0" dirty="0">
                <a:ln>
                  <a:noFill/>
                </a:ln>
                <a:solidFill>
                  <a:schemeClr val="tx2"/>
                </a:solidFill>
                <a:effectLst/>
                <a:uLnTx/>
                <a:uFillTx/>
                <a:latin typeface="+mn-ea"/>
                <a:cs typeface="Arial" panose="020B0604020202020204" pitchFamily="34" charset="0"/>
              </a:rPr>
              <a:t>　</a:t>
            </a:r>
            <a:endParaRPr kumimoji="1" lang="en-US" altLang="ja-JP" sz="3600" b="1" i="0" u="none" strike="noStrike" kern="1200" cap="none" spc="0" normalizeH="0" baseline="0" noProof="0" dirty="0">
              <a:ln>
                <a:noFill/>
              </a:ln>
              <a:solidFill>
                <a:schemeClr val="tx2"/>
              </a:solidFill>
              <a:effectLst/>
              <a:uLnTx/>
              <a:uFillTx/>
              <a:latin typeface="+mn-ea"/>
              <a:cs typeface="Arial" panose="020B0604020202020204" pitchFamily="34" charset="0"/>
            </a:endParaRPr>
          </a:p>
          <a:p>
            <a:pPr lvl="0" algn="ctr">
              <a:defRPr/>
            </a:pPr>
            <a:r>
              <a:rPr lang="ja-JP" altLang="en-US" sz="3600" b="1" dirty="0">
                <a:solidFill>
                  <a:schemeClr val="tx2"/>
                </a:solidFill>
                <a:latin typeface="+mn-ea"/>
                <a:cs typeface="Arial" panose="020B0604020202020204" pitchFamily="34" charset="0"/>
              </a:rPr>
              <a:t>外出し電通デジタルパートキックオフ</a:t>
            </a:r>
            <a:endParaRPr kumimoji="1" lang="ja-JP" altLang="en-US" sz="3600" b="1" i="0" u="none" strike="noStrike" kern="1200" cap="none" spc="0" normalizeH="0" baseline="0" noProof="0" dirty="0">
              <a:ln>
                <a:noFill/>
              </a:ln>
              <a:solidFill>
                <a:schemeClr val="tx2"/>
              </a:solidFill>
              <a:effectLst/>
              <a:uLnTx/>
              <a:uFillTx/>
              <a:latin typeface="+mn-ea"/>
              <a:cs typeface="Arial" panose="020B0604020202020204" pitchFamily="34" charset="0"/>
            </a:endParaRPr>
          </a:p>
        </p:txBody>
      </p:sp>
      <p:sp>
        <p:nvSpPr>
          <p:cNvPr id="8" name="正方形/長方形 7">
            <a:extLst>
              <a:ext uri="{FF2B5EF4-FFF2-40B4-BE49-F238E27FC236}">
                <a16:creationId xmlns:a16="http://schemas.microsoft.com/office/drawing/2014/main" id="{B7D90374-E7BE-C093-B368-FDF9ED1D9B92}"/>
              </a:ext>
            </a:extLst>
          </p:cNvPr>
          <p:cNvSpPr/>
          <p:nvPr/>
        </p:nvSpPr>
        <p:spPr>
          <a:xfrm>
            <a:off x="9783189" y="5295568"/>
            <a:ext cx="2104011" cy="369332"/>
          </a:xfrm>
          <a:prstGeom prst="rect">
            <a:avLst/>
          </a:prstGeom>
          <a:noFill/>
        </p:spPr>
        <p:txBody>
          <a:bodyPr wrap="square" lIns="91440" tIns="45720" rIns="91440" bIns="45720" rtlCol="0" anchor="t">
            <a:spAutoFit/>
          </a:bodyPr>
          <a:lstStyle/>
          <a:p>
            <a:pPr lvl="0">
              <a:defRPr/>
            </a:pPr>
            <a:r>
              <a:rPr lang="en-US" altLang="ja-JP" b="1" dirty="0">
                <a:solidFill>
                  <a:schemeClr val="tx2"/>
                </a:solidFill>
                <a:latin typeface="Arial"/>
                <a:ea typeface="游ゴシック"/>
                <a:cs typeface="Arial"/>
              </a:rPr>
              <a:t>2023</a:t>
            </a:r>
            <a:r>
              <a:rPr lang="ja-JP" altLang="en-US" b="1" dirty="0">
                <a:solidFill>
                  <a:schemeClr val="tx2"/>
                </a:solidFill>
                <a:latin typeface="Arial"/>
                <a:ea typeface="游ゴシック"/>
                <a:cs typeface="Arial"/>
              </a:rPr>
              <a:t>年</a:t>
            </a:r>
            <a:r>
              <a:rPr lang="en-US" altLang="ja-JP" b="1" dirty="0">
                <a:solidFill>
                  <a:schemeClr val="tx2"/>
                </a:solidFill>
                <a:latin typeface="Arial"/>
                <a:ea typeface="游ゴシック"/>
                <a:cs typeface="Arial"/>
              </a:rPr>
              <a:t>3</a:t>
            </a:r>
            <a:r>
              <a:rPr lang="ja-JP" altLang="en-US" b="1" dirty="0">
                <a:solidFill>
                  <a:schemeClr val="tx2"/>
                </a:solidFill>
                <a:latin typeface="Arial"/>
                <a:ea typeface="游ゴシック"/>
                <a:cs typeface="Arial"/>
              </a:rPr>
              <a:t>月</a:t>
            </a:r>
            <a:r>
              <a:rPr lang="en-US" altLang="ja-JP" b="1" dirty="0">
                <a:solidFill>
                  <a:schemeClr val="tx2"/>
                </a:solidFill>
                <a:latin typeface="Arial"/>
                <a:ea typeface="游ゴシック"/>
                <a:cs typeface="Arial"/>
              </a:rPr>
              <a:t>13</a:t>
            </a:r>
            <a:r>
              <a:rPr lang="ja-JP" altLang="en-US" b="1" dirty="0">
                <a:solidFill>
                  <a:schemeClr val="tx2"/>
                </a:solidFill>
                <a:latin typeface="Arial"/>
                <a:ea typeface="游ゴシック"/>
                <a:cs typeface="Arial"/>
              </a:rPr>
              <a:t>日</a:t>
            </a:r>
            <a:endParaRPr kumimoji="1" lang="ja-JP" altLang="en-US" b="1" u="none" strike="noStrike" kern="1200" cap="none" spc="0" normalizeH="0" baseline="0" noProof="0" dirty="0">
              <a:ln>
                <a:noFill/>
              </a:ln>
              <a:solidFill>
                <a:schemeClr val="tx2"/>
              </a:solidFill>
              <a:effectLst/>
              <a:uLnTx/>
              <a:uFillTx/>
              <a:latin typeface="Arial"/>
              <a:ea typeface="游ゴシック"/>
              <a:cs typeface="Arial"/>
            </a:endParaRPr>
          </a:p>
        </p:txBody>
      </p:sp>
      <p:pic>
        <p:nvPicPr>
          <p:cNvPr id="7" name="図 6">
            <a:extLst>
              <a:ext uri="{FF2B5EF4-FFF2-40B4-BE49-F238E27FC236}">
                <a16:creationId xmlns:a16="http://schemas.microsoft.com/office/drawing/2014/main" id="{74660B13-9C1A-3E96-A25B-6B45B062FBA5}"/>
              </a:ext>
            </a:extLst>
          </p:cNvPr>
          <p:cNvPicPr>
            <a:picLocks noChangeAspect="1"/>
          </p:cNvPicPr>
          <p:nvPr/>
        </p:nvPicPr>
        <p:blipFill>
          <a:blip r:embed="rId3"/>
          <a:stretch>
            <a:fillRect/>
          </a:stretch>
        </p:blipFill>
        <p:spPr>
          <a:xfrm>
            <a:off x="8257155" y="5664900"/>
            <a:ext cx="3347665" cy="1082478"/>
          </a:xfrm>
          <a:prstGeom prst="rect">
            <a:avLst/>
          </a:prstGeom>
        </p:spPr>
      </p:pic>
    </p:spTree>
    <p:extLst>
      <p:ext uri="{BB962C8B-B14F-4D97-AF65-F5344CB8AC3E}">
        <p14:creationId xmlns:p14="http://schemas.microsoft.com/office/powerpoint/2010/main" val="25501977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プレースホルダー 4">
            <a:extLst>
              <a:ext uri="{FF2B5EF4-FFF2-40B4-BE49-F238E27FC236}">
                <a16:creationId xmlns:a16="http://schemas.microsoft.com/office/drawing/2014/main" id="{709D513D-01F2-E152-A9E2-440A3E8746B7}"/>
              </a:ext>
            </a:extLst>
          </p:cNvPr>
          <p:cNvSpPr>
            <a:spLocks noGrp="1"/>
          </p:cNvSpPr>
          <p:nvPr>
            <p:ph type="body" sz="quarter" idx="13"/>
          </p:nvPr>
        </p:nvSpPr>
        <p:spPr/>
        <p:txBody>
          <a:bodyPr/>
          <a:lstStyle/>
          <a:p>
            <a:r>
              <a:rPr kumimoji="1" lang="en-US" altLang="ja-JP" b="1" i="0" u="none" strike="noStrike" kern="1200" cap="none" spc="-150" normalizeH="0" baseline="0" noProof="0">
                <a:ln>
                  <a:noFill/>
                </a:ln>
                <a:solidFill>
                  <a:srgbClr val="44546A"/>
                </a:solidFill>
                <a:effectLst/>
                <a:uLnTx/>
                <a:uFillTx/>
                <a:latin typeface="Arial" panose="020B0604020202020204" pitchFamily="34" charset="0"/>
                <a:ea typeface="游ゴシック" panose="020B0400000000000000" pitchFamily="50" charset="-128"/>
                <a:cs typeface="Arial" panose="020B0604020202020204" pitchFamily="34" charset="0"/>
              </a:rPr>
              <a:t>BC</a:t>
            </a:r>
            <a:r>
              <a:rPr kumimoji="1" lang="ja-JP" altLang="en-US" b="1" i="0" u="none" strike="noStrike" kern="1200" cap="none" spc="-150" normalizeH="0" baseline="0" noProof="0">
                <a:ln>
                  <a:noFill/>
                </a:ln>
                <a:solidFill>
                  <a:srgbClr val="44546A"/>
                </a:solidFill>
                <a:effectLst/>
                <a:uLnTx/>
                <a:uFillTx/>
                <a:latin typeface="Arial" panose="020B0604020202020204" pitchFamily="34" charset="0"/>
                <a:ea typeface="游ゴシック" panose="020B0400000000000000" pitchFamily="50" charset="-128"/>
                <a:cs typeface="Arial" panose="020B0604020202020204" pitchFamily="34" charset="0"/>
              </a:rPr>
              <a:t>領域先行開発チーム　プロジェクト概要</a:t>
            </a:r>
            <a:endParaRPr kumimoji="1" lang="ja-JP" altLang="en-US" sz="2000" b="1" i="0" u="none" strike="noStrike" kern="1200" cap="none" spc="-150" normalizeH="0" baseline="0" noProof="0">
              <a:ln>
                <a:noFill/>
              </a:ln>
              <a:solidFill>
                <a:srgbClr val="44546A"/>
              </a:solidFill>
              <a:effectLst/>
              <a:uLnTx/>
              <a:uFillTx/>
              <a:latin typeface="Arial" panose="020B0604020202020204" pitchFamily="34" charset="0"/>
              <a:ea typeface="游ゴシック" panose="020B0400000000000000" pitchFamily="50" charset="-128"/>
              <a:cs typeface="Arial" panose="020B0604020202020204" pitchFamily="34" charset="0"/>
            </a:endParaRPr>
          </a:p>
        </p:txBody>
      </p:sp>
      <p:sp>
        <p:nvSpPr>
          <p:cNvPr id="3" name="スライド番号プレースホルダー 2">
            <a:extLst>
              <a:ext uri="{FF2B5EF4-FFF2-40B4-BE49-F238E27FC236}">
                <a16:creationId xmlns:a16="http://schemas.microsoft.com/office/drawing/2014/main" id="{DFC23292-20AA-CD47-88E2-90E9530A8A98}"/>
              </a:ext>
            </a:extLst>
          </p:cNvPr>
          <p:cNvSpPr>
            <a:spLocks noGrp="1"/>
          </p:cNvSpPr>
          <p:nvPr>
            <p:ph type="sldNum" sz="quarter" idx="4"/>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6EA834DF-A61D-B84A-8218-DEE36C78816F}" type="slidenum">
              <a:rPr kumimoji="1" lang="ja-JP" altLang="en-US" sz="1200" b="0" i="0" u="none" strike="noStrike" kern="1200" cap="none" spc="0" normalizeH="0" baseline="0" noProof="0" smtClean="0">
                <a:ln>
                  <a:noFill/>
                </a:ln>
                <a:solidFill>
                  <a:srgbClr val="E7E6E6"/>
                </a:solidFill>
                <a:effectLst/>
                <a:uLnTx/>
                <a:uFillTx/>
                <a:latin typeface="游ゴシック"/>
                <a:ea typeface="游ゴシック"/>
                <a:cs typeface="+mn-cs"/>
              </a:rPr>
              <a:pPr marL="0" marR="0" lvl="0" indent="0" algn="ctr" defTabSz="914400" rtl="0" eaLnBrk="1" fontAlgn="auto" latinLnBrk="0" hangingPunct="1">
                <a:lnSpc>
                  <a:spcPct val="100000"/>
                </a:lnSpc>
                <a:spcBef>
                  <a:spcPts val="0"/>
                </a:spcBef>
                <a:spcAft>
                  <a:spcPts val="0"/>
                </a:spcAft>
                <a:buClrTx/>
                <a:buSzTx/>
                <a:buFontTx/>
                <a:buNone/>
                <a:tabLst/>
                <a:defRPr/>
              </a:pPr>
              <a:t>10</a:t>
            </a:fld>
            <a:endParaRPr kumimoji="1" lang="ja-JP" altLang="en-US" sz="1200" b="0" i="0" u="none" strike="noStrike" kern="1200" cap="none" spc="0" normalizeH="0" baseline="0" noProof="0">
              <a:ln>
                <a:noFill/>
              </a:ln>
              <a:solidFill>
                <a:srgbClr val="E7E6E6"/>
              </a:solidFill>
              <a:effectLst/>
              <a:uLnTx/>
              <a:uFillTx/>
              <a:latin typeface="游ゴシック"/>
              <a:ea typeface="游ゴシック"/>
              <a:cs typeface="+mn-cs"/>
            </a:endParaRPr>
          </a:p>
        </p:txBody>
      </p:sp>
      <p:grpSp>
        <p:nvGrpSpPr>
          <p:cNvPr id="2" name="グループ化 1">
            <a:extLst>
              <a:ext uri="{FF2B5EF4-FFF2-40B4-BE49-F238E27FC236}">
                <a16:creationId xmlns:a16="http://schemas.microsoft.com/office/drawing/2014/main" id="{36EF05A6-96DC-A4D5-599E-EB6A08F2C39E}"/>
              </a:ext>
            </a:extLst>
          </p:cNvPr>
          <p:cNvGrpSpPr/>
          <p:nvPr/>
        </p:nvGrpSpPr>
        <p:grpSpPr>
          <a:xfrm>
            <a:off x="456769" y="918017"/>
            <a:ext cx="11045420" cy="3671350"/>
            <a:chOff x="456769" y="1126792"/>
            <a:chExt cx="11045420" cy="4235803"/>
          </a:xfrm>
        </p:grpSpPr>
        <p:sp>
          <p:nvSpPr>
            <p:cNvPr id="10" name="正方形/長方形 9">
              <a:extLst>
                <a:ext uri="{FF2B5EF4-FFF2-40B4-BE49-F238E27FC236}">
                  <a16:creationId xmlns:a16="http://schemas.microsoft.com/office/drawing/2014/main" id="{3984C3FE-6226-193C-B397-DA40E9F75D0E}"/>
                </a:ext>
              </a:extLst>
            </p:cNvPr>
            <p:cNvSpPr/>
            <p:nvPr/>
          </p:nvSpPr>
          <p:spPr>
            <a:xfrm>
              <a:off x="456769" y="2659359"/>
              <a:ext cx="1353177" cy="820288"/>
            </a:xfrm>
            <a:prstGeom prst="rect">
              <a:avLst/>
            </a:prstGeom>
            <a:solidFill>
              <a:schemeClr val="bg1">
                <a:lumMod val="5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b="1"/>
                <a:t>対象画面</a:t>
              </a:r>
            </a:p>
          </p:txBody>
        </p:sp>
        <p:sp>
          <p:nvSpPr>
            <p:cNvPr id="12" name="正方形/長方形 11">
              <a:extLst>
                <a:ext uri="{FF2B5EF4-FFF2-40B4-BE49-F238E27FC236}">
                  <a16:creationId xmlns:a16="http://schemas.microsoft.com/office/drawing/2014/main" id="{C26D8CB6-A38B-AE6E-8CB3-6F722BD14A2F}"/>
                </a:ext>
              </a:extLst>
            </p:cNvPr>
            <p:cNvSpPr/>
            <p:nvPr/>
          </p:nvSpPr>
          <p:spPr>
            <a:xfrm>
              <a:off x="1923194" y="2659359"/>
              <a:ext cx="9578995" cy="820288"/>
            </a:xfrm>
            <a:prstGeom prst="rect">
              <a:avLst/>
            </a:prstGeom>
            <a:solidFill>
              <a:schemeClr val="bg1"/>
            </a:solid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400">
                  <a:solidFill>
                    <a:schemeClr val="tx1"/>
                  </a:solidFill>
                </a:rPr>
                <a:t>B</a:t>
              </a:r>
              <a:r>
                <a:rPr lang="ja-JP" altLang="en-US" sz="1400">
                  <a:solidFill>
                    <a:schemeClr val="tx1"/>
                  </a:solidFill>
                </a:rPr>
                <a:t>領域における</a:t>
              </a:r>
              <a:endParaRPr lang="en-US" altLang="ja-JP" sz="1400">
                <a:solidFill>
                  <a:schemeClr val="tx1"/>
                </a:solidFill>
              </a:endParaRPr>
            </a:p>
            <a:p>
              <a:r>
                <a:rPr lang="ja-JP" altLang="en-US" sz="1400">
                  <a:solidFill>
                    <a:schemeClr val="tx1"/>
                  </a:solidFill>
                </a:rPr>
                <a:t>・開発難易度「</a:t>
              </a:r>
              <a:r>
                <a:rPr lang="en-US" altLang="ja-JP" sz="1400">
                  <a:solidFill>
                    <a:schemeClr val="tx1"/>
                  </a:solidFill>
                </a:rPr>
                <a:t>Simple</a:t>
              </a:r>
              <a:r>
                <a:rPr lang="ja-JP" altLang="en-US" sz="1400">
                  <a:solidFill>
                    <a:schemeClr val="tx1"/>
                  </a:solidFill>
                </a:rPr>
                <a:t>～</a:t>
              </a:r>
              <a:r>
                <a:rPr lang="en-US" altLang="ja-JP" sz="1400">
                  <a:solidFill>
                    <a:schemeClr val="tx1"/>
                  </a:solidFill>
                </a:rPr>
                <a:t>Medium</a:t>
              </a:r>
              <a:r>
                <a:rPr lang="ja-JP" altLang="en-US" sz="1400">
                  <a:solidFill>
                    <a:schemeClr val="tx1"/>
                  </a:solidFill>
                </a:rPr>
                <a:t>」レベルで対象画面をピックアップ</a:t>
              </a:r>
              <a:endParaRPr lang="en-US" altLang="ja-JP" sz="1400">
                <a:solidFill>
                  <a:schemeClr val="tx1"/>
                </a:solidFill>
              </a:endParaRPr>
            </a:p>
            <a:p>
              <a:r>
                <a:rPr lang="en-US" altLang="ja-JP" sz="1400">
                  <a:solidFill>
                    <a:schemeClr val="tx1"/>
                  </a:solidFill>
                </a:rPr>
                <a:t>※</a:t>
              </a:r>
              <a:r>
                <a:rPr lang="ja-JP" altLang="en-US" sz="1400">
                  <a:solidFill>
                    <a:schemeClr val="tx1"/>
                  </a:solidFill>
                </a:rPr>
                <a:t>別途外だし窓口対応メンバーと協議のうえ決定</a:t>
              </a:r>
              <a:endParaRPr lang="en-US" altLang="ja-JP" sz="1400">
                <a:solidFill>
                  <a:schemeClr val="tx1"/>
                </a:solidFill>
              </a:endParaRPr>
            </a:p>
          </p:txBody>
        </p:sp>
        <p:sp>
          <p:nvSpPr>
            <p:cNvPr id="13" name="正方形/長方形 12">
              <a:extLst>
                <a:ext uri="{FF2B5EF4-FFF2-40B4-BE49-F238E27FC236}">
                  <a16:creationId xmlns:a16="http://schemas.microsoft.com/office/drawing/2014/main" id="{8DDBF6DF-AABD-494B-8D86-0C9F5A881879}"/>
                </a:ext>
              </a:extLst>
            </p:cNvPr>
            <p:cNvSpPr/>
            <p:nvPr/>
          </p:nvSpPr>
          <p:spPr>
            <a:xfrm>
              <a:off x="456769" y="3600833"/>
              <a:ext cx="1353177" cy="820288"/>
            </a:xfrm>
            <a:prstGeom prst="rect">
              <a:avLst/>
            </a:prstGeom>
            <a:solidFill>
              <a:schemeClr val="bg1">
                <a:lumMod val="5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b="1"/>
                <a:t>期間</a:t>
              </a:r>
            </a:p>
          </p:txBody>
        </p:sp>
        <p:sp>
          <p:nvSpPr>
            <p:cNvPr id="14" name="正方形/長方形 13">
              <a:extLst>
                <a:ext uri="{FF2B5EF4-FFF2-40B4-BE49-F238E27FC236}">
                  <a16:creationId xmlns:a16="http://schemas.microsoft.com/office/drawing/2014/main" id="{3DBAA31A-BD30-D5F4-2D8B-C597EFED3194}"/>
                </a:ext>
              </a:extLst>
            </p:cNvPr>
            <p:cNvSpPr/>
            <p:nvPr/>
          </p:nvSpPr>
          <p:spPr>
            <a:xfrm>
              <a:off x="1923194" y="3600833"/>
              <a:ext cx="9578995" cy="820288"/>
            </a:xfrm>
            <a:prstGeom prst="rect">
              <a:avLst/>
            </a:prstGeom>
            <a:solidFill>
              <a:schemeClr val="bg1"/>
            </a:solid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400">
                  <a:solidFill>
                    <a:schemeClr val="tx1"/>
                  </a:solidFill>
                </a:rPr>
                <a:t>2023</a:t>
              </a:r>
              <a:r>
                <a:rPr lang="ja-JP" altLang="en-US" sz="1400">
                  <a:solidFill>
                    <a:schemeClr val="tx1"/>
                  </a:solidFill>
                </a:rPr>
                <a:t>年</a:t>
              </a:r>
              <a:r>
                <a:rPr lang="en-US" altLang="ja-JP" sz="1400">
                  <a:solidFill>
                    <a:schemeClr val="tx1"/>
                  </a:solidFill>
                </a:rPr>
                <a:t>3</a:t>
              </a:r>
              <a:r>
                <a:rPr lang="ja-JP" altLang="en-US" sz="1400">
                  <a:solidFill>
                    <a:schemeClr val="tx1"/>
                  </a:solidFill>
                </a:rPr>
                <a:t>月</a:t>
              </a:r>
              <a:r>
                <a:rPr lang="en-US" altLang="ja-JP" sz="1400">
                  <a:solidFill>
                    <a:schemeClr val="tx1"/>
                  </a:solidFill>
                </a:rPr>
                <a:t>1</a:t>
              </a:r>
              <a:r>
                <a:rPr lang="ja-JP" altLang="en-US" sz="1400">
                  <a:solidFill>
                    <a:schemeClr val="tx1"/>
                  </a:solidFill>
                </a:rPr>
                <a:t>日仮～</a:t>
              </a:r>
              <a:r>
                <a:rPr lang="en-US" altLang="ja-JP" sz="1400">
                  <a:solidFill>
                    <a:schemeClr val="tx1"/>
                  </a:solidFill>
                </a:rPr>
                <a:t>2023</a:t>
              </a:r>
              <a:r>
                <a:rPr lang="ja-JP" altLang="en-US" sz="1400">
                  <a:solidFill>
                    <a:schemeClr val="tx1"/>
                  </a:solidFill>
                </a:rPr>
                <a:t>年</a:t>
              </a:r>
              <a:r>
                <a:rPr lang="en-US" altLang="ja-JP" sz="1400">
                  <a:solidFill>
                    <a:schemeClr val="tx1"/>
                  </a:solidFill>
                </a:rPr>
                <a:t>3</a:t>
              </a:r>
              <a:r>
                <a:rPr lang="ja-JP" altLang="en-US" sz="1400">
                  <a:solidFill>
                    <a:schemeClr val="tx1"/>
                  </a:solidFill>
                </a:rPr>
                <a:t>月末</a:t>
              </a:r>
              <a:endParaRPr kumimoji="1" lang="ja-JP" altLang="en-US" sz="1400">
                <a:solidFill>
                  <a:schemeClr val="tx1"/>
                </a:solidFill>
              </a:endParaRPr>
            </a:p>
          </p:txBody>
        </p:sp>
        <p:sp>
          <p:nvSpPr>
            <p:cNvPr id="17" name="正方形/長方形 16">
              <a:extLst>
                <a:ext uri="{FF2B5EF4-FFF2-40B4-BE49-F238E27FC236}">
                  <a16:creationId xmlns:a16="http://schemas.microsoft.com/office/drawing/2014/main" id="{FD4FAA20-0CDA-70D6-427D-6245B307C716}"/>
                </a:ext>
              </a:extLst>
            </p:cNvPr>
            <p:cNvSpPr/>
            <p:nvPr/>
          </p:nvSpPr>
          <p:spPr>
            <a:xfrm>
              <a:off x="456769" y="1126792"/>
              <a:ext cx="1353177" cy="1390478"/>
            </a:xfrm>
            <a:prstGeom prst="rect">
              <a:avLst/>
            </a:prstGeom>
            <a:solidFill>
              <a:schemeClr val="bg1">
                <a:lumMod val="5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b="1"/>
                <a:t>主な業務</a:t>
              </a:r>
            </a:p>
          </p:txBody>
        </p:sp>
        <p:sp>
          <p:nvSpPr>
            <p:cNvPr id="18" name="正方形/長方形 17">
              <a:extLst>
                <a:ext uri="{FF2B5EF4-FFF2-40B4-BE49-F238E27FC236}">
                  <a16:creationId xmlns:a16="http://schemas.microsoft.com/office/drawing/2014/main" id="{9B2842B4-BED1-6C64-E19A-F5BC0F2E5192}"/>
                </a:ext>
              </a:extLst>
            </p:cNvPr>
            <p:cNvSpPr/>
            <p:nvPr/>
          </p:nvSpPr>
          <p:spPr>
            <a:xfrm>
              <a:off x="1923194" y="1126792"/>
              <a:ext cx="9578995" cy="1390478"/>
            </a:xfrm>
            <a:prstGeom prst="rect">
              <a:avLst/>
            </a:prstGeom>
            <a:solidFill>
              <a:schemeClr val="bg1"/>
            </a:solid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400">
                  <a:solidFill>
                    <a:schemeClr val="tx1"/>
                  </a:solidFill>
                </a:rPr>
                <a:t>・</a:t>
              </a:r>
              <a:r>
                <a:rPr lang="en-US" altLang="ja-JP" sz="1400">
                  <a:solidFill>
                    <a:schemeClr val="tx1"/>
                  </a:solidFill>
                </a:rPr>
                <a:t>B</a:t>
              </a:r>
              <a:r>
                <a:rPr lang="ja-JP" altLang="en-US" sz="1400">
                  <a:solidFill>
                    <a:schemeClr val="tx1"/>
                  </a:solidFill>
                </a:rPr>
                <a:t>領域画面についての要件定義以降の業務</a:t>
              </a:r>
              <a:endParaRPr lang="en-US" altLang="ja-JP" sz="1400">
                <a:solidFill>
                  <a:schemeClr val="tx1"/>
                </a:solidFill>
              </a:endParaRPr>
            </a:p>
            <a:p>
              <a:r>
                <a:rPr lang="ja-JP" altLang="en-US" sz="1400">
                  <a:solidFill>
                    <a:schemeClr val="tx1"/>
                  </a:solidFill>
                </a:rPr>
                <a:t>・プロジェクト全体の詳細把握</a:t>
              </a:r>
              <a:r>
                <a:rPr lang="en-US" altLang="ja-JP" sz="1400">
                  <a:solidFill>
                    <a:schemeClr val="tx1"/>
                  </a:solidFill>
                </a:rPr>
                <a:t>/</a:t>
              </a:r>
              <a:r>
                <a:rPr lang="ja-JP" altLang="en-US" sz="1400">
                  <a:solidFill>
                    <a:schemeClr val="tx1"/>
                  </a:solidFill>
                </a:rPr>
                <a:t>情報収集</a:t>
              </a:r>
              <a:endParaRPr lang="en-US" altLang="ja-JP" sz="1400">
                <a:solidFill>
                  <a:schemeClr val="tx1"/>
                </a:solidFill>
              </a:endParaRPr>
            </a:p>
            <a:p>
              <a:r>
                <a:rPr lang="ja-JP" altLang="en-US" sz="1400">
                  <a:solidFill>
                    <a:schemeClr val="tx1"/>
                  </a:solidFill>
                </a:rPr>
                <a:t>・開発環境確認</a:t>
              </a:r>
              <a:endParaRPr lang="en-US" altLang="ja-JP" sz="1400">
                <a:solidFill>
                  <a:schemeClr val="tx1"/>
                </a:solidFill>
              </a:endParaRPr>
            </a:p>
            <a:p>
              <a:r>
                <a:rPr lang="ja-JP" altLang="en-US" sz="1400">
                  <a:solidFill>
                    <a:schemeClr val="tx1"/>
                  </a:solidFill>
                </a:rPr>
                <a:t>・</a:t>
              </a:r>
              <a:r>
                <a:rPr lang="en-US" altLang="ja-JP" sz="1400">
                  <a:solidFill>
                    <a:schemeClr val="tx1"/>
                  </a:solidFill>
                </a:rPr>
                <a:t>4</a:t>
              </a:r>
              <a:r>
                <a:rPr lang="ja-JP" altLang="en-US" sz="1400">
                  <a:solidFill>
                    <a:schemeClr val="tx1"/>
                  </a:solidFill>
                </a:rPr>
                <a:t>月以降のプロジェクト計画策定</a:t>
              </a:r>
              <a:endParaRPr lang="en-US" altLang="ja-JP" sz="1400">
                <a:solidFill>
                  <a:schemeClr val="tx1"/>
                </a:solidFill>
              </a:endParaRPr>
            </a:p>
          </p:txBody>
        </p:sp>
        <p:sp>
          <p:nvSpPr>
            <p:cNvPr id="22" name="正方形/長方形 21">
              <a:extLst>
                <a:ext uri="{FF2B5EF4-FFF2-40B4-BE49-F238E27FC236}">
                  <a16:creationId xmlns:a16="http://schemas.microsoft.com/office/drawing/2014/main" id="{BFF6AFA5-3531-0DD7-2F58-E0D568D22BFC}"/>
                </a:ext>
              </a:extLst>
            </p:cNvPr>
            <p:cNvSpPr/>
            <p:nvPr/>
          </p:nvSpPr>
          <p:spPr>
            <a:xfrm>
              <a:off x="456769" y="4542307"/>
              <a:ext cx="1353177" cy="820288"/>
            </a:xfrm>
            <a:prstGeom prst="rect">
              <a:avLst/>
            </a:prstGeom>
            <a:solidFill>
              <a:schemeClr val="bg1">
                <a:lumMod val="5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b="1"/>
                <a:t>契約形態</a:t>
              </a:r>
            </a:p>
          </p:txBody>
        </p:sp>
        <p:sp>
          <p:nvSpPr>
            <p:cNvPr id="23" name="正方形/長方形 22">
              <a:extLst>
                <a:ext uri="{FF2B5EF4-FFF2-40B4-BE49-F238E27FC236}">
                  <a16:creationId xmlns:a16="http://schemas.microsoft.com/office/drawing/2014/main" id="{E5CD49B1-94AF-839B-AC8E-26DDEE547572}"/>
                </a:ext>
              </a:extLst>
            </p:cNvPr>
            <p:cNvSpPr/>
            <p:nvPr/>
          </p:nvSpPr>
          <p:spPr>
            <a:xfrm>
              <a:off x="1923194" y="4542307"/>
              <a:ext cx="9578995" cy="820288"/>
            </a:xfrm>
            <a:prstGeom prst="rect">
              <a:avLst/>
            </a:prstGeom>
            <a:solidFill>
              <a:schemeClr val="bg1"/>
            </a:solid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400">
                  <a:solidFill>
                    <a:schemeClr val="tx1"/>
                  </a:solidFill>
                </a:rPr>
                <a:t>準委任契約</a:t>
              </a:r>
              <a:endParaRPr kumimoji="1" lang="ja-JP" altLang="en-US" sz="1400">
                <a:solidFill>
                  <a:schemeClr val="tx1"/>
                </a:solidFill>
              </a:endParaRPr>
            </a:p>
          </p:txBody>
        </p:sp>
      </p:grpSp>
      <p:sp>
        <p:nvSpPr>
          <p:cNvPr id="4" name="テキスト ボックス 3">
            <a:extLst>
              <a:ext uri="{FF2B5EF4-FFF2-40B4-BE49-F238E27FC236}">
                <a16:creationId xmlns:a16="http://schemas.microsoft.com/office/drawing/2014/main" id="{6021AE11-8985-5080-A14F-91DAEB2AADDD}"/>
              </a:ext>
            </a:extLst>
          </p:cNvPr>
          <p:cNvSpPr txBox="1"/>
          <p:nvPr/>
        </p:nvSpPr>
        <p:spPr>
          <a:xfrm>
            <a:off x="588706" y="4793288"/>
            <a:ext cx="11014587" cy="1446550"/>
          </a:xfrm>
          <a:prstGeom prst="rect">
            <a:avLst/>
          </a:prstGeom>
          <a:noFill/>
        </p:spPr>
        <p:txBody>
          <a:bodyPr wrap="square">
            <a:spAutoFit/>
          </a:bodyPr>
          <a:lstStyle/>
          <a:p>
            <a:r>
              <a:rPr kumimoji="1" lang="ja-JP" altLang="en-US" sz="1100" b="1"/>
              <a:t>前提条件</a:t>
            </a:r>
            <a:endParaRPr kumimoji="1" lang="en-US" altLang="ja-JP" sz="1100" b="1"/>
          </a:p>
          <a:p>
            <a:pPr marL="285750" indent="-285750">
              <a:buFont typeface="Arial" panose="020B0604020202020204" pitchFamily="34" charset="0"/>
              <a:buChar char="•"/>
            </a:pPr>
            <a:r>
              <a:rPr lang="ja-JP" altLang="en-US" sz="1100"/>
              <a:t>現状想定においては</a:t>
            </a:r>
            <a:r>
              <a:rPr lang="en-US" altLang="ja-JP" sz="1100"/>
              <a:t>B</a:t>
            </a:r>
            <a:r>
              <a:rPr lang="ja-JP" altLang="en-US" sz="1100"/>
              <a:t>領域</a:t>
            </a:r>
            <a:r>
              <a:rPr lang="en-US" altLang="ja-JP" sz="1100"/>
              <a:t>7</a:t>
            </a:r>
            <a:r>
              <a:rPr lang="ja-JP" altLang="en-US" sz="1100"/>
              <a:t>月リリース可を前提に動いていくが、「先行開発チーム」の評価や</a:t>
            </a:r>
            <a:r>
              <a:rPr lang="en-US" altLang="ja-JP" sz="1100"/>
              <a:t>ACN</a:t>
            </a:r>
            <a:r>
              <a:rPr lang="ja-JP" altLang="en-US" sz="1100"/>
              <a:t>開発状況により電通デジタルチーム単体での</a:t>
            </a:r>
            <a:r>
              <a:rPr lang="en-US" altLang="ja-JP" sz="1100"/>
              <a:t>B</a:t>
            </a:r>
            <a:r>
              <a:rPr lang="ja-JP" altLang="en-US" sz="1100"/>
              <a:t>領域</a:t>
            </a:r>
            <a:r>
              <a:rPr lang="en-US" altLang="ja-JP" sz="1100"/>
              <a:t>7</a:t>
            </a:r>
            <a:r>
              <a:rPr lang="ja-JP" altLang="en-US" sz="1100"/>
              <a:t>月リリース不可となるケースがある事はご了承いただきたいです。</a:t>
            </a:r>
            <a:endParaRPr kumimoji="1" lang="en-US" altLang="ja-JP" sz="1100"/>
          </a:p>
          <a:p>
            <a:pPr marL="285750" indent="-285750">
              <a:buFont typeface="Arial" panose="020B0604020202020204" pitchFamily="34" charset="0"/>
              <a:buChar char="•"/>
            </a:pPr>
            <a:endParaRPr kumimoji="1" lang="en-US" altLang="ja-JP" sz="1100"/>
          </a:p>
          <a:p>
            <a:pPr marL="285750" indent="-285750">
              <a:buFont typeface="Arial" panose="020B0604020202020204" pitchFamily="34" charset="0"/>
              <a:buChar char="•"/>
            </a:pPr>
            <a:r>
              <a:rPr lang="ja-JP" altLang="en-US" sz="1100"/>
              <a:t>カート画面など開発難易度が高い</a:t>
            </a:r>
            <a:r>
              <a:rPr lang="en-US" altLang="ja-JP" sz="1100"/>
              <a:t>PBI</a:t>
            </a:r>
            <a:r>
              <a:rPr lang="ja-JP" altLang="en-US" sz="1100"/>
              <a:t>については、</a:t>
            </a:r>
            <a:r>
              <a:rPr lang="en-US" altLang="ja-JP" sz="1100"/>
              <a:t>7</a:t>
            </a:r>
            <a:r>
              <a:rPr lang="ja-JP" altLang="en-US" sz="1100"/>
              <a:t>月絶必を前提に対象機能の削減のご相談をさせていただく可能性があります。</a:t>
            </a:r>
            <a:endParaRPr kumimoji="1" lang="en-US" altLang="ja-JP" sz="1100"/>
          </a:p>
          <a:p>
            <a:pPr marL="285750" indent="-285750">
              <a:buFont typeface="Arial" panose="020B0604020202020204" pitchFamily="34" charset="0"/>
              <a:buChar char="•"/>
            </a:pPr>
            <a:endParaRPr kumimoji="1" lang="en-US" altLang="ja-JP" sz="1100"/>
          </a:p>
          <a:p>
            <a:pPr marL="285750" indent="-285750">
              <a:buFont typeface="Arial" panose="020B0604020202020204" pitchFamily="34" charset="0"/>
              <a:buChar char="•"/>
            </a:pPr>
            <a:r>
              <a:rPr lang="ja-JP" altLang="en-US" sz="1100"/>
              <a:t>工数</a:t>
            </a:r>
            <a:r>
              <a:rPr lang="en-US" altLang="ja-JP" sz="1100"/>
              <a:t>/</a:t>
            </a:r>
            <a:r>
              <a:rPr lang="ja-JP" altLang="en-US" sz="1100"/>
              <a:t>体制を精緻化できたとしても、通常の開発プロジェクトと比較して「短期間」</a:t>
            </a:r>
            <a:r>
              <a:rPr lang="en-US" altLang="ja-JP" sz="1100"/>
              <a:t>×</a:t>
            </a:r>
            <a:r>
              <a:rPr lang="ja-JP" altLang="en-US" sz="1100"/>
              <a:t>「大規模」</a:t>
            </a:r>
            <a:r>
              <a:rPr lang="en-US" altLang="ja-JP" sz="1100"/>
              <a:t>×</a:t>
            </a:r>
            <a:r>
              <a:rPr lang="ja-JP" altLang="en-US" sz="1100"/>
              <a:t>「他ベンダー連携」と高リスクプロジェクトである事は変わりない為、「先行開発チーム」によるプロジェクト計画を策定した場合でも、</a:t>
            </a:r>
            <a:r>
              <a:rPr kumimoji="1" lang="en-US" altLang="ja-JP" sz="1100"/>
              <a:t>4</a:t>
            </a:r>
            <a:r>
              <a:rPr kumimoji="1" lang="ja-JP" altLang="en-US" sz="1100"/>
              <a:t>月以降の開発プロジェクトは準委任契約を前提としていただきたいです。</a:t>
            </a:r>
            <a:endParaRPr kumimoji="1" lang="en-US" altLang="ja-JP" sz="1100"/>
          </a:p>
        </p:txBody>
      </p:sp>
    </p:spTree>
    <p:extLst>
      <p:ext uri="{BB962C8B-B14F-4D97-AF65-F5344CB8AC3E}">
        <p14:creationId xmlns:p14="http://schemas.microsoft.com/office/powerpoint/2010/main" val="24314417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テキスト プレースホルダー 8">
            <a:extLst>
              <a:ext uri="{FF2B5EF4-FFF2-40B4-BE49-F238E27FC236}">
                <a16:creationId xmlns:a16="http://schemas.microsoft.com/office/drawing/2014/main" id="{E488F156-31FF-66CC-19E1-1A028ED10251}"/>
              </a:ext>
            </a:extLst>
          </p:cNvPr>
          <p:cNvSpPr>
            <a:spLocks noGrp="1"/>
          </p:cNvSpPr>
          <p:nvPr>
            <p:ph type="body" sz="quarter" idx="13"/>
          </p:nvPr>
        </p:nvSpPr>
        <p:spPr/>
        <p:txBody>
          <a:bodyPr/>
          <a:lstStyle/>
          <a:p>
            <a:r>
              <a:rPr lang="ja-JP" altLang="en-US" spc="-150">
                <a:solidFill>
                  <a:schemeClr val="tx2"/>
                </a:solidFill>
                <a:latin typeface="Arial"/>
                <a:ea typeface="游ゴシック"/>
                <a:cs typeface="Arial"/>
              </a:rPr>
              <a:t>プロジェクトアプローチ</a:t>
            </a:r>
            <a:endParaRPr kumimoji="1" lang="ja-JP" altLang="en-US" sz="2000" b="1" i="0" u="none" strike="noStrike" kern="1200" cap="none" spc="-150" normalizeH="0" baseline="0" noProof="0">
              <a:ln>
                <a:noFill/>
              </a:ln>
              <a:solidFill>
                <a:schemeClr val="tx2"/>
              </a:solidFill>
              <a:effectLst/>
              <a:uLnTx/>
              <a:uFillTx/>
              <a:latin typeface="Arial"/>
              <a:ea typeface="游ゴシック"/>
              <a:cs typeface="Arial"/>
            </a:endParaRPr>
          </a:p>
        </p:txBody>
      </p:sp>
      <p:sp>
        <p:nvSpPr>
          <p:cNvPr id="2" name="Slide Number Placeholder 1">
            <a:extLst>
              <a:ext uri="{FF2B5EF4-FFF2-40B4-BE49-F238E27FC236}">
                <a16:creationId xmlns:a16="http://schemas.microsoft.com/office/drawing/2014/main" id="{3E906B44-9BE0-FBEA-D10E-57C238D9F11C}"/>
              </a:ext>
            </a:extLst>
          </p:cNvPr>
          <p:cNvSpPr>
            <a:spLocks noGrp="1"/>
          </p:cNvSpPr>
          <p:nvPr>
            <p:ph type="sldNum" sz="quarter" idx="4"/>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6EA834DF-A61D-B84A-8218-DEE36C78816F}" type="slidenum">
              <a:rPr kumimoji="1" lang="ja-JP" altLang="en-US" sz="900" b="0" i="0" u="none" strike="noStrike" kern="1200" cap="none" spc="0" normalizeH="0" baseline="0" noProof="0" smtClean="0">
                <a:ln>
                  <a:noFill/>
                </a:ln>
                <a:solidFill>
                  <a:srgbClr val="E7E6E6"/>
                </a:solidFill>
                <a:effectLst/>
                <a:uLnTx/>
                <a:uFillTx/>
                <a:latin typeface="游ゴシック Light"/>
                <a:ea typeface="游ゴシック Light"/>
                <a:cs typeface="+mn-cs"/>
              </a:rPr>
              <a:pPr marL="0" marR="0" lvl="0" indent="0" algn="ctr" defTabSz="914400" rtl="0" eaLnBrk="1" fontAlgn="auto" latinLnBrk="0" hangingPunct="1">
                <a:lnSpc>
                  <a:spcPct val="100000"/>
                </a:lnSpc>
                <a:spcBef>
                  <a:spcPts val="0"/>
                </a:spcBef>
                <a:spcAft>
                  <a:spcPts val="0"/>
                </a:spcAft>
                <a:buClrTx/>
                <a:buSzTx/>
                <a:buFontTx/>
                <a:buNone/>
                <a:tabLst/>
                <a:defRPr/>
              </a:pPr>
              <a:t>11</a:t>
            </a:fld>
            <a:endParaRPr kumimoji="1" lang="ja-JP" altLang="en-US" sz="900" b="0" i="0" u="none" strike="noStrike" kern="1200" cap="none" spc="0" normalizeH="0" baseline="0" noProof="0">
              <a:ln>
                <a:noFill/>
              </a:ln>
              <a:solidFill>
                <a:srgbClr val="E7E6E6"/>
              </a:solidFill>
              <a:effectLst/>
              <a:uLnTx/>
              <a:uFillTx/>
              <a:latin typeface="游ゴシック Light"/>
              <a:ea typeface="游ゴシック Light"/>
              <a:cs typeface="+mn-cs"/>
            </a:endParaRPr>
          </a:p>
        </p:txBody>
      </p:sp>
      <p:sp>
        <p:nvSpPr>
          <p:cNvPr id="10" name="テキスト ボックス 9">
            <a:extLst>
              <a:ext uri="{FF2B5EF4-FFF2-40B4-BE49-F238E27FC236}">
                <a16:creationId xmlns:a16="http://schemas.microsoft.com/office/drawing/2014/main" id="{E5394CF3-F180-3754-1A0A-4C17CDDCC7E8}"/>
              </a:ext>
            </a:extLst>
          </p:cNvPr>
          <p:cNvSpPr txBox="1"/>
          <p:nvPr/>
        </p:nvSpPr>
        <p:spPr>
          <a:xfrm>
            <a:off x="478835" y="645327"/>
            <a:ext cx="11023354" cy="667234"/>
          </a:xfrm>
          <a:prstGeom prst="rect">
            <a:avLst/>
          </a:prstGeom>
          <a:noFill/>
        </p:spPr>
        <p:txBody>
          <a:bodyPr wrap="square">
            <a:spAutoFit/>
          </a:bodyPr>
          <a:lstStyle/>
          <a:p>
            <a:pPr eaLnBrk="0" fontAlgn="base" hangingPunct="0">
              <a:lnSpc>
                <a:spcPct val="120000"/>
              </a:lnSpc>
              <a:spcBef>
                <a:spcPct val="0"/>
              </a:spcBef>
              <a:spcAft>
                <a:spcPct val="0"/>
              </a:spcAft>
              <a:defRPr/>
            </a:pPr>
            <a:r>
              <a:rPr lang="ja-JP" altLang="en-US" sz="1600">
                <a:solidFill>
                  <a:prstClr val="black"/>
                </a:solidFill>
                <a:latin typeface="Yu Gothic" panose="020B0400000000000000" pitchFamily="34" charset="-128"/>
                <a:ea typeface="Yu Gothic" panose="020B0400000000000000" pitchFamily="34" charset="-128"/>
              </a:rPr>
              <a:t>先行開発プロジェクトとして以下のプロセスを経て、</a:t>
            </a:r>
            <a:r>
              <a:rPr lang="en-US" altLang="ja-JP" sz="1600">
                <a:solidFill>
                  <a:prstClr val="black"/>
                </a:solidFill>
                <a:latin typeface="Yu Gothic" panose="020B0400000000000000" pitchFamily="34" charset="-128"/>
                <a:ea typeface="Yu Gothic" panose="020B0400000000000000" pitchFamily="34" charset="-128"/>
              </a:rPr>
              <a:t>7</a:t>
            </a:r>
            <a:r>
              <a:rPr lang="ja-JP" altLang="en-US" sz="1600">
                <a:solidFill>
                  <a:prstClr val="black"/>
                </a:solidFill>
                <a:latin typeface="Yu Gothic" panose="020B0400000000000000" pitchFamily="34" charset="-128"/>
                <a:ea typeface="Yu Gothic" panose="020B0400000000000000" pitchFamily="34" charset="-128"/>
              </a:rPr>
              <a:t>月リリースタイミングにおいて電通デジタルにて対応可能な範囲を定義して、開発体制を構築する</a:t>
            </a:r>
            <a:endParaRPr lang="en-US" altLang="ja-JP" sz="1600">
              <a:solidFill>
                <a:prstClr val="black"/>
              </a:solidFill>
              <a:latin typeface="Yu Gothic" panose="020B0400000000000000" pitchFamily="34" charset="-128"/>
              <a:ea typeface="Yu Gothic" panose="020B0400000000000000" pitchFamily="34" charset="-128"/>
            </a:endParaRPr>
          </a:p>
        </p:txBody>
      </p:sp>
      <p:sp>
        <p:nvSpPr>
          <p:cNvPr id="4" name="矢印: 五方向 3">
            <a:extLst>
              <a:ext uri="{FF2B5EF4-FFF2-40B4-BE49-F238E27FC236}">
                <a16:creationId xmlns:a16="http://schemas.microsoft.com/office/drawing/2014/main" id="{C506B1E3-7D35-9D38-C211-92E7DB3CE733}"/>
              </a:ext>
            </a:extLst>
          </p:cNvPr>
          <p:cNvSpPr/>
          <p:nvPr/>
        </p:nvSpPr>
        <p:spPr>
          <a:xfrm>
            <a:off x="371711" y="1735610"/>
            <a:ext cx="1843808" cy="534597"/>
          </a:xfrm>
          <a:prstGeom prst="homePlate">
            <a:avLst>
              <a:gd name="adj" fmla="val 24074"/>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b="1"/>
              <a:t>主要画面の</a:t>
            </a:r>
            <a:endParaRPr kumimoji="1" lang="en-US" altLang="ja-JP" sz="1400" b="1"/>
          </a:p>
          <a:p>
            <a:pPr algn="ctr"/>
            <a:r>
              <a:rPr lang="ja-JP" altLang="en-US" sz="1400" b="1"/>
              <a:t>先行開発</a:t>
            </a:r>
            <a:endParaRPr kumimoji="1" lang="ja-JP" altLang="en-US" sz="1400" b="1"/>
          </a:p>
        </p:txBody>
      </p:sp>
      <p:sp>
        <p:nvSpPr>
          <p:cNvPr id="5" name="矢印: 五方向 4">
            <a:extLst>
              <a:ext uri="{FF2B5EF4-FFF2-40B4-BE49-F238E27FC236}">
                <a16:creationId xmlns:a16="http://schemas.microsoft.com/office/drawing/2014/main" id="{DD0CFD4B-515E-B521-7D97-FFC3A00B9BE4}"/>
              </a:ext>
            </a:extLst>
          </p:cNvPr>
          <p:cNvSpPr/>
          <p:nvPr/>
        </p:nvSpPr>
        <p:spPr>
          <a:xfrm>
            <a:off x="408232" y="4010949"/>
            <a:ext cx="1843808" cy="534597"/>
          </a:xfrm>
          <a:prstGeom prst="homePlate">
            <a:avLst>
              <a:gd name="adj" fmla="val 24074"/>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b="1"/>
              <a:t>開発環境調査</a:t>
            </a:r>
          </a:p>
        </p:txBody>
      </p:sp>
      <p:sp>
        <p:nvSpPr>
          <p:cNvPr id="7" name="テキスト ボックス 6">
            <a:extLst>
              <a:ext uri="{FF2B5EF4-FFF2-40B4-BE49-F238E27FC236}">
                <a16:creationId xmlns:a16="http://schemas.microsoft.com/office/drawing/2014/main" id="{3018836C-C81C-2345-C31D-7368ED577413}"/>
              </a:ext>
            </a:extLst>
          </p:cNvPr>
          <p:cNvSpPr txBox="1"/>
          <p:nvPr/>
        </p:nvSpPr>
        <p:spPr>
          <a:xfrm>
            <a:off x="348239" y="1510693"/>
            <a:ext cx="910290" cy="265736"/>
          </a:xfrm>
          <a:prstGeom prst="rect">
            <a:avLst/>
          </a:prstGeom>
          <a:noFill/>
        </p:spPr>
        <p:txBody>
          <a:bodyPr wrap="square" rtlCol="0">
            <a:spAutoFit/>
          </a:bodyPr>
          <a:lstStyle/>
          <a:p>
            <a:r>
              <a:rPr kumimoji="1" lang="en-US" altLang="ja-JP" sz="1400"/>
              <a:t>STEP1-1</a:t>
            </a:r>
            <a:endParaRPr kumimoji="1" lang="ja-JP" altLang="en-US" sz="1400"/>
          </a:p>
        </p:txBody>
      </p:sp>
      <p:sp>
        <p:nvSpPr>
          <p:cNvPr id="14" name="矢印: 五方向 13">
            <a:extLst>
              <a:ext uri="{FF2B5EF4-FFF2-40B4-BE49-F238E27FC236}">
                <a16:creationId xmlns:a16="http://schemas.microsoft.com/office/drawing/2014/main" id="{CA7F4399-78FE-6F08-1BE5-0DA0FE0C9345}"/>
              </a:ext>
            </a:extLst>
          </p:cNvPr>
          <p:cNvSpPr/>
          <p:nvPr/>
        </p:nvSpPr>
        <p:spPr>
          <a:xfrm>
            <a:off x="2700920" y="1733052"/>
            <a:ext cx="1843808" cy="534597"/>
          </a:xfrm>
          <a:prstGeom prst="homePlate">
            <a:avLst>
              <a:gd name="adj" fmla="val 24074"/>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100" b="1"/>
              <a:t>開発難易度</a:t>
            </a:r>
            <a:r>
              <a:rPr lang="ja-JP" altLang="en-US" sz="1100" b="1"/>
              <a:t>評価</a:t>
            </a:r>
            <a:endParaRPr lang="en-US" altLang="ja-JP" sz="1100" b="1"/>
          </a:p>
          <a:p>
            <a:pPr algn="ctr"/>
            <a:r>
              <a:rPr kumimoji="1" lang="en-US" altLang="ja-JP" sz="1100" b="1"/>
              <a:t>/7</a:t>
            </a:r>
            <a:r>
              <a:rPr kumimoji="1" lang="ja-JP" altLang="en-US" sz="1100" b="1"/>
              <a:t>月リリース</a:t>
            </a:r>
            <a:r>
              <a:rPr lang="ja-JP" altLang="en-US" sz="1100" b="1"/>
              <a:t>対応リソースの算出</a:t>
            </a:r>
            <a:endParaRPr kumimoji="1" lang="ja-JP" altLang="en-US" sz="1100" b="1"/>
          </a:p>
        </p:txBody>
      </p:sp>
      <p:sp>
        <p:nvSpPr>
          <p:cNvPr id="15" name="矢印: 五方向 14">
            <a:extLst>
              <a:ext uri="{FF2B5EF4-FFF2-40B4-BE49-F238E27FC236}">
                <a16:creationId xmlns:a16="http://schemas.microsoft.com/office/drawing/2014/main" id="{4AC610EC-9FF2-E815-0A1D-AE96B31BB5DE}"/>
              </a:ext>
            </a:extLst>
          </p:cNvPr>
          <p:cNvSpPr/>
          <p:nvPr/>
        </p:nvSpPr>
        <p:spPr>
          <a:xfrm>
            <a:off x="4993608" y="1724869"/>
            <a:ext cx="1843808" cy="534597"/>
          </a:xfrm>
          <a:prstGeom prst="homePlate">
            <a:avLst>
              <a:gd name="adj" fmla="val 24074"/>
            </a:avLst>
          </a:prstGeom>
          <a:solidFill>
            <a:schemeClr val="tx2"/>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b="1" dirty="0">
                <a:solidFill>
                  <a:schemeClr val="bg1"/>
                </a:solidFill>
              </a:rPr>
              <a:t>プロジェクト計画</a:t>
            </a:r>
            <a:endParaRPr lang="en-US" altLang="ja-JP" sz="1400" b="1" dirty="0">
              <a:solidFill>
                <a:schemeClr val="bg1"/>
              </a:solidFill>
            </a:endParaRPr>
          </a:p>
          <a:p>
            <a:pPr algn="ctr"/>
            <a:r>
              <a:rPr kumimoji="1" lang="ja-JP" altLang="en-US" sz="1400" b="1" dirty="0">
                <a:solidFill>
                  <a:schemeClr val="bg1"/>
                </a:solidFill>
              </a:rPr>
              <a:t>策定</a:t>
            </a:r>
          </a:p>
        </p:txBody>
      </p:sp>
      <p:sp>
        <p:nvSpPr>
          <p:cNvPr id="18" name="テキスト ボックス 17">
            <a:extLst>
              <a:ext uri="{FF2B5EF4-FFF2-40B4-BE49-F238E27FC236}">
                <a16:creationId xmlns:a16="http://schemas.microsoft.com/office/drawing/2014/main" id="{3040D77A-99AC-2DAC-10D0-BDF66A368DAD}"/>
              </a:ext>
            </a:extLst>
          </p:cNvPr>
          <p:cNvSpPr txBox="1"/>
          <p:nvPr/>
        </p:nvSpPr>
        <p:spPr>
          <a:xfrm>
            <a:off x="350764" y="2356029"/>
            <a:ext cx="1948936" cy="717486"/>
          </a:xfrm>
          <a:prstGeom prst="rect">
            <a:avLst/>
          </a:prstGeom>
          <a:noFill/>
        </p:spPr>
        <p:txBody>
          <a:bodyPr wrap="square" rtlCol="0">
            <a:spAutoFit/>
          </a:bodyPr>
          <a:lstStyle/>
          <a:p>
            <a:r>
              <a:rPr lang="en-US" altLang="ja-JP" sz="1200"/>
              <a:t>B</a:t>
            </a:r>
            <a:r>
              <a:rPr lang="ja-JP" altLang="en-US" sz="1200"/>
              <a:t>領域の中から</a:t>
            </a:r>
            <a:r>
              <a:rPr kumimoji="1" lang="ja-JP" altLang="en-US" sz="1200"/>
              <a:t>一定の開発難易度の画面を選定し、要件定義</a:t>
            </a:r>
            <a:r>
              <a:rPr lang="en-US" altLang="ja-JP" sz="1200"/>
              <a:t>,</a:t>
            </a:r>
            <a:r>
              <a:rPr lang="ja-JP" altLang="en-US" sz="1200"/>
              <a:t>開発を順次着手</a:t>
            </a:r>
            <a:endParaRPr lang="en-US" altLang="ja-JP" sz="1200"/>
          </a:p>
          <a:p>
            <a:r>
              <a:rPr lang="en-US" altLang="ja-JP" sz="1200"/>
              <a:t>※P23</a:t>
            </a:r>
            <a:r>
              <a:rPr lang="ja-JP" altLang="en-US" sz="1200"/>
              <a:t>参照</a:t>
            </a:r>
            <a:endParaRPr lang="en-US" altLang="ja-JP" sz="1200"/>
          </a:p>
        </p:txBody>
      </p:sp>
      <p:sp>
        <p:nvSpPr>
          <p:cNvPr id="35" name="テキスト ボックス 34">
            <a:extLst>
              <a:ext uri="{FF2B5EF4-FFF2-40B4-BE49-F238E27FC236}">
                <a16:creationId xmlns:a16="http://schemas.microsoft.com/office/drawing/2014/main" id="{689AE9DB-E2B6-621F-0D69-5ACC5A8DD1C9}"/>
              </a:ext>
            </a:extLst>
          </p:cNvPr>
          <p:cNvSpPr txBox="1"/>
          <p:nvPr/>
        </p:nvSpPr>
        <p:spPr>
          <a:xfrm>
            <a:off x="355668" y="4652684"/>
            <a:ext cx="1948936" cy="458280"/>
          </a:xfrm>
          <a:prstGeom prst="rect">
            <a:avLst/>
          </a:prstGeom>
          <a:noFill/>
        </p:spPr>
        <p:txBody>
          <a:bodyPr wrap="square" rtlCol="0">
            <a:spAutoFit/>
          </a:bodyPr>
          <a:lstStyle/>
          <a:p>
            <a:r>
              <a:rPr lang="en-US" altLang="ja-JP" sz="1200"/>
              <a:t>ACN</a:t>
            </a:r>
            <a:r>
              <a:rPr lang="ja-JP" altLang="en-US" sz="1200"/>
              <a:t>の開発環境</a:t>
            </a:r>
            <a:r>
              <a:rPr lang="en-US" altLang="ja-JP" sz="1200"/>
              <a:t>/</a:t>
            </a:r>
            <a:r>
              <a:rPr lang="ja-JP" altLang="en-US" sz="1200"/>
              <a:t>開発状況</a:t>
            </a:r>
            <a:endParaRPr lang="en-US" altLang="ja-JP" sz="1200"/>
          </a:p>
          <a:p>
            <a:r>
              <a:rPr kumimoji="1" lang="ja-JP" altLang="en-US" sz="1200"/>
              <a:t>プロジェクト進捗状況をキャッチアップ</a:t>
            </a:r>
          </a:p>
        </p:txBody>
      </p:sp>
      <p:cxnSp>
        <p:nvCxnSpPr>
          <p:cNvPr id="51" name="コネクタ: カギ線 50">
            <a:extLst>
              <a:ext uri="{FF2B5EF4-FFF2-40B4-BE49-F238E27FC236}">
                <a16:creationId xmlns:a16="http://schemas.microsoft.com/office/drawing/2014/main" id="{F4B51F35-DFA8-0765-7910-8A86CE3268AC}"/>
              </a:ext>
            </a:extLst>
          </p:cNvPr>
          <p:cNvCxnSpPr>
            <a:cxnSpLocks/>
            <a:stCxn id="5" idx="3"/>
            <a:endCxn id="14" idx="1"/>
          </p:cNvCxnSpPr>
          <p:nvPr/>
        </p:nvCxnSpPr>
        <p:spPr>
          <a:xfrm flipV="1">
            <a:off x="2252040" y="2000351"/>
            <a:ext cx="448880" cy="2277897"/>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61" name="テキスト ボックス 60">
            <a:extLst>
              <a:ext uri="{FF2B5EF4-FFF2-40B4-BE49-F238E27FC236}">
                <a16:creationId xmlns:a16="http://schemas.microsoft.com/office/drawing/2014/main" id="{694369B8-A746-FBFC-006D-B891F83B1575}"/>
              </a:ext>
            </a:extLst>
          </p:cNvPr>
          <p:cNvSpPr txBox="1"/>
          <p:nvPr/>
        </p:nvSpPr>
        <p:spPr>
          <a:xfrm>
            <a:off x="2700920" y="2331322"/>
            <a:ext cx="1948936" cy="1277273"/>
          </a:xfrm>
          <a:prstGeom prst="rect">
            <a:avLst/>
          </a:prstGeom>
          <a:noFill/>
        </p:spPr>
        <p:txBody>
          <a:bodyPr wrap="square" rtlCol="0">
            <a:spAutoFit/>
          </a:bodyPr>
          <a:lstStyle/>
          <a:p>
            <a:r>
              <a:rPr lang="ja-JP" altLang="en-US" sz="1100"/>
              <a:t>実開発と開発環境の</a:t>
            </a:r>
            <a:endParaRPr lang="en-US" altLang="ja-JP" sz="1100"/>
          </a:p>
          <a:p>
            <a:r>
              <a:rPr kumimoji="1" lang="ja-JP" altLang="en-US" sz="1100"/>
              <a:t>詳細把握に基づき、</a:t>
            </a:r>
            <a:r>
              <a:rPr kumimoji="1" lang="en-US" altLang="ja-JP" sz="1100"/>
              <a:t>BC</a:t>
            </a:r>
          </a:p>
          <a:p>
            <a:r>
              <a:rPr lang="ja-JP" altLang="en-US" sz="1100"/>
              <a:t>領域の開発工数を算出</a:t>
            </a:r>
            <a:endParaRPr lang="en-US" altLang="ja-JP" sz="1100"/>
          </a:p>
          <a:p>
            <a:r>
              <a:rPr lang="ja-JP" altLang="en-US" sz="1100"/>
              <a:t>調達可能な開発リソースに基づき、</a:t>
            </a:r>
            <a:r>
              <a:rPr lang="en-US" altLang="ja-JP" sz="1100"/>
              <a:t>BC</a:t>
            </a:r>
            <a:r>
              <a:rPr lang="ja-JP" altLang="en-US" sz="1100"/>
              <a:t>領域において</a:t>
            </a:r>
            <a:r>
              <a:rPr lang="en-US" altLang="ja-JP" sz="1100"/>
              <a:t>7</a:t>
            </a:r>
            <a:r>
              <a:rPr lang="ja-JP" altLang="en-US" sz="1100"/>
              <a:t>月リリースに必要なリソース</a:t>
            </a:r>
            <a:r>
              <a:rPr lang="en-US" altLang="ja-JP" sz="1100"/>
              <a:t>/</a:t>
            </a:r>
            <a:r>
              <a:rPr lang="ja-JP" altLang="en-US" sz="1100"/>
              <a:t>体制規模を算出</a:t>
            </a:r>
            <a:endParaRPr lang="en-US" altLang="ja-JP" sz="1100"/>
          </a:p>
        </p:txBody>
      </p:sp>
      <p:sp>
        <p:nvSpPr>
          <p:cNvPr id="62" name="テキスト ボックス 61">
            <a:extLst>
              <a:ext uri="{FF2B5EF4-FFF2-40B4-BE49-F238E27FC236}">
                <a16:creationId xmlns:a16="http://schemas.microsoft.com/office/drawing/2014/main" id="{5661E168-8EC4-74CA-6787-A8427F41268A}"/>
              </a:ext>
            </a:extLst>
          </p:cNvPr>
          <p:cNvSpPr txBox="1"/>
          <p:nvPr/>
        </p:nvSpPr>
        <p:spPr>
          <a:xfrm>
            <a:off x="2639781" y="1468652"/>
            <a:ext cx="915635" cy="307777"/>
          </a:xfrm>
          <a:prstGeom prst="rect">
            <a:avLst/>
          </a:prstGeom>
          <a:noFill/>
        </p:spPr>
        <p:txBody>
          <a:bodyPr wrap="none" rtlCol="0">
            <a:spAutoFit/>
          </a:bodyPr>
          <a:lstStyle/>
          <a:p>
            <a:r>
              <a:rPr kumimoji="1" lang="en-US" altLang="ja-JP" sz="1400"/>
              <a:t>STEP2-1</a:t>
            </a:r>
            <a:endParaRPr kumimoji="1" lang="ja-JP" altLang="en-US" sz="1400"/>
          </a:p>
        </p:txBody>
      </p:sp>
      <p:sp>
        <p:nvSpPr>
          <p:cNvPr id="63" name="テキスト ボックス 62">
            <a:extLst>
              <a:ext uri="{FF2B5EF4-FFF2-40B4-BE49-F238E27FC236}">
                <a16:creationId xmlns:a16="http://schemas.microsoft.com/office/drawing/2014/main" id="{C468228D-ED23-1C4B-B828-3216F3BE1FA1}"/>
              </a:ext>
            </a:extLst>
          </p:cNvPr>
          <p:cNvSpPr txBox="1"/>
          <p:nvPr/>
        </p:nvSpPr>
        <p:spPr>
          <a:xfrm>
            <a:off x="4913122" y="1502508"/>
            <a:ext cx="737702" cy="307777"/>
          </a:xfrm>
          <a:prstGeom prst="rect">
            <a:avLst/>
          </a:prstGeom>
          <a:noFill/>
        </p:spPr>
        <p:txBody>
          <a:bodyPr wrap="none" rtlCol="0">
            <a:spAutoFit/>
          </a:bodyPr>
          <a:lstStyle/>
          <a:p>
            <a:r>
              <a:rPr kumimoji="1" lang="en-US" altLang="ja-JP" sz="1400"/>
              <a:t>STEP3</a:t>
            </a:r>
            <a:endParaRPr kumimoji="1" lang="ja-JP" altLang="en-US" sz="1400"/>
          </a:p>
        </p:txBody>
      </p:sp>
      <p:sp>
        <p:nvSpPr>
          <p:cNvPr id="64" name="テキスト ボックス 63">
            <a:extLst>
              <a:ext uri="{FF2B5EF4-FFF2-40B4-BE49-F238E27FC236}">
                <a16:creationId xmlns:a16="http://schemas.microsoft.com/office/drawing/2014/main" id="{2775C23B-1F52-1696-90A9-2925E35A8629}"/>
              </a:ext>
            </a:extLst>
          </p:cNvPr>
          <p:cNvSpPr txBox="1"/>
          <p:nvPr/>
        </p:nvSpPr>
        <p:spPr>
          <a:xfrm>
            <a:off x="4993608" y="2368619"/>
            <a:ext cx="1948936" cy="1195811"/>
          </a:xfrm>
          <a:prstGeom prst="rect">
            <a:avLst/>
          </a:prstGeom>
          <a:noFill/>
        </p:spPr>
        <p:txBody>
          <a:bodyPr wrap="square" rtlCol="0">
            <a:spAutoFit/>
          </a:bodyPr>
          <a:lstStyle/>
          <a:p>
            <a:r>
              <a:rPr lang="ja-JP" altLang="en-US" sz="1200"/>
              <a:t>調達可能なリソースによる対応可能なスコープに基づき、</a:t>
            </a:r>
            <a:r>
              <a:rPr lang="en-US" altLang="ja-JP" sz="1200"/>
              <a:t>7</a:t>
            </a:r>
            <a:r>
              <a:rPr lang="ja-JP" altLang="en-US" sz="1200"/>
              <a:t>月リリース、それ以降の支援プランも含めたプロジェクト計画を策定する</a:t>
            </a:r>
            <a:endParaRPr lang="en-US" altLang="ja-JP" sz="1200"/>
          </a:p>
        </p:txBody>
      </p:sp>
      <p:cxnSp>
        <p:nvCxnSpPr>
          <p:cNvPr id="108" name="コネクタ: カギ線 107">
            <a:extLst>
              <a:ext uri="{FF2B5EF4-FFF2-40B4-BE49-F238E27FC236}">
                <a16:creationId xmlns:a16="http://schemas.microsoft.com/office/drawing/2014/main" id="{FE7339D7-7800-B02D-2C35-676716F1D538}"/>
              </a:ext>
            </a:extLst>
          </p:cNvPr>
          <p:cNvCxnSpPr>
            <a:cxnSpLocks/>
            <a:stCxn id="14" idx="3"/>
            <a:endCxn id="15" idx="1"/>
          </p:cNvCxnSpPr>
          <p:nvPr/>
        </p:nvCxnSpPr>
        <p:spPr>
          <a:xfrm flipV="1">
            <a:off x="4544728" y="1992168"/>
            <a:ext cx="448880" cy="8183"/>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テキスト ボックス 18">
            <a:extLst>
              <a:ext uri="{FF2B5EF4-FFF2-40B4-BE49-F238E27FC236}">
                <a16:creationId xmlns:a16="http://schemas.microsoft.com/office/drawing/2014/main" id="{1D15F506-E457-F348-A927-4A1F25F0050A}"/>
              </a:ext>
            </a:extLst>
          </p:cNvPr>
          <p:cNvSpPr txBox="1"/>
          <p:nvPr/>
        </p:nvSpPr>
        <p:spPr>
          <a:xfrm>
            <a:off x="391112" y="3716508"/>
            <a:ext cx="910290" cy="265736"/>
          </a:xfrm>
          <a:prstGeom prst="rect">
            <a:avLst/>
          </a:prstGeom>
          <a:noFill/>
        </p:spPr>
        <p:txBody>
          <a:bodyPr wrap="square" rtlCol="0">
            <a:spAutoFit/>
          </a:bodyPr>
          <a:lstStyle/>
          <a:p>
            <a:r>
              <a:rPr kumimoji="1" lang="en-US" altLang="ja-JP" sz="1400"/>
              <a:t>STEP1-2</a:t>
            </a:r>
            <a:endParaRPr kumimoji="1" lang="ja-JP" altLang="en-US" sz="1400"/>
          </a:p>
        </p:txBody>
      </p:sp>
      <p:cxnSp>
        <p:nvCxnSpPr>
          <p:cNvPr id="25" name="コネクタ: カギ線 24">
            <a:extLst>
              <a:ext uri="{FF2B5EF4-FFF2-40B4-BE49-F238E27FC236}">
                <a16:creationId xmlns:a16="http://schemas.microsoft.com/office/drawing/2014/main" id="{F31D97FB-2A76-D571-F7DB-2B1EF89A627A}"/>
              </a:ext>
            </a:extLst>
          </p:cNvPr>
          <p:cNvCxnSpPr>
            <a:cxnSpLocks/>
            <a:stCxn id="4" idx="3"/>
            <a:endCxn id="14" idx="1"/>
          </p:cNvCxnSpPr>
          <p:nvPr/>
        </p:nvCxnSpPr>
        <p:spPr>
          <a:xfrm flipV="1">
            <a:off x="2215519" y="2000351"/>
            <a:ext cx="485401" cy="2558"/>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矢印: 五方向 32">
            <a:extLst>
              <a:ext uri="{FF2B5EF4-FFF2-40B4-BE49-F238E27FC236}">
                <a16:creationId xmlns:a16="http://schemas.microsoft.com/office/drawing/2014/main" id="{59F673F0-33A2-09E1-8C86-E2E7251E1007}"/>
              </a:ext>
            </a:extLst>
          </p:cNvPr>
          <p:cNvSpPr/>
          <p:nvPr/>
        </p:nvSpPr>
        <p:spPr>
          <a:xfrm>
            <a:off x="2692345" y="4010949"/>
            <a:ext cx="1843808" cy="534597"/>
          </a:xfrm>
          <a:prstGeom prst="homePlate">
            <a:avLst>
              <a:gd name="adj" fmla="val 24074"/>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b="1"/>
              <a:t>リソース調達</a:t>
            </a:r>
            <a:endParaRPr kumimoji="1" lang="en-US" altLang="ja-JP" sz="1400" b="1"/>
          </a:p>
          <a:p>
            <a:pPr algn="ctr"/>
            <a:r>
              <a:rPr lang="ja-JP" altLang="en-US" sz="1400" b="1"/>
              <a:t>開発体制構築</a:t>
            </a:r>
            <a:endParaRPr kumimoji="1" lang="ja-JP" altLang="en-US" sz="1400" b="1"/>
          </a:p>
        </p:txBody>
      </p:sp>
      <p:sp>
        <p:nvSpPr>
          <p:cNvPr id="34" name="テキスト ボックス 33">
            <a:extLst>
              <a:ext uri="{FF2B5EF4-FFF2-40B4-BE49-F238E27FC236}">
                <a16:creationId xmlns:a16="http://schemas.microsoft.com/office/drawing/2014/main" id="{199A7946-4605-1182-B86D-641F3F1D970C}"/>
              </a:ext>
            </a:extLst>
          </p:cNvPr>
          <p:cNvSpPr txBox="1"/>
          <p:nvPr/>
        </p:nvSpPr>
        <p:spPr>
          <a:xfrm>
            <a:off x="2639781" y="4680602"/>
            <a:ext cx="1948936" cy="461665"/>
          </a:xfrm>
          <a:prstGeom prst="rect">
            <a:avLst/>
          </a:prstGeom>
          <a:noFill/>
        </p:spPr>
        <p:txBody>
          <a:bodyPr wrap="square" rtlCol="0">
            <a:spAutoFit/>
          </a:bodyPr>
          <a:lstStyle/>
          <a:p>
            <a:r>
              <a:rPr lang="en-US" altLang="ja-JP" sz="1200"/>
              <a:t>B</a:t>
            </a:r>
            <a:r>
              <a:rPr lang="ja-JP" altLang="en-US" sz="1200"/>
              <a:t>領域不足分、</a:t>
            </a:r>
            <a:r>
              <a:rPr lang="en-US" altLang="ja-JP" sz="1200"/>
              <a:t>C</a:t>
            </a:r>
            <a:r>
              <a:rPr lang="ja-JP" altLang="en-US" sz="1200"/>
              <a:t>領域開発対応分を継続して調達</a:t>
            </a:r>
            <a:endParaRPr kumimoji="1" lang="ja-JP" altLang="en-US" sz="1200"/>
          </a:p>
        </p:txBody>
      </p:sp>
      <p:sp>
        <p:nvSpPr>
          <p:cNvPr id="36" name="テキスト ボックス 35">
            <a:extLst>
              <a:ext uri="{FF2B5EF4-FFF2-40B4-BE49-F238E27FC236}">
                <a16:creationId xmlns:a16="http://schemas.microsoft.com/office/drawing/2014/main" id="{F8ED596D-27B5-45DD-5EF9-089623BC5574}"/>
              </a:ext>
            </a:extLst>
          </p:cNvPr>
          <p:cNvSpPr txBox="1"/>
          <p:nvPr/>
        </p:nvSpPr>
        <p:spPr>
          <a:xfrm>
            <a:off x="2675225" y="3716508"/>
            <a:ext cx="910290" cy="307777"/>
          </a:xfrm>
          <a:prstGeom prst="rect">
            <a:avLst/>
          </a:prstGeom>
          <a:noFill/>
        </p:spPr>
        <p:txBody>
          <a:bodyPr wrap="square" rtlCol="0">
            <a:spAutoFit/>
          </a:bodyPr>
          <a:lstStyle/>
          <a:p>
            <a:r>
              <a:rPr kumimoji="1" lang="en-US" altLang="ja-JP" sz="1400"/>
              <a:t>STEP2-2</a:t>
            </a:r>
            <a:endParaRPr kumimoji="1" lang="ja-JP" altLang="en-US" sz="1400"/>
          </a:p>
        </p:txBody>
      </p:sp>
      <p:sp>
        <p:nvSpPr>
          <p:cNvPr id="38" name="矢印: 五方向 37">
            <a:extLst>
              <a:ext uri="{FF2B5EF4-FFF2-40B4-BE49-F238E27FC236}">
                <a16:creationId xmlns:a16="http://schemas.microsoft.com/office/drawing/2014/main" id="{1CE7DF3F-0BBC-55EB-DBA6-4016CC8B9D4B}"/>
              </a:ext>
            </a:extLst>
          </p:cNvPr>
          <p:cNvSpPr/>
          <p:nvPr/>
        </p:nvSpPr>
        <p:spPr>
          <a:xfrm>
            <a:off x="7286296" y="1724869"/>
            <a:ext cx="1843808" cy="534597"/>
          </a:xfrm>
          <a:prstGeom prst="homePlate">
            <a:avLst>
              <a:gd name="adj" fmla="val 24074"/>
            </a:avLst>
          </a:prstGeom>
          <a:solidFill>
            <a:schemeClr val="tx2"/>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b="1">
                <a:solidFill>
                  <a:schemeClr val="bg1"/>
                </a:solidFill>
              </a:rPr>
              <a:t>電通デジタル</a:t>
            </a:r>
            <a:endParaRPr kumimoji="1" lang="en-US" altLang="ja-JP" sz="1400" b="1">
              <a:solidFill>
                <a:schemeClr val="bg1"/>
              </a:solidFill>
            </a:endParaRPr>
          </a:p>
          <a:p>
            <a:pPr algn="ctr"/>
            <a:r>
              <a:rPr lang="ja-JP" altLang="en-US" sz="1400" b="1">
                <a:solidFill>
                  <a:schemeClr val="bg1"/>
                </a:solidFill>
              </a:rPr>
              <a:t>レビュー</a:t>
            </a:r>
            <a:r>
              <a:rPr lang="en-US" altLang="ja-JP" sz="1400" b="1">
                <a:solidFill>
                  <a:schemeClr val="bg1"/>
                </a:solidFill>
              </a:rPr>
              <a:t>※</a:t>
            </a:r>
            <a:endParaRPr kumimoji="1" lang="ja-JP" altLang="en-US" sz="1400" b="1">
              <a:solidFill>
                <a:schemeClr val="bg1"/>
              </a:solidFill>
            </a:endParaRPr>
          </a:p>
        </p:txBody>
      </p:sp>
      <p:sp>
        <p:nvSpPr>
          <p:cNvPr id="39" name="テキスト ボックス 38">
            <a:extLst>
              <a:ext uri="{FF2B5EF4-FFF2-40B4-BE49-F238E27FC236}">
                <a16:creationId xmlns:a16="http://schemas.microsoft.com/office/drawing/2014/main" id="{A7D769EC-0C96-749F-1BE6-ED5E3E3FCF75}"/>
              </a:ext>
            </a:extLst>
          </p:cNvPr>
          <p:cNvSpPr txBox="1"/>
          <p:nvPr/>
        </p:nvSpPr>
        <p:spPr>
          <a:xfrm>
            <a:off x="7205810" y="1502508"/>
            <a:ext cx="737702" cy="307777"/>
          </a:xfrm>
          <a:prstGeom prst="rect">
            <a:avLst/>
          </a:prstGeom>
          <a:noFill/>
        </p:spPr>
        <p:txBody>
          <a:bodyPr wrap="none" rtlCol="0">
            <a:spAutoFit/>
          </a:bodyPr>
          <a:lstStyle/>
          <a:p>
            <a:r>
              <a:rPr kumimoji="1" lang="en-US" altLang="ja-JP" sz="1400"/>
              <a:t>STEP4</a:t>
            </a:r>
            <a:endParaRPr kumimoji="1" lang="ja-JP" altLang="en-US" sz="1400"/>
          </a:p>
        </p:txBody>
      </p:sp>
      <p:sp>
        <p:nvSpPr>
          <p:cNvPr id="41" name="テキスト ボックス 40">
            <a:extLst>
              <a:ext uri="{FF2B5EF4-FFF2-40B4-BE49-F238E27FC236}">
                <a16:creationId xmlns:a16="http://schemas.microsoft.com/office/drawing/2014/main" id="{6CAE3F13-0D73-D295-B640-ECC419E151D4}"/>
              </a:ext>
            </a:extLst>
          </p:cNvPr>
          <p:cNvSpPr txBox="1"/>
          <p:nvPr/>
        </p:nvSpPr>
        <p:spPr>
          <a:xfrm>
            <a:off x="7260565" y="2413337"/>
            <a:ext cx="1948936" cy="1015663"/>
          </a:xfrm>
          <a:prstGeom prst="rect">
            <a:avLst/>
          </a:prstGeom>
          <a:noFill/>
        </p:spPr>
        <p:txBody>
          <a:bodyPr wrap="square" rtlCol="0">
            <a:spAutoFit/>
          </a:bodyPr>
          <a:lstStyle/>
          <a:p>
            <a:r>
              <a:rPr lang="en-US" altLang="ja-JP" sz="1200"/>
              <a:t>4</a:t>
            </a:r>
            <a:r>
              <a:rPr lang="ja-JP" altLang="en-US" sz="1200"/>
              <a:t>月以降の開発プロジェクトとして、電通デジタルにて、リスクレビューを実施してプロジェクト計画の承認を得る</a:t>
            </a:r>
            <a:endParaRPr lang="en-US" altLang="ja-JP" sz="1200"/>
          </a:p>
        </p:txBody>
      </p:sp>
      <p:cxnSp>
        <p:nvCxnSpPr>
          <p:cNvPr id="42" name="コネクタ: カギ線 41">
            <a:extLst>
              <a:ext uri="{FF2B5EF4-FFF2-40B4-BE49-F238E27FC236}">
                <a16:creationId xmlns:a16="http://schemas.microsoft.com/office/drawing/2014/main" id="{C3504434-3902-BE0F-D3D6-1F058F635A03}"/>
              </a:ext>
            </a:extLst>
          </p:cNvPr>
          <p:cNvCxnSpPr>
            <a:cxnSpLocks/>
            <a:stCxn id="15" idx="3"/>
            <a:endCxn id="38" idx="1"/>
          </p:cNvCxnSpPr>
          <p:nvPr/>
        </p:nvCxnSpPr>
        <p:spPr>
          <a:xfrm>
            <a:off x="6837416" y="1992168"/>
            <a:ext cx="448880" cy="12700"/>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44" name="矢印: 五方向 43">
            <a:extLst>
              <a:ext uri="{FF2B5EF4-FFF2-40B4-BE49-F238E27FC236}">
                <a16:creationId xmlns:a16="http://schemas.microsoft.com/office/drawing/2014/main" id="{F7E795AB-600A-B377-99B7-C2A901FEB3D4}"/>
              </a:ext>
            </a:extLst>
          </p:cNvPr>
          <p:cNvSpPr/>
          <p:nvPr/>
        </p:nvSpPr>
        <p:spPr>
          <a:xfrm>
            <a:off x="9553253" y="1733054"/>
            <a:ext cx="1843808" cy="534597"/>
          </a:xfrm>
          <a:prstGeom prst="homePlate">
            <a:avLst>
              <a:gd name="adj" fmla="val 24074"/>
            </a:avLst>
          </a:prstGeom>
          <a:solidFill>
            <a:schemeClr val="tx2"/>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b="1">
                <a:solidFill>
                  <a:schemeClr val="bg1"/>
                </a:solidFill>
              </a:rPr>
              <a:t>プロジェクト計画</a:t>
            </a:r>
            <a:endParaRPr kumimoji="1" lang="en-US" altLang="ja-JP" sz="1400" b="1">
              <a:solidFill>
                <a:schemeClr val="bg1"/>
              </a:solidFill>
            </a:endParaRPr>
          </a:p>
          <a:p>
            <a:pPr algn="ctr"/>
            <a:r>
              <a:rPr lang="ja-JP" altLang="en-US" sz="1400" b="1">
                <a:solidFill>
                  <a:schemeClr val="bg1"/>
                </a:solidFill>
              </a:rPr>
              <a:t>承認</a:t>
            </a:r>
            <a:endParaRPr kumimoji="1" lang="ja-JP" altLang="en-US" sz="1400" b="1">
              <a:solidFill>
                <a:schemeClr val="bg1"/>
              </a:solidFill>
            </a:endParaRPr>
          </a:p>
        </p:txBody>
      </p:sp>
      <p:sp>
        <p:nvSpPr>
          <p:cNvPr id="45" name="テキスト ボックス 44">
            <a:extLst>
              <a:ext uri="{FF2B5EF4-FFF2-40B4-BE49-F238E27FC236}">
                <a16:creationId xmlns:a16="http://schemas.microsoft.com/office/drawing/2014/main" id="{95DD8FB2-4129-35D2-4E51-8DF538668E6C}"/>
              </a:ext>
            </a:extLst>
          </p:cNvPr>
          <p:cNvSpPr txBox="1"/>
          <p:nvPr/>
        </p:nvSpPr>
        <p:spPr>
          <a:xfrm>
            <a:off x="9472767" y="1510693"/>
            <a:ext cx="737702" cy="307777"/>
          </a:xfrm>
          <a:prstGeom prst="rect">
            <a:avLst/>
          </a:prstGeom>
          <a:noFill/>
        </p:spPr>
        <p:txBody>
          <a:bodyPr wrap="none" rtlCol="0">
            <a:spAutoFit/>
          </a:bodyPr>
          <a:lstStyle/>
          <a:p>
            <a:r>
              <a:rPr kumimoji="1" lang="en-US" altLang="ja-JP" sz="1400"/>
              <a:t>STEP5</a:t>
            </a:r>
            <a:endParaRPr kumimoji="1" lang="ja-JP" altLang="en-US" sz="1400"/>
          </a:p>
        </p:txBody>
      </p:sp>
      <p:sp>
        <p:nvSpPr>
          <p:cNvPr id="46" name="テキスト ボックス 45">
            <a:extLst>
              <a:ext uri="{FF2B5EF4-FFF2-40B4-BE49-F238E27FC236}">
                <a16:creationId xmlns:a16="http://schemas.microsoft.com/office/drawing/2014/main" id="{C75040B0-BADA-3811-C804-C5303507A4AD}"/>
              </a:ext>
            </a:extLst>
          </p:cNvPr>
          <p:cNvSpPr txBox="1"/>
          <p:nvPr/>
        </p:nvSpPr>
        <p:spPr>
          <a:xfrm>
            <a:off x="9553253" y="2432849"/>
            <a:ext cx="1948936" cy="646331"/>
          </a:xfrm>
          <a:prstGeom prst="rect">
            <a:avLst/>
          </a:prstGeom>
          <a:noFill/>
        </p:spPr>
        <p:txBody>
          <a:bodyPr wrap="square" rtlCol="0">
            <a:spAutoFit/>
          </a:bodyPr>
          <a:lstStyle/>
          <a:p>
            <a:r>
              <a:rPr lang="ja-JP" altLang="en-US" sz="1200"/>
              <a:t>プロジェクト計画について、御社承認を得て、契約締結を行う</a:t>
            </a:r>
            <a:endParaRPr lang="en-US" altLang="ja-JP" sz="1200"/>
          </a:p>
        </p:txBody>
      </p:sp>
      <p:cxnSp>
        <p:nvCxnSpPr>
          <p:cNvPr id="47" name="コネクタ: カギ線 46">
            <a:extLst>
              <a:ext uri="{FF2B5EF4-FFF2-40B4-BE49-F238E27FC236}">
                <a16:creationId xmlns:a16="http://schemas.microsoft.com/office/drawing/2014/main" id="{F8B6C2B0-549C-5B39-9BA9-C2FE623967DE}"/>
              </a:ext>
            </a:extLst>
          </p:cNvPr>
          <p:cNvCxnSpPr>
            <a:cxnSpLocks/>
            <a:endCxn id="44" idx="1"/>
          </p:cNvCxnSpPr>
          <p:nvPr/>
        </p:nvCxnSpPr>
        <p:spPr>
          <a:xfrm>
            <a:off x="9104373" y="2000353"/>
            <a:ext cx="448880" cy="12700"/>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48" name="テキスト ボックス 47">
            <a:extLst>
              <a:ext uri="{FF2B5EF4-FFF2-40B4-BE49-F238E27FC236}">
                <a16:creationId xmlns:a16="http://schemas.microsoft.com/office/drawing/2014/main" id="{C2A46F55-8270-611C-83FC-C4DF2D4DE9CC}"/>
              </a:ext>
            </a:extLst>
          </p:cNvPr>
          <p:cNvSpPr txBox="1"/>
          <p:nvPr/>
        </p:nvSpPr>
        <p:spPr>
          <a:xfrm>
            <a:off x="425503" y="5893882"/>
            <a:ext cx="8802410" cy="461665"/>
          </a:xfrm>
          <a:prstGeom prst="rect">
            <a:avLst/>
          </a:prstGeom>
          <a:noFill/>
        </p:spPr>
        <p:txBody>
          <a:bodyPr wrap="none" rtlCol="0">
            <a:spAutoFit/>
          </a:bodyPr>
          <a:lstStyle/>
          <a:p>
            <a:r>
              <a:rPr kumimoji="1" lang="en-US" altLang="ja-JP" sz="1200"/>
              <a:t>※</a:t>
            </a:r>
            <a:r>
              <a:rPr kumimoji="1" lang="ja-JP" altLang="en-US" sz="1200"/>
              <a:t>リスクレビューにおいて、現状</a:t>
            </a:r>
            <a:r>
              <a:rPr kumimoji="1" lang="en-US" altLang="ja-JP" sz="1200"/>
              <a:t>B</a:t>
            </a:r>
            <a:r>
              <a:rPr kumimoji="1" lang="ja-JP" altLang="en-US" sz="1200"/>
              <a:t>領域は電通デジタルチーム単体で対応できる可能性が高いとみていますが、</a:t>
            </a:r>
            <a:endParaRPr kumimoji="1" lang="en-US" altLang="ja-JP" sz="1200"/>
          </a:p>
          <a:p>
            <a:r>
              <a:rPr lang="ja-JP" altLang="en-US" sz="1200"/>
              <a:t>スコープ削減が必要となる場合あります。その際は不足分を御社から別ベンダーに対応依頼をしていただく必要があります。</a:t>
            </a:r>
            <a:endParaRPr kumimoji="1" lang="ja-JP" altLang="en-US" sz="1200"/>
          </a:p>
        </p:txBody>
      </p:sp>
      <p:cxnSp>
        <p:nvCxnSpPr>
          <p:cNvPr id="49" name="コネクタ: カギ線 48">
            <a:extLst>
              <a:ext uri="{FF2B5EF4-FFF2-40B4-BE49-F238E27FC236}">
                <a16:creationId xmlns:a16="http://schemas.microsoft.com/office/drawing/2014/main" id="{6750A7E1-4FE2-700E-FC24-AD7EB2C5BBB8}"/>
              </a:ext>
            </a:extLst>
          </p:cNvPr>
          <p:cNvCxnSpPr>
            <a:cxnSpLocks/>
            <a:stCxn id="33" idx="3"/>
            <a:endCxn id="15" idx="1"/>
          </p:cNvCxnSpPr>
          <p:nvPr/>
        </p:nvCxnSpPr>
        <p:spPr>
          <a:xfrm flipV="1">
            <a:off x="4536153" y="1992168"/>
            <a:ext cx="457455" cy="2286080"/>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497348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C5F79948-93FE-1D4F-F020-005AA59DE2FE}"/>
              </a:ext>
            </a:extLst>
          </p:cNvPr>
          <p:cNvSpPr>
            <a:spLocks noGrp="1"/>
          </p:cNvSpPr>
          <p:nvPr>
            <p:ph type="body" sz="quarter" idx="13"/>
          </p:nvPr>
        </p:nvSpPr>
        <p:spPr/>
        <p:txBody>
          <a:bodyPr/>
          <a:lstStyle/>
          <a:p>
            <a:r>
              <a:rPr lang="en-US" altLang="ja-JP" sz="2000" b="1">
                <a:solidFill>
                  <a:schemeClr val="tx2"/>
                </a:solidFill>
              </a:rPr>
              <a:t>【BC</a:t>
            </a:r>
            <a:r>
              <a:rPr lang="ja-JP" altLang="en-US" sz="2000" b="1">
                <a:solidFill>
                  <a:schemeClr val="tx2"/>
                </a:solidFill>
              </a:rPr>
              <a:t>領域</a:t>
            </a:r>
            <a:r>
              <a:rPr lang="en-US" altLang="ja-JP" sz="2000" b="1">
                <a:solidFill>
                  <a:schemeClr val="tx2"/>
                </a:solidFill>
              </a:rPr>
              <a:t>】</a:t>
            </a:r>
            <a:r>
              <a:rPr lang="ja-JP" altLang="en-US" sz="2000" b="1">
                <a:solidFill>
                  <a:schemeClr val="tx2"/>
                </a:solidFill>
              </a:rPr>
              <a:t>今後のスケジュールについて</a:t>
            </a:r>
            <a:endParaRPr kumimoji="1" lang="ja-JP" altLang="en-US" sz="2000" b="1" i="0" u="none" strike="noStrike" kern="1200" cap="none" spc="0" normalizeH="0" baseline="0" noProof="0">
              <a:ln>
                <a:noFill/>
              </a:ln>
              <a:solidFill>
                <a:schemeClr val="tx2"/>
              </a:solidFill>
              <a:effectLst/>
              <a:uLnTx/>
              <a:uFillTx/>
              <a:latin typeface="游ゴシック"/>
              <a:ea typeface="游ゴシック"/>
              <a:cs typeface="Arial"/>
            </a:endParaRPr>
          </a:p>
        </p:txBody>
      </p:sp>
      <p:sp>
        <p:nvSpPr>
          <p:cNvPr id="3" name="スライド番号プレースホルダー 2">
            <a:extLst>
              <a:ext uri="{FF2B5EF4-FFF2-40B4-BE49-F238E27FC236}">
                <a16:creationId xmlns:a16="http://schemas.microsoft.com/office/drawing/2014/main" id="{DFC23292-20AA-CD47-88E2-90E9530A8A98}"/>
              </a:ext>
            </a:extLst>
          </p:cNvPr>
          <p:cNvSpPr>
            <a:spLocks noGrp="1"/>
          </p:cNvSpPr>
          <p:nvPr>
            <p:ph type="sldNum" sz="quarter" idx="4"/>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6EA834DF-A61D-B84A-8218-DEE36C78816F}" type="slidenum">
              <a:rPr kumimoji="1" lang="ja-JP" altLang="en-US" sz="900" b="0" i="0" u="none" strike="noStrike" kern="1200" cap="none" spc="0" normalizeH="0" baseline="0" noProof="0" smtClean="0">
                <a:ln>
                  <a:noFill/>
                </a:ln>
                <a:solidFill>
                  <a:srgbClr val="E7E6E6"/>
                </a:solidFill>
                <a:effectLst/>
                <a:uLnTx/>
                <a:uFillTx/>
                <a:latin typeface="游ゴシック Light"/>
                <a:ea typeface="游ゴシック Light"/>
                <a:cs typeface="+mn-cs"/>
              </a:rPr>
              <a:pPr marL="0" marR="0" lvl="0" indent="0" algn="ctr" defTabSz="914400" rtl="0" eaLnBrk="1" fontAlgn="auto" latinLnBrk="0" hangingPunct="1">
                <a:lnSpc>
                  <a:spcPct val="100000"/>
                </a:lnSpc>
                <a:spcBef>
                  <a:spcPts val="0"/>
                </a:spcBef>
                <a:spcAft>
                  <a:spcPts val="0"/>
                </a:spcAft>
                <a:buClrTx/>
                <a:buSzTx/>
                <a:buFontTx/>
                <a:buNone/>
                <a:tabLst/>
                <a:defRPr/>
              </a:pPr>
              <a:t>12</a:t>
            </a:fld>
            <a:endParaRPr kumimoji="1" lang="ja-JP" altLang="en-US" sz="900" b="0" i="0" u="none" strike="noStrike" kern="1200" cap="none" spc="0" normalizeH="0" baseline="0" noProof="0">
              <a:ln>
                <a:noFill/>
              </a:ln>
              <a:solidFill>
                <a:srgbClr val="E7E6E6"/>
              </a:solidFill>
              <a:effectLst/>
              <a:uLnTx/>
              <a:uFillTx/>
              <a:latin typeface="游ゴシック Light"/>
              <a:ea typeface="游ゴシック Light"/>
              <a:cs typeface="+mn-cs"/>
            </a:endParaRPr>
          </a:p>
        </p:txBody>
      </p:sp>
      <p:sp>
        <p:nvSpPr>
          <p:cNvPr id="16" name="スライド番号プレースホルダー 1">
            <a:extLst>
              <a:ext uri="{FF2B5EF4-FFF2-40B4-BE49-F238E27FC236}">
                <a16:creationId xmlns:a16="http://schemas.microsoft.com/office/drawing/2014/main" id="{1E8EF0E0-6330-487D-BD46-CA7064FA3700}"/>
              </a:ext>
            </a:extLst>
          </p:cNvPr>
          <p:cNvSpPr txBox="1">
            <a:spLocks/>
          </p:cNvSpPr>
          <p:nvPr/>
        </p:nvSpPr>
        <p:spPr>
          <a:xfrm>
            <a:off x="9220197" y="6245512"/>
            <a:ext cx="2743200" cy="365125"/>
          </a:xfrm>
          <a:prstGeom prst="rect">
            <a:avLst/>
          </a:prstGeom>
        </p:spPr>
        <p:txBody>
          <a:bodyPr vert="horz" lIns="91440" tIns="45720" rIns="91440" bIns="45720" rtlCol="0" anchor="ctr"/>
          <a:lstStyle>
            <a:defPPr>
              <a:defRPr lang="ja-JP"/>
            </a:defPPr>
            <a:lvl1pPr marL="0" algn="r" defTabSz="914400" rtl="0" eaLnBrk="1" latinLnBrk="0" hangingPunct="1">
              <a:defRPr kumimoji="1" sz="1200" kern="1200">
                <a:solidFill>
                  <a:schemeClr val="tx1">
                    <a:tint val="75000"/>
                  </a:schemeClr>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D5CB1974-BBB4-4A54-823F-92DDD5154578}" type="slidenum">
              <a:rPr kumimoji="1" lang="ja-JP" altLang="en-US" sz="1200" b="0" i="0" u="none" strike="noStrike" kern="1200" cap="none" spc="0" normalizeH="0" baseline="0" noProof="0" smtClean="0">
                <a:ln>
                  <a:noFill/>
                </a:ln>
                <a:solidFill>
                  <a:prstClr val="black">
                    <a:tint val="75000"/>
                  </a:prstClr>
                </a:solidFill>
                <a:effectLst/>
                <a:uLnTx/>
                <a:uFillTx/>
                <a:latin typeface="游ゴシック"/>
                <a:ea typeface="游ゴシック"/>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1" lang="ja-JP" altLang="en-US" sz="1200" b="0" i="0" u="none" strike="noStrike" kern="1200" cap="none" spc="0" normalizeH="0" baseline="0" noProof="0">
              <a:ln>
                <a:noFill/>
              </a:ln>
              <a:solidFill>
                <a:prstClr val="black">
                  <a:tint val="75000"/>
                </a:prstClr>
              </a:solidFill>
              <a:effectLst/>
              <a:uLnTx/>
              <a:uFillTx/>
              <a:latin typeface="游ゴシック"/>
              <a:ea typeface="游ゴシック"/>
              <a:cs typeface="+mn-cs"/>
            </a:endParaRPr>
          </a:p>
        </p:txBody>
      </p:sp>
      <p:graphicFrame>
        <p:nvGraphicFramePr>
          <p:cNvPr id="8" name="表 7">
            <a:extLst>
              <a:ext uri="{FF2B5EF4-FFF2-40B4-BE49-F238E27FC236}">
                <a16:creationId xmlns:a16="http://schemas.microsoft.com/office/drawing/2014/main" id="{F42B5FF7-0DF5-7A21-5420-384A92E44640}"/>
              </a:ext>
            </a:extLst>
          </p:cNvPr>
          <p:cNvGraphicFramePr>
            <a:graphicFrameLocks noGrp="1"/>
          </p:cNvGraphicFramePr>
          <p:nvPr/>
        </p:nvGraphicFramePr>
        <p:xfrm>
          <a:off x="446103" y="852094"/>
          <a:ext cx="11299794" cy="5190487"/>
        </p:xfrm>
        <a:graphic>
          <a:graphicData uri="http://schemas.openxmlformats.org/drawingml/2006/table">
            <a:tbl>
              <a:tblPr firstRow="1" bandRow="1">
                <a:tableStyleId>{5940675A-B579-460E-94D1-54222C63F5DA}</a:tableStyleId>
              </a:tblPr>
              <a:tblGrid>
                <a:gridCol w="1027254">
                  <a:extLst>
                    <a:ext uri="{9D8B030D-6E8A-4147-A177-3AD203B41FA5}">
                      <a16:colId xmlns:a16="http://schemas.microsoft.com/office/drawing/2014/main" val="142144225"/>
                    </a:ext>
                  </a:extLst>
                </a:gridCol>
                <a:gridCol w="1027254">
                  <a:extLst>
                    <a:ext uri="{9D8B030D-6E8A-4147-A177-3AD203B41FA5}">
                      <a16:colId xmlns:a16="http://schemas.microsoft.com/office/drawing/2014/main" val="869205324"/>
                    </a:ext>
                  </a:extLst>
                </a:gridCol>
                <a:gridCol w="1027254">
                  <a:extLst>
                    <a:ext uri="{9D8B030D-6E8A-4147-A177-3AD203B41FA5}">
                      <a16:colId xmlns:a16="http://schemas.microsoft.com/office/drawing/2014/main" val="675803034"/>
                    </a:ext>
                  </a:extLst>
                </a:gridCol>
                <a:gridCol w="1027254">
                  <a:extLst>
                    <a:ext uri="{9D8B030D-6E8A-4147-A177-3AD203B41FA5}">
                      <a16:colId xmlns:a16="http://schemas.microsoft.com/office/drawing/2014/main" val="657138528"/>
                    </a:ext>
                  </a:extLst>
                </a:gridCol>
                <a:gridCol w="1027254">
                  <a:extLst>
                    <a:ext uri="{9D8B030D-6E8A-4147-A177-3AD203B41FA5}">
                      <a16:colId xmlns:a16="http://schemas.microsoft.com/office/drawing/2014/main" val="238158807"/>
                    </a:ext>
                  </a:extLst>
                </a:gridCol>
                <a:gridCol w="1027254">
                  <a:extLst>
                    <a:ext uri="{9D8B030D-6E8A-4147-A177-3AD203B41FA5}">
                      <a16:colId xmlns:a16="http://schemas.microsoft.com/office/drawing/2014/main" val="3363977997"/>
                    </a:ext>
                  </a:extLst>
                </a:gridCol>
                <a:gridCol w="1027254">
                  <a:extLst>
                    <a:ext uri="{9D8B030D-6E8A-4147-A177-3AD203B41FA5}">
                      <a16:colId xmlns:a16="http://schemas.microsoft.com/office/drawing/2014/main" val="2422515696"/>
                    </a:ext>
                  </a:extLst>
                </a:gridCol>
                <a:gridCol w="1027254">
                  <a:extLst>
                    <a:ext uri="{9D8B030D-6E8A-4147-A177-3AD203B41FA5}">
                      <a16:colId xmlns:a16="http://schemas.microsoft.com/office/drawing/2014/main" val="684702728"/>
                    </a:ext>
                  </a:extLst>
                </a:gridCol>
                <a:gridCol w="1027254">
                  <a:extLst>
                    <a:ext uri="{9D8B030D-6E8A-4147-A177-3AD203B41FA5}">
                      <a16:colId xmlns:a16="http://schemas.microsoft.com/office/drawing/2014/main" val="4009458927"/>
                    </a:ext>
                  </a:extLst>
                </a:gridCol>
                <a:gridCol w="1027254">
                  <a:extLst>
                    <a:ext uri="{9D8B030D-6E8A-4147-A177-3AD203B41FA5}">
                      <a16:colId xmlns:a16="http://schemas.microsoft.com/office/drawing/2014/main" val="867798527"/>
                    </a:ext>
                  </a:extLst>
                </a:gridCol>
                <a:gridCol w="1027254">
                  <a:extLst>
                    <a:ext uri="{9D8B030D-6E8A-4147-A177-3AD203B41FA5}">
                      <a16:colId xmlns:a16="http://schemas.microsoft.com/office/drawing/2014/main" val="762319502"/>
                    </a:ext>
                  </a:extLst>
                </a:gridCol>
              </a:tblGrid>
              <a:tr h="288255">
                <a:tc gridSpan="3">
                  <a:txBody>
                    <a:bodyPr/>
                    <a:lstStyle/>
                    <a:p>
                      <a:pPr algn="ctr"/>
                      <a:r>
                        <a:rPr kumimoji="1" lang="en-US" altLang="ja-JP" sz="1200" b="1">
                          <a:solidFill>
                            <a:schemeClr val="tx1"/>
                          </a:solidFill>
                        </a:rPr>
                        <a:t>2</a:t>
                      </a:r>
                      <a:r>
                        <a:rPr kumimoji="1" lang="ja-JP" altLang="en-US" sz="1200" b="1">
                          <a:solidFill>
                            <a:schemeClr val="tx1"/>
                          </a:solidFill>
                        </a:rPr>
                        <a:t>月</a:t>
                      </a:r>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lumMod val="65000"/>
                      </a:schemeClr>
                    </a:solidFill>
                  </a:tcPr>
                </a:tc>
                <a:tc hMerge="1">
                  <a:txBody>
                    <a:bodyPr/>
                    <a:lstStyle/>
                    <a:p>
                      <a:pPr algn="ctr"/>
                      <a:endParaRPr kumimoji="1" lang="ja-JP" altLang="en-US" sz="1200" b="1">
                        <a:solidFill>
                          <a:schemeClr val="tx1"/>
                        </a:solidFill>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75000"/>
                      </a:schemeClr>
                    </a:solidFill>
                  </a:tcPr>
                </a:tc>
                <a:tc hMerge="1">
                  <a:txBody>
                    <a:bodyPr/>
                    <a:lstStyle/>
                    <a:p>
                      <a:pPr algn="ctr"/>
                      <a:endParaRPr kumimoji="1" lang="ja-JP" altLang="en-US" sz="1200" b="1">
                        <a:solidFill>
                          <a:schemeClr val="tx1"/>
                        </a:solidFill>
                      </a:endParaRPr>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75000"/>
                      </a:schemeClr>
                    </a:solidFill>
                  </a:tcPr>
                </a:tc>
                <a:tc gridSpan="4">
                  <a:txBody>
                    <a:bodyPr/>
                    <a:lstStyle/>
                    <a:p>
                      <a:pPr algn="ctr"/>
                      <a:r>
                        <a:rPr kumimoji="1" lang="en-US" altLang="ja-JP" sz="1200" b="1">
                          <a:solidFill>
                            <a:schemeClr val="tx1"/>
                          </a:solidFill>
                        </a:rPr>
                        <a:t>3</a:t>
                      </a:r>
                      <a:r>
                        <a:rPr kumimoji="1" lang="ja-JP" altLang="en-US" sz="1200" b="1">
                          <a:solidFill>
                            <a:schemeClr val="tx1"/>
                          </a:solidFill>
                        </a:rPr>
                        <a:t>月</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65000"/>
                      </a:schemeClr>
                    </a:solidFill>
                  </a:tcPr>
                </a:tc>
                <a:tc hMerge="1">
                  <a:txBody>
                    <a:bodyPr/>
                    <a:lstStyle/>
                    <a:p>
                      <a:pPr algn="ctr"/>
                      <a:endParaRPr kumimoji="1" lang="ja-JP" altLang="en-US" sz="1200" b="1">
                        <a:solidFill>
                          <a:schemeClr val="tx1"/>
                        </a:solidFill>
                      </a:endParaRPr>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75000"/>
                      </a:schemeClr>
                    </a:solidFill>
                  </a:tcPr>
                </a:tc>
                <a:tc hMerge="1">
                  <a:txBody>
                    <a:bodyPr/>
                    <a:lstStyle/>
                    <a:p>
                      <a:pPr algn="ctr"/>
                      <a:endParaRPr kumimoji="1" lang="ja-JP" altLang="en-US" sz="1200" b="1">
                        <a:solidFill>
                          <a:schemeClr val="tx1"/>
                        </a:solidFill>
                      </a:endParaRPr>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75000"/>
                      </a:schemeClr>
                    </a:solidFill>
                  </a:tcPr>
                </a:tc>
                <a:tc hMerge="1">
                  <a:txBody>
                    <a:bodyPr/>
                    <a:lstStyle/>
                    <a:p>
                      <a:pPr algn="ctr"/>
                      <a:endParaRPr kumimoji="1" lang="ja-JP" altLang="en-US" sz="1200" b="1">
                        <a:solidFill>
                          <a:schemeClr val="tx1"/>
                        </a:solidFill>
                      </a:endParaRPr>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75000"/>
                      </a:schemeClr>
                    </a:solidFill>
                  </a:tcPr>
                </a:tc>
                <a:tc gridSpan="4">
                  <a:txBody>
                    <a:bodyPr/>
                    <a:lstStyle/>
                    <a:p>
                      <a:pPr algn="ctr"/>
                      <a:r>
                        <a:rPr kumimoji="1" lang="en-US" altLang="ja-JP" sz="1200" b="1">
                          <a:solidFill>
                            <a:schemeClr val="tx1"/>
                          </a:solidFill>
                        </a:rPr>
                        <a:t>4</a:t>
                      </a:r>
                      <a:r>
                        <a:rPr kumimoji="1" lang="ja-JP" altLang="en-US" sz="1200" b="1">
                          <a:solidFill>
                            <a:schemeClr val="tx1"/>
                          </a:solidFill>
                        </a:rPr>
                        <a:t>月</a:t>
                      </a:r>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65000"/>
                      </a:schemeClr>
                    </a:solidFill>
                  </a:tcPr>
                </a:tc>
                <a:tc hMerge="1">
                  <a:txBody>
                    <a:bodyPr/>
                    <a:lstStyle/>
                    <a:p>
                      <a:pPr algn="ctr"/>
                      <a:endParaRPr kumimoji="1" lang="ja-JP" altLang="en-US" sz="1200" b="1">
                        <a:solidFill>
                          <a:schemeClr val="tx1"/>
                        </a:solidFill>
                      </a:endParaRPr>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75000"/>
                      </a:schemeClr>
                    </a:solidFill>
                  </a:tcPr>
                </a:tc>
                <a:tc hMerge="1">
                  <a:txBody>
                    <a:bodyPr/>
                    <a:lstStyle/>
                    <a:p>
                      <a:pPr algn="ctr"/>
                      <a:endParaRPr kumimoji="1" lang="ja-JP" altLang="en-US" sz="1200" b="1">
                        <a:solidFill>
                          <a:schemeClr val="tx1"/>
                        </a:solidFill>
                      </a:endParaRPr>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75000"/>
                      </a:schemeClr>
                    </a:solidFill>
                  </a:tcPr>
                </a:tc>
                <a:tc hMerge="1">
                  <a:txBody>
                    <a:bodyPr/>
                    <a:lstStyle/>
                    <a:p>
                      <a:pPr algn="ctr"/>
                      <a:endParaRPr kumimoji="1" lang="ja-JP" altLang="en-US" sz="1200" b="1">
                        <a:solidFill>
                          <a:schemeClr val="tx1"/>
                        </a:solidFill>
                      </a:endParaRPr>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3046912669"/>
                  </a:ext>
                </a:extLst>
              </a:tr>
              <a:tr h="124424">
                <a:tc>
                  <a:txBody>
                    <a:bodyPr/>
                    <a:lstStyle/>
                    <a:p>
                      <a:pPr algn="ctr"/>
                      <a:r>
                        <a:rPr kumimoji="1" lang="en-US" altLang="ja-JP" sz="1000"/>
                        <a:t>2/13</a:t>
                      </a:r>
                      <a:endParaRPr kumimoji="1" lang="ja-JP" altLang="en-US" sz="1000"/>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tc>
                  <a:txBody>
                    <a:bodyPr/>
                    <a:lstStyle/>
                    <a:p>
                      <a:pPr algn="ctr"/>
                      <a:r>
                        <a:rPr kumimoji="1" lang="en-US" altLang="ja-JP" sz="1000"/>
                        <a:t>2/20</a:t>
                      </a:r>
                      <a:endParaRPr kumimoji="1" lang="ja-JP" altLang="en-US" sz="1000"/>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tc>
                  <a:txBody>
                    <a:bodyPr/>
                    <a:lstStyle/>
                    <a:p>
                      <a:pPr algn="ctr"/>
                      <a:r>
                        <a:rPr kumimoji="1" lang="en-US" altLang="ja-JP" sz="1000"/>
                        <a:t>2/27</a:t>
                      </a:r>
                      <a:endParaRPr kumimoji="1" lang="ja-JP" altLang="en-US" sz="1000"/>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tc>
                  <a:txBody>
                    <a:bodyPr/>
                    <a:lstStyle/>
                    <a:p>
                      <a:pPr algn="ctr"/>
                      <a:r>
                        <a:rPr kumimoji="1" lang="en-US" altLang="ja-JP" sz="1000"/>
                        <a:t>3/6</a:t>
                      </a:r>
                      <a:endParaRPr kumimoji="1" lang="ja-JP" altLang="en-US" sz="1000"/>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tc>
                  <a:txBody>
                    <a:bodyPr/>
                    <a:lstStyle/>
                    <a:p>
                      <a:pPr algn="ctr"/>
                      <a:r>
                        <a:rPr kumimoji="1" lang="en-US" altLang="ja-JP" sz="1000"/>
                        <a:t>3/13</a:t>
                      </a:r>
                      <a:endParaRPr kumimoji="1" lang="ja-JP" altLang="en-US" sz="1000"/>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tc>
                  <a:txBody>
                    <a:bodyPr/>
                    <a:lstStyle/>
                    <a:p>
                      <a:pPr algn="ctr"/>
                      <a:r>
                        <a:rPr kumimoji="1" lang="en-US" altLang="ja-JP" sz="1000"/>
                        <a:t>3/20</a:t>
                      </a:r>
                      <a:endParaRPr kumimoji="1" lang="ja-JP" altLang="en-US" sz="1000"/>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tc>
                  <a:txBody>
                    <a:bodyPr/>
                    <a:lstStyle/>
                    <a:p>
                      <a:pPr algn="ctr"/>
                      <a:r>
                        <a:rPr kumimoji="1" lang="en-US" altLang="ja-JP" sz="1000"/>
                        <a:t>3/27</a:t>
                      </a:r>
                      <a:endParaRPr kumimoji="1" lang="ja-JP" altLang="en-US" sz="1000"/>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tc>
                  <a:txBody>
                    <a:bodyPr/>
                    <a:lstStyle/>
                    <a:p>
                      <a:pPr algn="ctr"/>
                      <a:r>
                        <a:rPr kumimoji="1" lang="en-US" altLang="ja-JP" sz="1000"/>
                        <a:t>4/3</a:t>
                      </a:r>
                      <a:endParaRPr kumimoji="1" lang="ja-JP" altLang="en-US" sz="1000"/>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tc>
                  <a:txBody>
                    <a:bodyPr/>
                    <a:lstStyle/>
                    <a:p>
                      <a:pPr algn="ctr"/>
                      <a:r>
                        <a:rPr kumimoji="1" lang="en-US" altLang="ja-JP" sz="1000"/>
                        <a:t>4/10</a:t>
                      </a:r>
                      <a:endParaRPr kumimoji="1" lang="ja-JP" altLang="en-US" sz="1000"/>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tc>
                  <a:txBody>
                    <a:bodyPr/>
                    <a:lstStyle/>
                    <a:p>
                      <a:pPr algn="ctr"/>
                      <a:r>
                        <a:rPr kumimoji="1" lang="en-US" altLang="ja-JP" sz="1000"/>
                        <a:t>4/17</a:t>
                      </a:r>
                      <a:endParaRPr kumimoji="1" lang="ja-JP" altLang="en-US" sz="1000"/>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tc>
                  <a:txBody>
                    <a:bodyPr/>
                    <a:lstStyle/>
                    <a:p>
                      <a:pPr algn="ctr"/>
                      <a:r>
                        <a:rPr kumimoji="1" lang="en-US" altLang="ja-JP" sz="1000"/>
                        <a:t>4/24</a:t>
                      </a:r>
                      <a:endParaRPr kumimoji="1" lang="ja-JP" altLang="en-US" sz="1000"/>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318111879"/>
                  </a:ext>
                </a:extLst>
              </a:tr>
              <a:tr h="197281">
                <a:tc>
                  <a:txBody>
                    <a:bodyPr/>
                    <a:lstStyle/>
                    <a:p>
                      <a:pPr algn="ctr"/>
                      <a:r>
                        <a:rPr kumimoji="1" lang="en-US" altLang="ja-JP" sz="1000"/>
                        <a:t>5</a:t>
                      </a:r>
                      <a:endParaRPr kumimoji="1" lang="ja-JP" altLang="en-US" sz="1000"/>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tc>
                  <a:txBody>
                    <a:bodyPr/>
                    <a:lstStyle/>
                    <a:p>
                      <a:pPr algn="ctr"/>
                      <a:r>
                        <a:rPr kumimoji="1" lang="en-US" altLang="ja-JP" sz="1000"/>
                        <a:t>4</a:t>
                      </a:r>
                      <a:endParaRPr kumimoji="1" lang="ja-JP" altLang="en-US" sz="1000"/>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tc>
                  <a:txBody>
                    <a:bodyPr/>
                    <a:lstStyle/>
                    <a:p>
                      <a:pPr algn="ctr"/>
                      <a:r>
                        <a:rPr kumimoji="1" lang="en-US" altLang="ja-JP" sz="1000"/>
                        <a:t>5</a:t>
                      </a:r>
                      <a:endParaRPr kumimoji="1" lang="ja-JP" altLang="en-US" sz="1000"/>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tc>
                  <a:txBody>
                    <a:bodyPr/>
                    <a:lstStyle/>
                    <a:p>
                      <a:pPr algn="ctr"/>
                      <a:r>
                        <a:rPr kumimoji="1" lang="en-US" altLang="ja-JP" sz="1000"/>
                        <a:t>5</a:t>
                      </a:r>
                      <a:endParaRPr kumimoji="1" lang="ja-JP" altLang="en-US" sz="1000"/>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tc>
                  <a:txBody>
                    <a:bodyPr/>
                    <a:lstStyle/>
                    <a:p>
                      <a:pPr algn="ctr"/>
                      <a:r>
                        <a:rPr kumimoji="1" lang="en-US" altLang="ja-JP" sz="1000"/>
                        <a:t>5</a:t>
                      </a:r>
                      <a:endParaRPr kumimoji="1" lang="ja-JP" altLang="en-US" sz="1000"/>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tc>
                  <a:txBody>
                    <a:bodyPr/>
                    <a:lstStyle/>
                    <a:p>
                      <a:pPr algn="ctr"/>
                      <a:r>
                        <a:rPr kumimoji="1" lang="en-US" altLang="ja-JP" sz="1000"/>
                        <a:t>4</a:t>
                      </a:r>
                      <a:endParaRPr kumimoji="1" lang="ja-JP" altLang="en-US" sz="1000"/>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tc>
                  <a:txBody>
                    <a:bodyPr/>
                    <a:lstStyle/>
                    <a:p>
                      <a:pPr algn="ctr"/>
                      <a:r>
                        <a:rPr kumimoji="1" lang="en-US" altLang="ja-JP" sz="1000"/>
                        <a:t>5</a:t>
                      </a:r>
                      <a:endParaRPr kumimoji="1" lang="ja-JP" altLang="en-US" sz="1000"/>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tc>
                  <a:txBody>
                    <a:bodyPr/>
                    <a:lstStyle/>
                    <a:p>
                      <a:pPr algn="ctr"/>
                      <a:r>
                        <a:rPr kumimoji="1" lang="en-US" altLang="ja-JP" sz="1000"/>
                        <a:t>4</a:t>
                      </a:r>
                      <a:endParaRPr kumimoji="1" lang="ja-JP" altLang="en-US" sz="1000"/>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tc>
                  <a:txBody>
                    <a:bodyPr/>
                    <a:lstStyle/>
                    <a:p>
                      <a:pPr algn="ctr"/>
                      <a:r>
                        <a:rPr kumimoji="1" lang="en-US" altLang="ja-JP" sz="1000"/>
                        <a:t>4</a:t>
                      </a:r>
                      <a:endParaRPr kumimoji="1" lang="ja-JP" altLang="en-US" sz="1000"/>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tc>
                  <a:txBody>
                    <a:bodyPr/>
                    <a:lstStyle/>
                    <a:p>
                      <a:pPr algn="ctr"/>
                      <a:r>
                        <a:rPr kumimoji="1" lang="en-US" altLang="ja-JP" sz="1000"/>
                        <a:t>4</a:t>
                      </a:r>
                      <a:endParaRPr kumimoji="1" lang="ja-JP" altLang="en-US" sz="1000"/>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tc>
                  <a:txBody>
                    <a:bodyPr/>
                    <a:lstStyle/>
                    <a:p>
                      <a:pPr algn="ctr"/>
                      <a:r>
                        <a:rPr kumimoji="1" lang="en-US" altLang="ja-JP" sz="1000"/>
                        <a:t>4</a:t>
                      </a:r>
                      <a:endParaRPr kumimoji="1" lang="ja-JP" altLang="en-US" sz="1000"/>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306513859"/>
                  </a:ext>
                </a:extLst>
              </a:tr>
              <a:tr h="4414552">
                <a:tc>
                  <a:txBody>
                    <a:bodyPr/>
                    <a:lstStyle/>
                    <a:p>
                      <a:endParaRPr kumimoji="1" lang="ja-JP" altLang="en-US" sz="1200"/>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endParaRPr kumimoji="1" lang="ja-JP" altLang="en-US" sz="1200"/>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endParaRPr kumimoji="1" lang="ja-JP" altLang="en-US" sz="1200"/>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endParaRPr kumimoji="1" lang="ja-JP" altLang="en-US" sz="1200"/>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endParaRPr kumimoji="1" lang="ja-JP" altLang="en-US" sz="1200"/>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endParaRPr kumimoji="1" lang="ja-JP" altLang="en-US" sz="1200"/>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endParaRPr kumimoji="1" lang="ja-JP" altLang="en-US" sz="1200"/>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endParaRPr kumimoji="1" lang="ja-JP" altLang="en-US" sz="1200"/>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endParaRPr kumimoji="1" lang="ja-JP" altLang="en-US" sz="1200"/>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endParaRPr kumimoji="1" lang="ja-JP" altLang="en-US" sz="1200"/>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endParaRPr kumimoji="1" lang="ja-JP" altLang="en-US" sz="1200"/>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1369895902"/>
                  </a:ext>
                </a:extLst>
              </a:tr>
            </a:tbl>
          </a:graphicData>
        </a:graphic>
      </p:graphicFrame>
      <p:sp>
        <p:nvSpPr>
          <p:cNvPr id="10" name="テキスト ボックス 9">
            <a:extLst>
              <a:ext uri="{FF2B5EF4-FFF2-40B4-BE49-F238E27FC236}">
                <a16:creationId xmlns:a16="http://schemas.microsoft.com/office/drawing/2014/main" id="{DAA251FD-1451-40E7-A398-7FF52E5AE6B8}"/>
              </a:ext>
            </a:extLst>
          </p:cNvPr>
          <p:cNvSpPr txBox="1"/>
          <p:nvPr/>
        </p:nvSpPr>
        <p:spPr>
          <a:xfrm>
            <a:off x="1583704" y="1664085"/>
            <a:ext cx="1053494" cy="261610"/>
          </a:xfrm>
          <a:prstGeom prst="rect">
            <a:avLst/>
          </a:prstGeom>
          <a:noFill/>
        </p:spPr>
        <p:txBody>
          <a:bodyPr wrap="none" rtlCol="0">
            <a:spAutoFit/>
          </a:bodyPr>
          <a:lstStyle/>
          <a:p>
            <a:r>
              <a:rPr kumimoji="1" lang="ja-JP" altLang="en-US" sz="1100">
                <a:solidFill>
                  <a:srgbClr val="C00000"/>
                </a:solidFill>
              </a:rPr>
              <a:t>★</a:t>
            </a:r>
            <a:r>
              <a:rPr kumimoji="1" lang="en-US" altLang="ja-JP" sz="1100">
                <a:solidFill>
                  <a:srgbClr val="C00000"/>
                </a:solidFill>
              </a:rPr>
              <a:t>2/22</a:t>
            </a:r>
            <a:r>
              <a:rPr kumimoji="1" lang="ja-JP" altLang="en-US" sz="1100">
                <a:solidFill>
                  <a:srgbClr val="C00000"/>
                </a:solidFill>
              </a:rPr>
              <a:t>定例会</a:t>
            </a:r>
          </a:p>
        </p:txBody>
      </p:sp>
      <p:sp>
        <p:nvSpPr>
          <p:cNvPr id="12" name="テキスト ボックス 11">
            <a:extLst>
              <a:ext uri="{FF2B5EF4-FFF2-40B4-BE49-F238E27FC236}">
                <a16:creationId xmlns:a16="http://schemas.microsoft.com/office/drawing/2014/main" id="{399A867A-FEA8-B014-8AD7-B32DED4B2DA5}"/>
              </a:ext>
            </a:extLst>
          </p:cNvPr>
          <p:cNvSpPr txBox="1"/>
          <p:nvPr/>
        </p:nvSpPr>
        <p:spPr>
          <a:xfrm>
            <a:off x="2721305" y="1664085"/>
            <a:ext cx="1257075" cy="430887"/>
          </a:xfrm>
          <a:prstGeom prst="rect">
            <a:avLst/>
          </a:prstGeom>
          <a:noFill/>
        </p:spPr>
        <p:txBody>
          <a:bodyPr wrap="none" rtlCol="0">
            <a:spAutoFit/>
          </a:bodyPr>
          <a:lstStyle/>
          <a:p>
            <a:r>
              <a:rPr kumimoji="1" lang="ja-JP" altLang="en-US" sz="1100">
                <a:solidFill>
                  <a:srgbClr val="C00000"/>
                </a:solidFill>
              </a:rPr>
              <a:t>★</a:t>
            </a:r>
            <a:r>
              <a:rPr kumimoji="1" lang="en-US" altLang="ja-JP" sz="1100">
                <a:solidFill>
                  <a:srgbClr val="C00000"/>
                </a:solidFill>
              </a:rPr>
              <a:t>3/1</a:t>
            </a:r>
            <a:r>
              <a:rPr kumimoji="1" lang="ja-JP" altLang="en-US" sz="1100">
                <a:solidFill>
                  <a:srgbClr val="C00000"/>
                </a:solidFill>
              </a:rPr>
              <a:t>先行チーム</a:t>
            </a:r>
            <a:endParaRPr kumimoji="1" lang="en-US" altLang="ja-JP" sz="1100">
              <a:solidFill>
                <a:srgbClr val="C00000"/>
              </a:solidFill>
            </a:endParaRPr>
          </a:p>
          <a:p>
            <a:r>
              <a:rPr kumimoji="1" lang="ja-JP" altLang="en-US" sz="1100">
                <a:solidFill>
                  <a:srgbClr val="C00000"/>
                </a:solidFill>
              </a:rPr>
              <a:t>キックオフ</a:t>
            </a:r>
          </a:p>
        </p:txBody>
      </p:sp>
      <p:sp>
        <p:nvSpPr>
          <p:cNvPr id="17" name="矢印: 五方向 16">
            <a:extLst>
              <a:ext uri="{FF2B5EF4-FFF2-40B4-BE49-F238E27FC236}">
                <a16:creationId xmlns:a16="http://schemas.microsoft.com/office/drawing/2014/main" id="{C66D61CB-0071-B078-3079-A20A4D62A04D}"/>
              </a:ext>
            </a:extLst>
          </p:cNvPr>
          <p:cNvSpPr/>
          <p:nvPr/>
        </p:nvSpPr>
        <p:spPr>
          <a:xfrm>
            <a:off x="579363" y="2060207"/>
            <a:ext cx="3949164" cy="435167"/>
          </a:xfrm>
          <a:prstGeom prst="homePlate">
            <a:avLst>
              <a:gd name="adj" fmla="val 24074"/>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b="1"/>
              <a:t>調査</a:t>
            </a:r>
            <a:endParaRPr kumimoji="1" lang="en-US" altLang="ja-JP" sz="1200" b="1"/>
          </a:p>
          <a:p>
            <a:pPr algn="ctr"/>
            <a:r>
              <a:rPr kumimoji="1" lang="ja-JP" altLang="en-US" sz="1200" b="1"/>
              <a:t>プロジェクト</a:t>
            </a:r>
          </a:p>
        </p:txBody>
      </p:sp>
      <p:sp>
        <p:nvSpPr>
          <p:cNvPr id="18" name="矢印: 五方向 17">
            <a:extLst>
              <a:ext uri="{FF2B5EF4-FFF2-40B4-BE49-F238E27FC236}">
                <a16:creationId xmlns:a16="http://schemas.microsoft.com/office/drawing/2014/main" id="{209D0C40-A4EF-DAC2-1257-A8D466B2D988}"/>
              </a:ext>
            </a:extLst>
          </p:cNvPr>
          <p:cNvSpPr/>
          <p:nvPr/>
        </p:nvSpPr>
        <p:spPr>
          <a:xfrm>
            <a:off x="2647785" y="2687223"/>
            <a:ext cx="908563" cy="409299"/>
          </a:xfrm>
          <a:prstGeom prst="homePlate">
            <a:avLst>
              <a:gd name="adj" fmla="val 24074"/>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00" b="1"/>
              <a:t>契約</a:t>
            </a:r>
          </a:p>
        </p:txBody>
      </p:sp>
      <p:sp>
        <p:nvSpPr>
          <p:cNvPr id="19" name="矢印: 五方向 18">
            <a:extLst>
              <a:ext uri="{FF2B5EF4-FFF2-40B4-BE49-F238E27FC236}">
                <a16:creationId xmlns:a16="http://schemas.microsoft.com/office/drawing/2014/main" id="{60A496DA-1E18-070E-124B-5142DBF02E6E}"/>
              </a:ext>
            </a:extLst>
          </p:cNvPr>
          <p:cNvSpPr/>
          <p:nvPr/>
        </p:nvSpPr>
        <p:spPr>
          <a:xfrm>
            <a:off x="3604263" y="2676430"/>
            <a:ext cx="3726420" cy="430887"/>
          </a:xfrm>
          <a:prstGeom prst="homePlate">
            <a:avLst>
              <a:gd name="adj" fmla="val 24074"/>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b="1"/>
              <a:t>主要画面の</a:t>
            </a:r>
            <a:r>
              <a:rPr lang="ja-JP" altLang="en-US" sz="1200" b="1"/>
              <a:t>先行開発</a:t>
            </a:r>
            <a:endParaRPr lang="en-US" altLang="ja-JP" sz="1200" b="1"/>
          </a:p>
          <a:p>
            <a:pPr algn="ctr"/>
            <a:r>
              <a:rPr kumimoji="1" lang="ja-JP" altLang="en-US" sz="900" b="1"/>
              <a:t>業務要件定義</a:t>
            </a:r>
            <a:r>
              <a:rPr kumimoji="1" lang="en-US" altLang="ja-JP" sz="900" b="1"/>
              <a:t>/WF</a:t>
            </a:r>
            <a:r>
              <a:rPr kumimoji="1" lang="ja-JP" altLang="en-US" sz="900" b="1"/>
              <a:t>作成　</a:t>
            </a:r>
            <a:r>
              <a:rPr lang="ja-JP" altLang="en-US" sz="900" b="1"/>
              <a:t>システム要件定義　開発　</a:t>
            </a:r>
            <a:endParaRPr lang="en-US" altLang="ja-JP" sz="900" b="1"/>
          </a:p>
        </p:txBody>
      </p:sp>
      <p:sp>
        <p:nvSpPr>
          <p:cNvPr id="20" name="テキスト ボックス 19">
            <a:extLst>
              <a:ext uri="{FF2B5EF4-FFF2-40B4-BE49-F238E27FC236}">
                <a16:creationId xmlns:a16="http://schemas.microsoft.com/office/drawing/2014/main" id="{29DA9A42-F18F-841D-67A9-C1D50107F1FF}"/>
              </a:ext>
            </a:extLst>
          </p:cNvPr>
          <p:cNvSpPr txBox="1"/>
          <p:nvPr/>
        </p:nvSpPr>
        <p:spPr>
          <a:xfrm>
            <a:off x="3805388" y="1622038"/>
            <a:ext cx="748923" cy="228950"/>
          </a:xfrm>
          <a:prstGeom prst="rect">
            <a:avLst/>
          </a:prstGeom>
          <a:noFill/>
        </p:spPr>
        <p:txBody>
          <a:bodyPr wrap="none" rtlCol="0">
            <a:spAutoFit/>
          </a:bodyPr>
          <a:lstStyle/>
          <a:p>
            <a:r>
              <a:rPr kumimoji="1" lang="ja-JP" altLang="en-US" sz="1100">
                <a:solidFill>
                  <a:srgbClr val="C00000"/>
                </a:solidFill>
              </a:rPr>
              <a:t>★定例会</a:t>
            </a:r>
          </a:p>
        </p:txBody>
      </p:sp>
      <p:sp>
        <p:nvSpPr>
          <p:cNvPr id="21" name="テキスト ボックス 20">
            <a:extLst>
              <a:ext uri="{FF2B5EF4-FFF2-40B4-BE49-F238E27FC236}">
                <a16:creationId xmlns:a16="http://schemas.microsoft.com/office/drawing/2014/main" id="{A21C8420-EC17-D275-3DDF-0ADFC73F6B32}"/>
              </a:ext>
            </a:extLst>
          </p:cNvPr>
          <p:cNvSpPr txBox="1"/>
          <p:nvPr/>
        </p:nvSpPr>
        <p:spPr>
          <a:xfrm>
            <a:off x="4763146" y="1622038"/>
            <a:ext cx="748923" cy="228950"/>
          </a:xfrm>
          <a:prstGeom prst="rect">
            <a:avLst/>
          </a:prstGeom>
          <a:noFill/>
        </p:spPr>
        <p:txBody>
          <a:bodyPr wrap="none" rtlCol="0">
            <a:spAutoFit/>
          </a:bodyPr>
          <a:lstStyle/>
          <a:p>
            <a:r>
              <a:rPr kumimoji="1" lang="ja-JP" altLang="en-US" sz="1100">
                <a:solidFill>
                  <a:srgbClr val="C00000"/>
                </a:solidFill>
              </a:rPr>
              <a:t>★定例会</a:t>
            </a:r>
          </a:p>
        </p:txBody>
      </p:sp>
      <p:sp>
        <p:nvSpPr>
          <p:cNvPr id="22" name="テキスト ボックス 21">
            <a:extLst>
              <a:ext uri="{FF2B5EF4-FFF2-40B4-BE49-F238E27FC236}">
                <a16:creationId xmlns:a16="http://schemas.microsoft.com/office/drawing/2014/main" id="{436858BB-020D-B2AD-B173-E9219EE2ED4B}"/>
              </a:ext>
            </a:extLst>
          </p:cNvPr>
          <p:cNvSpPr txBox="1"/>
          <p:nvPr/>
        </p:nvSpPr>
        <p:spPr>
          <a:xfrm>
            <a:off x="5852292" y="1622038"/>
            <a:ext cx="748923" cy="228950"/>
          </a:xfrm>
          <a:prstGeom prst="rect">
            <a:avLst/>
          </a:prstGeom>
          <a:noFill/>
        </p:spPr>
        <p:txBody>
          <a:bodyPr wrap="none" rtlCol="0">
            <a:spAutoFit/>
          </a:bodyPr>
          <a:lstStyle/>
          <a:p>
            <a:r>
              <a:rPr kumimoji="1" lang="ja-JP" altLang="en-US" sz="1100">
                <a:solidFill>
                  <a:srgbClr val="C00000"/>
                </a:solidFill>
              </a:rPr>
              <a:t>★定例会</a:t>
            </a:r>
          </a:p>
        </p:txBody>
      </p:sp>
      <p:sp>
        <p:nvSpPr>
          <p:cNvPr id="23" name="テキスト ボックス 22">
            <a:extLst>
              <a:ext uri="{FF2B5EF4-FFF2-40B4-BE49-F238E27FC236}">
                <a16:creationId xmlns:a16="http://schemas.microsoft.com/office/drawing/2014/main" id="{97AD19DE-DCFE-2B54-8D2A-1C7C3C2D6EAC}"/>
              </a:ext>
            </a:extLst>
          </p:cNvPr>
          <p:cNvSpPr txBox="1"/>
          <p:nvPr/>
        </p:nvSpPr>
        <p:spPr>
          <a:xfrm>
            <a:off x="6770289" y="1622038"/>
            <a:ext cx="748923" cy="228950"/>
          </a:xfrm>
          <a:prstGeom prst="rect">
            <a:avLst/>
          </a:prstGeom>
          <a:noFill/>
        </p:spPr>
        <p:txBody>
          <a:bodyPr wrap="none" rtlCol="0">
            <a:spAutoFit/>
          </a:bodyPr>
          <a:lstStyle/>
          <a:p>
            <a:r>
              <a:rPr kumimoji="1" lang="ja-JP" altLang="en-US" sz="1100">
                <a:solidFill>
                  <a:srgbClr val="C00000"/>
                </a:solidFill>
              </a:rPr>
              <a:t>★定例会</a:t>
            </a:r>
          </a:p>
        </p:txBody>
      </p:sp>
      <p:sp>
        <p:nvSpPr>
          <p:cNvPr id="24" name="矢印: 五方向 23">
            <a:extLst>
              <a:ext uri="{FF2B5EF4-FFF2-40B4-BE49-F238E27FC236}">
                <a16:creationId xmlns:a16="http://schemas.microsoft.com/office/drawing/2014/main" id="{F285073F-02C8-8127-DE89-DB15329C2B36}"/>
              </a:ext>
            </a:extLst>
          </p:cNvPr>
          <p:cNvSpPr/>
          <p:nvPr/>
        </p:nvSpPr>
        <p:spPr>
          <a:xfrm>
            <a:off x="3604262" y="3361882"/>
            <a:ext cx="1907807" cy="430887"/>
          </a:xfrm>
          <a:prstGeom prst="homePlate">
            <a:avLst>
              <a:gd name="adj" fmla="val 24074"/>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00" b="1"/>
              <a:t>開発環境調査</a:t>
            </a:r>
          </a:p>
        </p:txBody>
      </p:sp>
      <p:sp>
        <p:nvSpPr>
          <p:cNvPr id="25" name="矢印: 五方向 24">
            <a:extLst>
              <a:ext uri="{FF2B5EF4-FFF2-40B4-BE49-F238E27FC236}">
                <a16:creationId xmlns:a16="http://schemas.microsoft.com/office/drawing/2014/main" id="{60B85263-80B1-780E-1480-654E4B09AB2E}"/>
              </a:ext>
            </a:extLst>
          </p:cNvPr>
          <p:cNvSpPr/>
          <p:nvPr/>
        </p:nvSpPr>
        <p:spPr>
          <a:xfrm>
            <a:off x="4590165" y="4000050"/>
            <a:ext cx="1505835" cy="430887"/>
          </a:xfrm>
          <a:prstGeom prst="homePlate">
            <a:avLst>
              <a:gd name="adj" fmla="val 24074"/>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900" b="1"/>
              <a:t>開発難易度</a:t>
            </a:r>
            <a:r>
              <a:rPr lang="ja-JP" altLang="en-US" sz="900" b="1"/>
              <a:t>評価</a:t>
            </a:r>
            <a:endParaRPr lang="en-US" altLang="ja-JP" sz="900" b="1"/>
          </a:p>
          <a:p>
            <a:pPr algn="ctr"/>
            <a:r>
              <a:rPr kumimoji="1" lang="en-US" altLang="ja-JP" sz="900" b="1"/>
              <a:t>/7</a:t>
            </a:r>
            <a:r>
              <a:rPr kumimoji="1" lang="ja-JP" altLang="en-US" sz="900" b="1"/>
              <a:t>月リリース</a:t>
            </a:r>
            <a:r>
              <a:rPr lang="ja-JP" altLang="en-US" sz="900" b="1"/>
              <a:t>対応リソースの算出</a:t>
            </a:r>
            <a:endParaRPr kumimoji="1" lang="ja-JP" altLang="en-US" sz="900" b="1"/>
          </a:p>
        </p:txBody>
      </p:sp>
      <p:sp>
        <p:nvSpPr>
          <p:cNvPr id="26" name="矢印: 五方向 25">
            <a:extLst>
              <a:ext uri="{FF2B5EF4-FFF2-40B4-BE49-F238E27FC236}">
                <a16:creationId xmlns:a16="http://schemas.microsoft.com/office/drawing/2014/main" id="{33637719-04ED-94ED-2AF6-02E08716FB9C}"/>
              </a:ext>
            </a:extLst>
          </p:cNvPr>
          <p:cNvSpPr/>
          <p:nvPr/>
        </p:nvSpPr>
        <p:spPr>
          <a:xfrm>
            <a:off x="5648334" y="4604512"/>
            <a:ext cx="952881" cy="430887"/>
          </a:xfrm>
          <a:prstGeom prst="homePlate">
            <a:avLst>
              <a:gd name="adj" fmla="val 24074"/>
            </a:avLst>
          </a:prstGeom>
          <a:solidFill>
            <a:schemeClr val="tx2"/>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900" b="1">
                <a:solidFill>
                  <a:schemeClr val="bg1"/>
                </a:solidFill>
              </a:rPr>
              <a:t>プロジェクト計画</a:t>
            </a:r>
            <a:r>
              <a:rPr kumimoji="1" lang="ja-JP" altLang="en-US" sz="900" b="1">
                <a:solidFill>
                  <a:schemeClr val="bg1"/>
                </a:solidFill>
              </a:rPr>
              <a:t>策定</a:t>
            </a:r>
          </a:p>
        </p:txBody>
      </p:sp>
      <p:sp>
        <p:nvSpPr>
          <p:cNvPr id="27" name="矢印: 五方向 26">
            <a:extLst>
              <a:ext uri="{FF2B5EF4-FFF2-40B4-BE49-F238E27FC236}">
                <a16:creationId xmlns:a16="http://schemas.microsoft.com/office/drawing/2014/main" id="{E891DABF-3DF7-7D41-C03F-2F3154A34658}"/>
              </a:ext>
            </a:extLst>
          </p:cNvPr>
          <p:cNvSpPr/>
          <p:nvPr/>
        </p:nvSpPr>
        <p:spPr>
          <a:xfrm>
            <a:off x="8038292" y="2654563"/>
            <a:ext cx="4057696" cy="2512171"/>
          </a:xfrm>
          <a:prstGeom prst="homePlate">
            <a:avLst>
              <a:gd name="adj" fmla="val 19148"/>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b="1">
                <a:solidFill>
                  <a:schemeClr val="tx1"/>
                </a:solidFill>
              </a:rPr>
              <a:t>7</a:t>
            </a:r>
            <a:r>
              <a:rPr kumimoji="1" lang="ja-JP" altLang="en-US" sz="1200" b="1">
                <a:solidFill>
                  <a:schemeClr val="tx1"/>
                </a:solidFill>
              </a:rPr>
              <a:t>月リリース開発プロジェクトとして</a:t>
            </a:r>
            <a:endParaRPr kumimoji="1" lang="en-US" altLang="ja-JP" sz="1200" b="1">
              <a:solidFill>
                <a:schemeClr val="tx1"/>
              </a:solidFill>
            </a:endParaRPr>
          </a:p>
          <a:p>
            <a:pPr algn="ctr"/>
            <a:r>
              <a:rPr lang="ja-JP" altLang="en-US" sz="1200" b="1">
                <a:solidFill>
                  <a:schemeClr val="tx1"/>
                </a:solidFill>
              </a:rPr>
              <a:t>再始動</a:t>
            </a:r>
            <a:endParaRPr kumimoji="1" lang="ja-JP" altLang="en-US" sz="1200" b="1">
              <a:solidFill>
                <a:schemeClr val="tx1"/>
              </a:solidFill>
            </a:endParaRPr>
          </a:p>
        </p:txBody>
      </p:sp>
      <p:sp>
        <p:nvSpPr>
          <p:cNvPr id="29" name="矢印: 五方向 28">
            <a:extLst>
              <a:ext uri="{FF2B5EF4-FFF2-40B4-BE49-F238E27FC236}">
                <a16:creationId xmlns:a16="http://schemas.microsoft.com/office/drawing/2014/main" id="{CF96C00F-29E8-55AD-1065-68632A1E2E80}"/>
              </a:ext>
            </a:extLst>
          </p:cNvPr>
          <p:cNvSpPr/>
          <p:nvPr/>
        </p:nvSpPr>
        <p:spPr>
          <a:xfrm>
            <a:off x="542827" y="5458297"/>
            <a:ext cx="6880528" cy="430887"/>
          </a:xfrm>
          <a:prstGeom prst="homePlate">
            <a:avLst>
              <a:gd name="adj" fmla="val 24074"/>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b="1">
                <a:solidFill>
                  <a:schemeClr val="bg1"/>
                </a:solidFill>
              </a:rPr>
              <a:t>開発リソース調達</a:t>
            </a:r>
            <a:r>
              <a:rPr kumimoji="1" lang="en-US" altLang="ja-JP" sz="1200" b="1">
                <a:solidFill>
                  <a:schemeClr val="bg1"/>
                </a:solidFill>
              </a:rPr>
              <a:t>/</a:t>
            </a:r>
            <a:r>
              <a:rPr kumimoji="1" lang="ja-JP" altLang="en-US" sz="1200" b="1">
                <a:solidFill>
                  <a:schemeClr val="bg1"/>
                </a:solidFill>
              </a:rPr>
              <a:t>体制構築</a:t>
            </a:r>
          </a:p>
        </p:txBody>
      </p:sp>
      <p:sp>
        <p:nvSpPr>
          <p:cNvPr id="30" name="テキスト ボックス 29">
            <a:extLst>
              <a:ext uri="{FF2B5EF4-FFF2-40B4-BE49-F238E27FC236}">
                <a16:creationId xmlns:a16="http://schemas.microsoft.com/office/drawing/2014/main" id="{DAB10FA6-B7E8-9DEB-929C-F6A5B0EF73EF}"/>
              </a:ext>
            </a:extLst>
          </p:cNvPr>
          <p:cNvSpPr txBox="1"/>
          <p:nvPr/>
        </p:nvSpPr>
        <p:spPr>
          <a:xfrm>
            <a:off x="3566193" y="2469285"/>
            <a:ext cx="910290" cy="230832"/>
          </a:xfrm>
          <a:prstGeom prst="rect">
            <a:avLst/>
          </a:prstGeom>
          <a:noFill/>
        </p:spPr>
        <p:txBody>
          <a:bodyPr wrap="square" rtlCol="0">
            <a:spAutoFit/>
          </a:bodyPr>
          <a:lstStyle/>
          <a:p>
            <a:r>
              <a:rPr kumimoji="1" lang="en-US" altLang="ja-JP" sz="900"/>
              <a:t>STEP1-1</a:t>
            </a:r>
            <a:endParaRPr kumimoji="1" lang="ja-JP" altLang="en-US" sz="900"/>
          </a:p>
        </p:txBody>
      </p:sp>
      <p:sp>
        <p:nvSpPr>
          <p:cNvPr id="31" name="テキスト ボックス 30">
            <a:extLst>
              <a:ext uri="{FF2B5EF4-FFF2-40B4-BE49-F238E27FC236}">
                <a16:creationId xmlns:a16="http://schemas.microsoft.com/office/drawing/2014/main" id="{AF3761FF-8404-9C8E-2675-C95ABF91D5DA}"/>
              </a:ext>
            </a:extLst>
          </p:cNvPr>
          <p:cNvSpPr txBox="1"/>
          <p:nvPr/>
        </p:nvSpPr>
        <p:spPr>
          <a:xfrm>
            <a:off x="3520625" y="3158951"/>
            <a:ext cx="910290" cy="230832"/>
          </a:xfrm>
          <a:prstGeom prst="rect">
            <a:avLst/>
          </a:prstGeom>
          <a:noFill/>
        </p:spPr>
        <p:txBody>
          <a:bodyPr wrap="square" rtlCol="0">
            <a:spAutoFit/>
          </a:bodyPr>
          <a:lstStyle/>
          <a:p>
            <a:r>
              <a:rPr kumimoji="1" lang="en-US" altLang="ja-JP" sz="900"/>
              <a:t>STEP1-2</a:t>
            </a:r>
            <a:endParaRPr kumimoji="1" lang="ja-JP" altLang="en-US" sz="900"/>
          </a:p>
        </p:txBody>
      </p:sp>
      <p:sp>
        <p:nvSpPr>
          <p:cNvPr id="32" name="テキスト ボックス 31">
            <a:extLst>
              <a:ext uri="{FF2B5EF4-FFF2-40B4-BE49-F238E27FC236}">
                <a16:creationId xmlns:a16="http://schemas.microsoft.com/office/drawing/2014/main" id="{25FDD0F1-E7D8-A6E4-6778-67C1791E2229}"/>
              </a:ext>
            </a:extLst>
          </p:cNvPr>
          <p:cNvSpPr txBox="1"/>
          <p:nvPr/>
        </p:nvSpPr>
        <p:spPr>
          <a:xfrm>
            <a:off x="4491991" y="3818449"/>
            <a:ext cx="655949" cy="230832"/>
          </a:xfrm>
          <a:prstGeom prst="rect">
            <a:avLst/>
          </a:prstGeom>
          <a:noFill/>
        </p:spPr>
        <p:txBody>
          <a:bodyPr wrap="none" rtlCol="0">
            <a:spAutoFit/>
          </a:bodyPr>
          <a:lstStyle/>
          <a:p>
            <a:r>
              <a:rPr kumimoji="1" lang="en-US" altLang="ja-JP" sz="900"/>
              <a:t>STEP2-1</a:t>
            </a:r>
            <a:endParaRPr kumimoji="1" lang="ja-JP" altLang="en-US" sz="900"/>
          </a:p>
        </p:txBody>
      </p:sp>
      <p:sp>
        <p:nvSpPr>
          <p:cNvPr id="33" name="テキスト ボックス 32">
            <a:extLst>
              <a:ext uri="{FF2B5EF4-FFF2-40B4-BE49-F238E27FC236}">
                <a16:creationId xmlns:a16="http://schemas.microsoft.com/office/drawing/2014/main" id="{1368C0C8-0731-4F1A-0259-9C7F49B9C5DE}"/>
              </a:ext>
            </a:extLst>
          </p:cNvPr>
          <p:cNvSpPr txBox="1"/>
          <p:nvPr/>
        </p:nvSpPr>
        <p:spPr>
          <a:xfrm>
            <a:off x="542827" y="5224577"/>
            <a:ext cx="910290" cy="230832"/>
          </a:xfrm>
          <a:prstGeom prst="rect">
            <a:avLst/>
          </a:prstGeom>
          <a:noFill/>
        </p:spPr>
        <p:txBody>
          <a:bodyPr wrap="square" rtlCol="0">
            <a:spAutoFit/>
          </a:bodyPr>
          <a:lstStyle/>
          <a:p>
            <a:r>
              <a:rPr kumimoji="1" lang="en-US" altLang="ja-JP" sz="900"/>
              <a:t>STEP2-2</a:t>
            </a:r>
            <a:endParaRPr kumimoji="1" lang="ja-JP" altLang="en-US" sz="900"/>
          </a:p>
        </p:txBody>
      </p:sp>
      <p:sp>
        <p:nvSpPr>
          <p:cNvPr id="34" name="テキスト ボックス 33">
            <a:extLst>
              <a:ext uri="{FF2B5EF4-FFF2-40B4-BE49-F238E27FC236}">
                <a16:creationId xmlns:a16="http://schemas.microsoft.com/office/drawing/2014/main" id="{F8AD9126-B324-D12B-62E6-4DDC54572F90}"/>
              </a:ext>
            </a:extLst>
          </p:cNvPr>
          <p:cNvSpPr txBox="1"/>
          <p:nvPr/>
        </p:nvSpPr>
        <p:spPr>
          <a:xfrm>
            <a:off x="5559516" y="4416987"/>
            <a:ext cx="542136" cy="230832"/>
          </a:xfrm>
          <a:prstGeom prst="rect">
            <a:avLst/>
          </a:prstGeom>
          <a:noFill/>
        </p:spPr>
        <p:txBody>
          <a:bodyPr wrap="none" rtlCol="0">
            <a:spAutoFit/>
          </a:bodyPr>
          <a:lstStyle/>
          <a:p>
            <a:r>
              <a:rPr kumimoji="1" lang="en-US" altLang="ja-JP" sz="900"/>
              <a:t>STEP3</a:t>
            </a:r>
            <a:endParaRPr kumimoji="1" lang="ja-JP" altLang="en-US" sz="900"/>
          </a:p>
        </p:txBody>
      </p:sp>
      <p:sp>
        <p:nvSpPr>
          <p:cNvPr id="35" name="矢印: 五方向 34">
            <a:extLst>
              <a:ext uri="{FF2B5EF4-FFF2-40B4-BE49-F238E27FC236}">
                <a16:creationId xmlns:a16="http://schemas.microsoft.com/office/drawing/2014/main" id="{F2EEB409-1048-D876-443B-877105AC2043}"/>
              </a:ext>
            </a:extLst>
          </p:cNvPr>
          <p:cNvSpPr/>
          <p:nvPr/>
        </p:nvSpPr>
        <p:spPr>
          <a:xfrm>
            <a:off x="6652210" y="4602474"/>
            <a:ext cx="771145" cy="430887"/>
          </a:xfrm>
          <a:prstGeom prst="homePlate">
            <a:avLst>
              <a:gd name="adj" fmla="val 24074"/>
            </a:avLst>
          </a:prstGeom>
          <a:solidFill>
            <a:schemeClr val="tx2"/>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900" b="1">
                <a:solidFill>
                  <a:schemeClr val="bg1"/>
                </a:solidFill>
              </a:rPr>
              <a:t>電通デジタル</a:t>
            </a:r>
            <a:endParaRPr kumimoji="1" lang="en-US" altLang="ja-JP" sz="900" b="1">
              <a:solidFill>
                <a:schemeClr val="bg1"/>
              </a:solidFill>
            </a:endParaRPr>
          </a:p>
          <a:p>
            <a:pPr algn="ctr"/>
            <a:r>
              <a:rPr lang="ja-JP" altLang="en-US" sz="900" b="1">
                <a:solidFill>
                  <a:schemeClr val="bg1"/>
                </a:solidFill>
              </a:rPr>
              <a:t>レビュー</a:t>
            </a:r>
            <a:endParaRPr kumimoji="1" lang="ja-JP" altLang="en-US" sz="900" b="1">
              <a:solidFill>
                <a:schemeClr val="bg1"/>
              </a:solidFill>
            </a:endParaRPr>
          </a:p>
        </p:txBody>
      </p:sp>
      <p:sp>
        <p:nvSpPr>
          <p:cNvPr id="36" name="テキスト ボックス 35">
            <a:extLst>
              <a:ext uri="{FF2B5EF4-FFF2-40B4-BE49-F238E27FC236}">
                <a16:creationId xmlns:a16="http://schemas.microsoft.com/office/drawing/2014/main" id="{5AB96BAA-468F-AFF1-7644-5B6DD4F83BFB}"/>
              </a:ext>
            </a:extLst>
          </p:cNvPr>
          <p:cNvSpPr txBox="1"/>
          <p:nvPr/>
        </p:nvSpPr>
        <p:spPr>
          <a:xfrm>
            <a:off x="6563392" y="4414949"/>
            <a:ext cx="542136" cy="230832"/>
          </a:xfrm>
          <a:prstGeom prst="rect">
            <a:avLst/>
          </a:prstGeom>
          <a:noFill/>
        </p:spPr>
        <p:txBody>
          <a:bodyPr wrap="none" rtlCol="0">
            <a:spAutoFit/>
          </a:bodyPr>
          <a:lstStyle/>
          <a:p>
            <a:r>
              <a:rPr kumimoji="1" lang="en-US" altLang="ja-JP" sz="900"/>
              <a:t>STEP4</a:t>
            </a:r>
            <a:endParaRPr kumimoji="1" lang="ja-JP" altLang="en-US" sz="900"/>
          </a:p>
        </p:txBody>
      </p:sp>
      <p:sp>
        <p:nvSpPr>
          <p:cNvPr id="37" name="矢印: 五方向 36">
            <a:extLst>
              <a:ext uri="{FF2B5EF4-FFF2-40B4-BE49-F238E27FC236}">
                <a16:creationId xmlns:a16="http://schemas.microsoft.com/office/drawing/2014/main" id="{8BC41FD1-B143-5967-243B-F65247FCBC3E}"/>
              </a:ext>
            </a:extLst>
          </p:cNvPr>
          <p:cNvSpPr/>
          <p:nvPr/>
        </p:nvSpPr>
        <p:spPr>
          <a:xfrm>
            <a:off x="7454361" y="2688265"/>
            <a:ext cx="463115" cy="3189067"/>
          </a:xfrm>
          <a:prstGeom prst="homePlate">
            <a:avLst>
              <a:gd name="adj" fmla="val 24074"/>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ja-JP" altLang="en-US" sz="900" b="1"/>
              <a:t>プロジェクト計画承認　</a:t>
            </a:r>
            <a:endParaRPr lang="en-US" altLang="ja-JP" sz="900" b="1"/>
          </a:p>
        </p:txBody>
      </p:sp>
      <p:sp>
        <p:nvSpPr>
          <p:cNvPr id="38" name="テキスト ボックス 37">
            <a:extLst>
              <a:ext uri="{FF2B5EF4-FFF2-40B4-BE49-F238E27FC236}">
                <a16:creationId xmlns:a16="http://schemas.microsoft.com/office/drawing/2014/main" id="{9863A44B-6350-DC21-C3AB-E6B54ADFA724}"/>
              </a:ext>
            </a:extLst>
          </p:cNvPr>
          <p:cNvSpPr txBox="1"/>
          <p:nvPr/>
        </p:nvSpPr>
        <p:spPr>
          <a:xfrm>
            <a:off x="7370161" y="2415681"/>
            <a:ext cx="542136" cy="230832"/>
          </a:xfrm>
          <a:prstGeom prst="rect">
            <a:avLst/>
          </a:prstGeom>
          <a:noFill/>
        </p:spPr>
        <p:txBody>
          <a:bodyPr wrap="none" rtlCol="0">
            <a:spAutoFit/>
          </a:bodyPr>
          <a:lstStyle/>
          <a:p>
            <a:r>
              <a:rPr kumimoji="1" lang="en-US" altLang="ja-JP" sz="900"/>
              <a:t>STEP5</a:t>
            </a:r>
            <a:endParaRPr kumimoji="1" lang="ja-JP" altLang="en-US" sz="900"/>
          </a:p>
        </p:txBody>
      </p:sp>
      <p:cxnSp>
        <p:nvCxnSpPr>
          <p:cNvPr id="5" name="直線コネクタ 4">
            <a:extLst>
              <a:ext uri="{FF2B5EF4-FFF2-40B4-BE49-F238E27FC236}">
                <a16:creationId xmlns:a16="http://schemas.microsoft.com/office/drawing/2014/main" id="{27FEDC83-5AEA-0132-E3F7-7DD9AF447E39}"/>
              </a:ext>
            </a:extLst>
          </p:cNvPr>
          <p:cNvCxnSpPr/>
          <p:nvPr/>
        </p:nvCxnSpPr>
        <p:spPr>
          <a:xfrm>
            <a:off x="4673158" y="1622038"/>
            <a:ext cx="0" cy="4420543"/>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860617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テキスト ボックス 57">
            <a:extLst>
              <a:ext uri="{FF2B5EF4-FFF2-40B4-BE49-F238E27FC236}">
                <a16:creationId xmlns:a16="http://schemas.microsoft.com/office/drawing/2014/main" id="{C19A0F3E-B69A-69C4-CA48-22D8B725F171}"/>
              </a:ext>
            </a:extLst>
          </p:cNvPr>
          <p:cNvSpPr txBox="1"/>
          <p:nvPr/>
        </p:nvSpPr>
        <p:spPr>
          <a:xfrm>
            <a:off x="404190" y="645677"/>
            <a:ext cx="11538994" cy="3785652"/>
          </a:xfrm>
          <a:prstGeom prst="rect">
            <a:avLst/>
          </a:prstGeom>
          <a:noFill/>
        </p:spPr>
        <p:txBody>
          <a:bodyPr wrap="square">
            <a:spAutoFit/>
          </a:bodyPr>
          <a:lstStyle/>
          <a:p>
            <a:pPr marL="285750" indent="-285750">
              <a:buFont typeface="Arial" panose="020B0604020202020204" pitchFamily="34" charset="0"/>
              <a:buChar char="•"/>
            </a:pPr>
            <a:r>
              <a:rPr lang="ja-JP" altLang="en-US" sz="1600" dirty="0"/>
              <a:t>３月の先行開発では、４月以降の開発対象明確化と共に大きく３つの観点の準備が完了している状態にいたします</a:t>
            </a:r>
            <a:endParaRPr lang="en-US" altLang="ja-JP" sz="1600" dirty="0"/>
          </a:p>
          <a:p>
            <a:pPr marL="1200150" lvl="2" indent="-285750">
              <a:buFont typeface="Arial" panose="020B0604020202020204" pitchFamily="34" charset="0"/>
              <a:buChar char="•"/>
            </a:pPr>
            <a:r>
              <a:rPr lang="ja-JP" altLang="en-US" sz="1600" dirty="0"/>
              <a:t>開発環境把握および環境構築が完了していること</a:t>
            </a:r>
            <a:endParaRPr lang="en-US" altLang="ja-JP" sz="1600" dirty="0"/>
          </a:p>
          <a:p>
            <a:pPr marL="1657350" lvl="3" indent="-285750">
              <a:buFont typeface="Arial" panose="020B0604020202020204" pitchFamily="34" charset="0"/>
              <a:buChar char="•"/>
            </a:pPr>
            <a:r>
              <a:rPr lang="ja-JP" altLang="en-US" sz="1600" dirty="0"/>
              <a:t>ローカル開発環境および内部結合テスト環境（画面～</a:t>
            </a:r>
            <a:r>
              <a:rPr lang="en-US" altLang="ja-JP" sz="1600" dirty="0"/>
              <a:t>DB</a:t>
            </a:r>
            <a:r>
              <a:rPr lang="ja-JP" altLang="en-US" sz="1600" dirty="0"/>
              <a:t>の</a:t>
            </a:r>
            <a:r>
              <a:rPr lang="en-US" altLang="ja-JP" sz="1600" dirty="0"/>
              <a:t>E2E</a:t>
            </a:r>
            <a:r>
              <a:rPr lang="ja-JP" altLang="en-US" sz="1600" dirty="0"/>
              <a:t>環境）、</a:t>
            </a:r>
            <a:r>
              <a:rPr lang="en-US" altLang="ja-JP" sz="1600" dirty="0"/>
              <a:t>CI/CD</a:t>
            </a:r>
            <a:r>
              <a:rPr lang="ja-JP" altLang="en-US" sz="1600" dirty="0"/>
              <a:t>環境　等々</a:t>
            </a:r>
            <a:endParaRPr lang="en-US" altLang="ja-JP" sz="1600" dirty="0"/>
          </a:p>
          <a:p>
            <a:pPr marL="1200150" lvl="2" indent="-285750">
              <a:buFont typeface="Arial" panose="020B0604020202020204" pitchFamily="34" charset="0"/>
              <a:buChar char="•"/>
            </a:pPr>
            <a:r>
              <a:rPr lang="ja-JP" altLang="en-US" sz="1600" dirty="0"/>
              <a:t>画面～</a:t>
            </a:r>
            <a:r>
              <a:rPr lang="en-US" altLang="ja-JP" sz="1600" dirty="0" err="1"/>
              <a:t>Inte</a:t>
            </a:r>
            <a:r>
              <a:rPr lang="ja-JP" altLang="en-US" sz="1600" dirty="0"/>
              <a:t>層までの数パス（</a:t>
            </a:r>
            <a:r>
              <a:rPr lang="en-US" altLang="ja-JP" sz="1600" dirty="0"/>
              <a:t>※</a:t>
            </a:r>
            <a:r>
              <a:rPr lang="ja-JP" altLang="en-US" sz="1600" dirty="0"/>
              <a:t>次頁）の開発を通じて開発方法が明確になっていること</a:t>
            </a:r>
            <a:endParaRPr lang="en-US" altLang="ja-JP" sz="1600" dirty="0"/>
          </a:p>
          <a:p>
            <a:pPr marL="1657350" lvl="3" indent="-285750">
              <a:buFont typeface="Arial" panose="020B0604020202020204" pitchFamily="34" charset="0"/>
              <a:buChar char="•"/>
            </a:pPr>
            <a:r>
              <a:rPr lang="ja-JP" altLang="en-US" sz="1600" dirty="0"/>
              <a:t>認証や、</a:t>
            </a:r>
            <a:r>
              <a:rPr lang="en-US" altLang="ja-JP" sz="1600" dirty="0" err="1"/>
              <a:t>Inte</a:t>
            </a:r>
            <a:r>
              <a:rPr lang="ja-JP" altLang="en-US" sz="1600" dirty="0"/>
              <a:t>層（</a:t>
            </a:r>
            <a:r>
              <a:rPr lang="en-US" altLang="ja-JP" sz="1600" dirty="0"/>
              <a:t> ALADIN</a:t>
            </a:r>
            <a:r>
              <a:rPr lang="ja-JP" altLang="en-US" sz="1600" dirty="0"/>
              <a:t>、</a:t>
            </a:r>
            <a:r>
              <a:rPr lang="en-US" altLang="ja-JP" sz="1600" dirty="0" err="1"/>
              <a:t>CiRCUS</a:t>
            </a:r>
            <a:r>
              <a:rPr lang="ja-JP" altLang="en-US" sz="1600" dirty="0"/>
              <a:t>等の外部システムへの接続はスタブ想定）との接続方法も明確化する想定です</a:t>
            </a:r>
            <a:endParaRPr lang="en-US" altLang="ja-JP" sz="1600" dirty="0"/>
          </a:p>
          <a:p>
            <a:pPr marL="1200150" lvl="2" indent="-285750">
              <a:buFont typeface="Arial" panose="020B0604020202020204" pitchFamily="34" charset="0"/>
              <a:buChar char="•"/>
            </a:pPr>
            <a:r>
              <a:rPr lang="en-US" altLang="ja-JP" sz="1600" dirty="0"/>
              <a:t>ACN</a:t>
            </a:r>
            <a:r>
              <a:rPr lang="ja-JP" altLang="en-US" sz="1600" dirty="0"/>
              <a:t>様や他社様との関連を含むソースコード管理方法が明確になっていること</a:t>
            </a:r>
            <a:endParaRPr lang="en-US" altLang="ja-JP" sz="1600" dirty="0"/>
          </a:p>
          <a:p>
            <a:pPr marL="285750" indent="-285750">
              <a:buFont typeface="Arial" panose="020B0604020202020204" pitchFamily="34" charset="0"/>
              <a:buChar char="•"/>
            </a:pPr>
            <a:r>
              <a:rPr lang="ja-JP" altLang="en-US" sz="1600" dirty="0"/>
              <a:t>４月からの進め方案</a:t>
            </a:r>
            <a:endParaRPr lang="en-US" altLang="ja-JP" sz="1600" dirty="0"/>
          </a:p>
          <a:p>
            <a:pPr marL="742950" lvl="1" indent="-285750">
              <a:buFont typeface="Arial" panose="020B0604020202020204" pitchFamily="34" charset="0"/>
              <a:buChar char="•"/>
            </a:pPr>
            <a:r>
              <a:rPr lang="ja-JP" altLang="en-US" sz="1600" dirty="0"/>
              <a:t>体制としては、</a:t>
            </a:r>
            <a:r>
              <a:rPr lang="en-US" altLang="ja-JP" sz="1600" dirty="0"/>
              <a:t>UI</a:t>
            </a:r>
            <a:r>
              <a:rPr lang="ja-JP" altLang="en-US" sz="1600" dirty="0"/>
              <a:t>チームと</a:t>
            </a:r>
            <a:r>
              <a:rPr lang="en-US" altLang="ja-JP" sz="1600" dirty="0"/>
              <a:t>BFF</a:t>
            </a:r>
            <a:r>
              <a:rPr lang="ja-JP" altLang="en-US" sz="1600" dirty="0"/>
              <a:t>～</a:t>
            </a:r>
            <a:r>
              <a:rPr lang="en-US" altLang="ja-JP" sz="1600" dirty="0"/>
              <a:t>BS</a:t>
            </a:r>
            <a:r>
              <a:rPr lang="ja-JP" altLang="en-US" sz="1600" dirty="0"/>
              <a:t>（</a:t>
            </a:r>
            <a:r>
              <a:rPr lang="en-US" altLang="ja-JP" sz="1600" dirty="0" err="1"/>
              <a:t>Inte</a:t>
            </a:r>
            <a:r>
              <a:rPr lang="ja-JP" altLang="en-US" sz="1600" dirty="0"/>
              <a:t>含む）の２チームに分けます</a:t>
            </a:r>
            <a:endParaRPr lang="en-US" altLang="ja-JP" sz="1600" dirty="0"/>
          </a:p>
          <a:p>
            <a:pPr marL="742950" lvl="1" indent="-285750">
              <a:buFont typeface="Arial" panose="020B0604020202020204" pitchFamily="34" charset="0"/>
              <a:buChar char="•"/>
            </a:pPr>
            <a:r>
              <a:rPr lang="ja-JP" altLang="en-US" sz="1600" dirty="0"/>
              <a:t>開発方法はイテレーション開発にて、イテレーション内では画面単位（</a:t>
            </a:r>
            <a:r>
              <a:rPr lang="en-US" altLang="ja-JP" sz="1600" dirty="0"/>
              <a:t>UI~BFF</a:t>
            </a:r>
            <a:r>
              <a:rPr lang="ja-JP" altLang="en-US" sz="1600" dirty="0"/>
              <a:t>／</a:t>
            </a:r>
            <a:r>
              <a:rPr lang="en-US" altLang="ja-JP" sz="1600" dirty="0"/>
              <a:t>BS</a:t>
            </a:r>
            <a:r>
              <a:rPr lang="ja-JP" altLang="en-US" sz="1600" dirty="0"/>
              <a:t>／</a:t>
            </a:r>
            <a:r>
              <a:rPr lang="en-US" altLang="ja-JP" sz="1600" dirty="0"/>
              <a:t>DB</a:t>
            </a:r>
            <a:r>
              <a:rPr lang="ja-JP" altLang="en-US" sz="1600" dirty="0"/>
              <a:t>まで一気通貫で動作する単位）で工数および体制に応じて複数画面の開発を進めます</a:t>
            </a:r>
            <a:endParaRPr lang="en-US" altLang="ja-JP" sz="1600" dirty="0"/>
          </a:p>
          <a:p>
            <a:pPr marL="742950" lvl="1" indent="-285750">
              <a:buFont typeface="Arial" panose="020B0604020202020204" pitchFamily="34" charset="0"/>
              <a:buChar char="•"/>
            </a:pPr>
            <a:r>
              <a:rPr lang="ja-JP" altLang="en-US" sz="1600" dirty="0"/>
              <a:t>１イテレーション内では、設計・実装・単体テストまでを１セットとして開発します</a:t>
            </a:r>
            <a:endParaRPr lang="en-US" altLang="ja-JP" sz="1600" dirty="0"/>
          </a:p>
          <a:p>
            <a:pPr rtl="0"/>
            <a:endParaRPr lang="en-US" altLang="ja-JP" sz="1600" dirty="0"/>
          </a:p>
          <a:p>
            <a:pPr rtl="0"/>
            <a:endParaRPr lang="en-US" altLang="ja-JP" sz="1600" dirty="0"/>
          </a:p>
          <a:p>
            <a:pPr rtl="0"/>
            <a:endParaRPr lang="en-US" altLang="ja-JP" sz="1600" dirty="0"/>
          </a:p>
        </p:txBody>
      </p:sp>
      <p:sp>
        <p:nvSpPr>
          <p:cNvPr id="60" name="矢印: 五方向 59">
            <a:extLst>
              <a:ext uri="{FF2B5EF4-FFF2-40B4-BE49-F238E27FC236}">
                <a16:creationId xmlns:a16="http://schemas.microsoft.com/office/drawing/2014/main" id="{39555837-1BA6-F1D4-DE88-3AB7059ED0CC}"/>
              </a:ext>
            </a:extLst>
          </p:cNvPr>
          <p:cNvSpPr/>
          <p:nvPr/>
        </p:nvSpPr>
        <p:spPr>
          <a:xfrm>
            <a:off x="6560079" y="4345081"/>
            <a:ext cx="3974298" cy="373224"/>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a:t>イテレーション１</a:t>
            </a:r>
          </a:p>
        </p:txBody>
      </p:sp>
      <p:sp>
        <p:nvSpPr>
          <p:cNvPr id="71" name="矢印: 五方向 70">
            <a:extLst>
              <a:ext uri="{FF2B5EF4-FFF2-40B4-BE49-F238E27FC236}">
                <a16:creationId xmlns:a16="http://schemas.microsoft.com/office/drawing/2014/main" id="{34B08072-6F8E-76AF-6FA2-65624BBB70E8}"/>
              </a:ext>
            </a:extLst>
          </p:cNvPr>
          <p:cNvSpPr/>
          <p:nvPr/>
        </p:nvSpPr>
        <p:spPr>
          <a:xfrm>
            <a:off x="6560080" y="4817873"/>
            <a:ext cx="917370" cy="933254"/>
          </a:xfrm>
          <a:prstGeom prst="homePlate">
            <a:avLst>
              <a:gd name="adj" fmla="val 30004"/>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sz="1100">
                <a:latin typeface="Meiryo UI" panose="020B0604030504040204" pitchFamily="50" charset="-128"/>
                <a:ea typeface="Meiryo UI" panose="020B0604030504040204" pitchFamily="50" charset="-128"/>
              </a:rPr>
              <a:t>インタフェース設計</a:t>
            </a:r>
          </a:p>
        </p:txBody>
      </p:sp>
      <p:sp>
        <p:nvSpPr>
          <p:cNvPr id="72" name="矢印: 五方向 71">
            <a:extLst>
              <a:ext uri="{FF2B5EF4-FFF2-40B4-BE49-F238E27FC236}">
                <a16:creationId xmlns:a16="http://schemas.microsoft.com/office/drawing/2014/main" id="{E3C67822-C5A1-19A7-EDAE-31C764055A42}"/>
              </a:ext>
            </a:extLst>
          </p:cNvPr>
          <p:cNvSpPr/>
          <p:nvPr/>
        </p:nvSpPr>
        <p:spPr>
          <a:xfrm>
            <a:off x="7477452" y="4817873"/>
            <a:ext cx="3056925" cy="933254"/>
          </a:xfrm>
          <a:prstGeom prst="homePlate">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sz="1100">
                <a:latin typeface="Meiryo UI" panose="020B0604030504040204" pitchFamily="50" charset="-128"/>
                <a:ea typeface="Meiryo UI" panose="020B0604030504040204" pitchFamily="50" charset="-128"/>
              </a:rPr>
              <a:t>実装・単体テスト</a:t>
            </a:r>
            <a:br>
              <a:rPr lang="en-US" altLang="ja-JP" sz="1100">
                <a:latin typeface="Meiryo UI" panose="020B0604030504040204" pitchFamily="50" charset="-128"/>
                <a:ea typeface="Meiryo UI" panose="020B0604030504040204" pitchFamily="50" charset="-128"/>
              </a:rPr>
            </a:br>
            <a:r>
              <a:rPr lang="ja-JP" altLang="en-US" sz="1100">
                <a:latin typeface="Meiryo UI" panose="020B0604030504040204" pitchFamily="50" charset="-128"/>
                <a:ea typeface="Meiryo UI" panose="020B0604030504040204" pitchFamily="50" charset="-128"/>
              </a:rPr>
              <a:t>画面単位結合テスト</a:t>
            </a:r>
            <a:endParaRPr kumimoji="1" lang="en-US" altLang="ja-JP" sz="1100">
              <a:latin typeface="Meiryo UI" panose="020B0604030504040204" pitchFamily="50" charset="-128"/>
              <a:ea typeface="Meiryo UI" panose="020B0604030504040204" pitchFamily="50" charset="-128"/>
            </a:endParaRPr>
          </a:p>
        </p:txBody>
      </p:sp>
      <p:sp>
        <p:nvSpPr>
          <p:cNvPr id="74" name="正方形/長方形 73">
            <a:extLst>
              <a:ext uri="{FF2B5EF4-FFF2-40B4-BE49-F238E27FC236}">
                <a16:creationId xmlns:a16="http://schemas.microsoft.com/office/drawing/2014/main" id="{947231BA-4DD3-87AE-8F69-DF7F1D3DBDE7}"/>
              </a:ext>
            </a:extLst>
          </p:cNvPr>
          <p:cNvSpPr/>
          <p:nvPr/>
        </p:nvSpPr>
        <p:spPr>
          <a:xfrm>
            <a:off x="1539029" y="4247106"/>
            <a:ext cx="1017037" cy="327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a:t>UI</a:t>
            </a:r>
            <a:endParaRPr kumimoji="1" lang="ja-JP" altLang="en-US" sz="1200"/>
          </a:p>
        </p:txBody>
      </p:sp>
      <p:sp>
        <p:nvSpPr>
          <p:cNvPr id="75" name="正方形/長方形 74">
            <a:extLst>
              <a:ext uri="{FF2B5EF4-FFF2-40B4-BE49-F238E27FC236}">
                <a16:creationId xmlns:a16="http://schemas.microsoft.com/office/drawing/2014/main" id="{C75185D9-E214-E13C-BEF1-5A0CB0B27756}"/>
              </a:ext>
            </a:extLst>
          </p:cNvPr>
          <p:cNvSpPr/>
          <p:nvPr/>
        </p:nvSpPr>
        <p:spPr>
          <a:xfrm>
            <a:off x="1539029" y="4647266"/>
            <a:ext cx="1017037" cy="327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a:t>BFF</a:t>
            </a:r>
            <a:endParaRPr kumimoji="1" lang="ja-JP" altLang="en-US" sz="1200"/>
          </a:p>
        </p:txBody>
      </p:sp>
      <p:sp>
        <p:nvSpPr>
          <p:cNvPr id="76" name="正方形/長方形 75">
            <a:extLst>
              <a:ext uri="{FF2B5EF4-FFF2-40B4-BE49-F238E27FC236}">
                <a16:creationId xmlns:a16="http://schemas.microsoft.com/office/drawing/2014/main" id="{0F8E7B93-BD3D-8215-4C2B-BA0C5393C4F1}"/>
              </a:ext>
            </a:extLst>
          </p:cNvPr>
          <p:cNvSpPr/>
          <p:nvPr/>
        </p:nvSpPr>
        <p:spPr>
          <a:xfrm>
            <a:off x="2627737" y="4247106"/>
            <a:ext cx="1017037" cy="327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a:t>UI</a:t>
            </a:r>
            <a:endParaRPr kumimoji="1" lang="ja-JP" altLang="en-US" sz="1200"/>
          </a:p>
        </p:txBody>
      </p:sp>
      <p:sp>
        <p:nvSpPr>
          <p:cNvPr id="77" name="正方形/長方形 76">
            <a:extLst>
              <a:ext uri="{FF2B5EF4-FFF2-40B4-BE49-F238E27FC236}">
                <a16:creationId xmlns:a16="http://schemas.microsoft.com/office/drawing/2014/main" id="{DCF7FB47-1B89-24D2-A566-31AB62DE609B}"/>
              </a:ext>
            </a:extLst>
          </p:cNvPr>
          <p:cNvSpPr/>
          <p:nvPr/>
        </p:nvSpPr>
        <p:spPr>
          <a:xfrm>
            <a:off x="1539028" y="5005908"/>
            <a:ext cx="1017037" cy="327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a:t>BS</a:t>
            </a:r>
            <a:endParaRPr kumimoji="1" lang="ja-JP" altLang="en-US" sz="1200"/>
          </a:p>
        </p:txBody>
      </p:sp>
      <p:sp>
        <p:nvSpPr>
          <p:cNvPr id="78" name="正方形/長方形 77">
            <a:extLst>
              <a:ext uri="{FF2B5EF4-FFF2-40B4-BE49-F238E27FC236}">
                <a16:creationId xmlns:a16="http://schemas.microsoft.com/office/drawing/2014/main" id="{3315E565-9EEE-5F08-8435-C7B8B78C74D0}"/>
              </a:ext>
            </a:extLst>
          </p:cNvPr>
          <p:cNvSpPr/>
          <p:nvPr/>
        </p:nvSpPr>
        <p:spPr>
          <a:xfrm>
            <a:off x="1539027" y="5358749"/>
            <a:ext cx="1017037" cy="327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err="1"/>
              <a:t>Inte</a:t>
            </a:r>
            <a:endParaRPr kumimoji="1" lang="ja-JP" altLang="en-US" sz="1200"/>
          </a:p>
        </p:txBody>
      </p:sp>
      <p:sp>
        <p:nvSpPr>
          <p:cNvPr id="79" name="正方形/長方形 78">
            <a:extLst>
              <a:ext uri="{FF2B5EF4-FFF2-40B4-BE49-F238E27FC236}">
                <a16:creationId xmlns:a16="http://schemas.microsoft.com/office/drawing/2014/main" id="{89709ABE-02BE-9886-916B-0968238CBE1A}"/>
              </a:ext>
            </a:extLst>
          </p:cNvPr>
          <p:cNvSpPr/>
          <p:nvPr/>
        </p:nvSpPr>
        <p:spPr>
          <a:xfrm>
            <a:off x="1539027" y="5715000"/>
            <a:ext cx="1017037" cy="327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a:t>DB</a:t>
            </a:r>
            <a:r>
              <a:rPr kumimoji="1" lang="ja-JP" altLang="en-US" sz="1200"/>
              <a:t>、</a:t>
            </a:r>
            <a:r>
              <a:rPr kumimoji="1" lang="en-US" altLang="ja-JP" sz="1200"/>
              <a:t>ALADIN</a:t>
            </a:r>
            <a:r>
              <a:rPr kumimoji="1" lang="ja-JP" altLang="en-US" sz="1200"/>
              <a:t>等</a:t>
            </a:r>
          </a:p>
        </p:txBody>
      </p:sp>
      <p:sp>
        <p:nvSpPr>
          <p:cNvPr id="80" name="正方形/長方形 79">
            <a:extLst>
              <a:ext uri="{FF2B5EF4-FFF2-40B4-BE49-F238E27FC236}">
                <a16:creationId xmlns:a16="http://schemas.microsoft.com/office/drawing/2014/main" id="{7507CEDC-AD60-33C5-BB61-465B73F2C062}"/>
              </a:ext>
            </a:extLst>
          </p:cNvPr>
          <p:cNvSpPr/>
          <p:nvPr/>
        </p:nvSpPr>
        <p:spPr>
          <a:xfrm>
            <a:off x="2624679" y="4647266"/>
            <a:ext cx="1017037" cy="327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a:t>BFF</a:t>
            </a:r>
            <a:endParaRPr kumimoji="1" lang="ja-JP" altLang="en-US" sz="1200"/>
          </a:p>
        </p:txBody>
      </p:sp>
      <p:sp>
        <p:nvSpPr>
          <p:cNvPr id="81" name="正方形/長方形 80">
            <a:extLst>
              <a:ext uri="{FF2B5EF4-FFF2-40B4-BE49-F238E27FC236}">
                <a16:creationId xmlns:a16="http://schemas.microsoft.com/office/drawing/2014/main" id="{2E812957-5748-B664-151A-5A7F89C56B69}"/>
              </a:ext>
            </a:extLst>
          </p:cNvPr>
          <p:cNvSpPr/>
          <p:nvPr/>
        </p:nvSpPr>
        <p:spPr>
          <a:xfrm>
            <a:off x="2624678" y="5005908"/>
            <a:ext cx="1017037" cy="327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a:t>BS</a:t>
            </a:r>
            <a:endParaRPr kumimoji="1" lang="ja-JP" altLang="en-US" sz="1200"/>
          </a:p>
        </p:txBody>
      </p:sp>
      <p:sp>
        <p:nvSpPr>
          <p:cNvPr id="82" name="正方形/長方形 81">
            <a:extLst>
              <a:ext uri="{FF2B5EF4-FFF2-40B4-BE49-F238E27FC236}">
                <a16:creationId xmlns:a16="http://schemas.microsoft.com/office/drawing/2014/main" id="{F3CF0FF9-B448-D6E8-BC2E-822F4D58F28B}"/>
              </a:ext>
            </a:extLst>
          </p:cNvPr>
          <p:cNvSpPr/>
          <p:nvPr/>
        </p:nvSpPr>
        <p:spPr>
          <a:xfrm>
            <a:off x="2624677" y="5358749"/>
            <a:ext cx="1017037" cy="327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err="1"/>
              <a:t>Inte</a:t>
            </a:r>
            <a:endParaRPr kumimoji="1" lang="ja-JP" altLang="en-US" sz="1200"/>
          </a:p>
        </p:txBody>
      </p:sp>
      <p:sp>
        <p:nvSpPr>
          <p:cNvPr id="83" name="正方形/長方形 82">
            <a:extLst>
              <a:ext uri="{FF2B5EF4-FFF2-40B4-BE49-F238E27FC236}">
                <a16:creationId xmlns:a16="http://schemas.microsoft.com/office/drawing/2014/main" id="{E188A12D-81D5-3F01-06DA-57AE47BFCC24}"/>
              </a:ext>
            </a:extLst>
          </p:cNvPr>
          <p:cNvSpPr/>
          <p:nvPr/>
        </p:nvSpPr>
        <p:spPr>
          <a:xfrm>
            <a:off x="2624677" y="5715000"/>
            <a:ext cx="1017037" cy="327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a:t>DB</a:t>
            </a:r>
            <a:r>
              <a:rPr kumimoji="1" lang="ja-JP" altLang="en-US" sz="1200"/>
              <a:t>、</a:t>
            </a:r>
            <a:r>
              <a:rPr kumimoji="1" lang="en-US" altLang="ja-JP" sz="1200"/>
              <a:t>ALADIN</a:t>
            </a:r>
            <a:r>
              <a:rPr kumimoji="1" lang="ja-JP" altLang="en-US" sz="1200"/>
              <a:t>等</a:t>
            </a:r>
          </a:p>
        </p:txBody>
      </p:sp>
      <p:sp>
        <p:nvSpPr>
          <p:cNvPr id="88" name="正方形/長方形 87">
            <a:extLst>
              <a:ext uri="{FF2B5EF4-FFF2-40B4-BE49-F238E27FC236}">
                <a16:creationId xmlns:a16="http://schemas.microsoft.com/office/drawing/2014/main" id="{4BB8FA5E-35C0-7490-465C-CE7CF58F4D26}"/>
              </a:ext>
            </a:extLst>
          </p:cNvPr>
          <p:cNvSpPr/>
          <p:nvPr/>
        </p:nvSpPr>
        <p:spPr>
          <a:xfrm>
            <a:off x="3714057" y="4248341"/>
            <a:ext cx="1017037" cy="327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a:t>UI</a:t>
            </a:r>
            <a:endParaRPr kumimoji="1" lang="ja-JP" altLang="en-US" sz="1200"/>
          </a:p>
        </p:txBody>
      </p:sp>
      <p:sp>
        <p:nvSpPr>
          <p:cNvPr id="89" name="正方形/長方形 88">
            <a:extLst>
              <a:ext uri="{FF2B5EF4-FFF2-40B4-BE49-F238E27FC236}">
                <a16:creationId xmlns:a16="http://schemas.microsoft.com/office/drawing/2014/main" id="{71DCA472-2973-2B5B-8FD3-D9D09D727F31}"/>
              </a:ext>
            </a:extLst>
          </p:cNvPr>
          <p:cNvSpPr/>
          <p:nvPr/>
        </p:nvSpPr>
        <p:spPr>
          <a:xfrm>
            <a:off x="3710999" y="4648501"/>
            <a:ext cx="1017037" cy="327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a:t>BFF</a:t>
            </a:r>
            <a:endParaRPr kumimoji="1" lang="ja-JP" altLang="en-US" sz="1200"/>
          </a:p>
        </p:txBody>
      </p:sp>
      <p:sp>
        <p:nvSpPr>
          <p:cNvPr id="90" name="正方形/長方形 89">
            <a:extLst>
              <a:ext uri="{FF2B5EF4-FFF2-40B4-BE49-F238E27FC236}">
                <a16:creationId xmlns:a16="http://schemas.microsoft.com/office/drawing/2014/main" id="{78D9922C-66F9-90F8-8945-AA7BF4791DD5}"/>
              </a:ext>
            </a:extLst>
          </p:cNvPr>
          <p:cNvSpPr/>
          <p:nvPr/>
        </p:nvSpPr>
        <p:spPr>
          <a:xfrm>
            <a:off x="3710998" y="5007143"/>
            <a:ext cx="1017037" cy="327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a:t>BS</a:t>
            </a:r>
            <a:endParaRPr kumimoji="1" lang="ja-JP" altLang="en-US" sz="1200"/>
          </a:p>
        </p:txBody>
      </p:sp>
      <p:sp>
        <p:nvSpPr>
          <p:cNvPr id="91" name="正方形/長方形 90">
            <a:extLst>
              <a:ext uri="{FF2B5EF4-FFF2-40B4-BE49-F238E27FC236}">
                <a16:creationId xmlns:a16="http://schemas.microsoft.com/office/drawing/2014/main" id="{1126E77E-3DCF-8C21-DC1C-FB07EEA72638}"/>
              </a:ext>
            </a:extLst>
          </p:cNvPr>
          <p:cNvSpPr/>
          <p:nvPr/>
        </p:nvSpPr>
        <p:spPr>
          <a:xfrm>
            <a:off x="3710997" y="5359984"/>
            <a:ext cx="1017037" cy="327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err="1"/>
              <a:t>Inte</a:t>
            </a:r>
            <a:endParaRPr kumimoji="1" lang="ja-JP" altLang="en-US" sz="1200"/>
          </a:p>
        </p:txBody>
      </p:sp>
      <p:sp>
        <p:nvSpPr>
          <p:cNvPr id="92" name="正方形/長方形 91">
            <a:extLst>
              <a:ext uri="{FF2B5EF4-FFF2-40B4-BE49-F238E27FC236}">
                <a16:creationId xmlns:a16="http://schemas.microsoft.com/office/drawing/2014/main" id="{DA4A2E36-C423-3A3C-0E80-C95E54ED902D}"/>
              </a:ext>
            </a:extLst>
          </p:cNvPr>
          <p:cNvSpPr/>
          <p:nvPr/>
        </p:nvSpPr>
        <p:spPr>
          <a:xfrm>
            <a:off x="3710997" y="5716235"/>
            <a:ext cx="1017037" cy="327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a:t>DB</a:t>
            </a:r>
            <a:r>
              <a:rPr kumimoji="1" lang="ja-JP" altLang="en-US" sz="1200"/>
              <a:t>、</a:t>
            </a:r>
            <a:r>
              <a:rPr kumimoji="1" lang="en-US" altLang="ja-JP" sz="1200"/>
              <a:t>ALADIN</a:t>
            </a:r>
            <a:r>
              <a:rPr kumimoji="1" lang="ja-JP" altLang="en-US" sz="1200"/>
              <a:t>等</a:t>
            </a:r>
          </a:p>
        </p:txBody>
      </p:sp>
      <p:sp>
        <p:nvSpPr>
          <p:cNvPr id="93" name="四角形: 角を丸くする 92">
            <a:extLst>
              <a:ext uri="{FF2B5EF4-FFF2-40B4-BE49-F238E27FC236}">
                <a16:creationId xmlns:a16="http://schemas.microsoft.com/office/drawing/2014/main" id="{58CB36A1-7881-07B7-87D9-1819EBAEA738}"/>
              </a:ext>
            </a:extLst>
          </p:cNvPr>
          <p:cNvSpPr/>
          <p:nvPr/>
        </p:nvSpPr>
        <p:spPr>
          <a:xfrm>
            <a:off x="1461178" y="4164365"/>
            <a:ext cx="1154977" cy="1956101"/>
          </a:xfrm>
          <a:prstGeom prst="roundRect">
            <a:avLst>
              <a:gd name="adj" fmla="val 8105"/>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4" name="テキスト ボックス 93">
            <a:extLst>
              <a:ext uri="{FF2B5EF4-FFF2-40B4-BE49-F238E27FC236}">
                <a16:creationId xmlns:a16="http://schemas.microsoft.com/office/drawing/2014/main" id="{008756F5-7682-06B4-D8FB-BC3907AE1D5E}"/>
              </a:ext>
            </a:extLst>
          </p:cNvPr>
          <p:cNvSpPr txBox="1"/>
          <p:nvPr/>
        </p:nvSpPr>
        <p:spPr>
          <a:xfrm>
            <a:off x="1010480" y="6206457"/>
            <a:ext cx="1935145" cy="253916"/>
          </a:xfrm>
          <a:prstGeom prst="rect">
            <a:avLst/>
          </a:prstGeom>
          <a:noFill/>
        </p:spPr>
        <p:txBody>
          <a:bodyPr wrap="none" rtlCol="0">
            <a:spAutoFit/>
          </a:bodyPr>
          <a:lstStyle/>
          <a:p>
            <a:r>
              <a:rPr kumimoji="1" lang="ja-JP" altLang="en-US" sz="1050" b="1">
                <a:solidFill>
                  <a:srgbClr val="FFC000"/>
                </a:solidFill>
              </a:rPr>
              <a:t>１イテレーションの開発単位</a:t>
            </a:r>
          </a:p>
        </p:txBody>
      </p:sp>
      <p:sp>
        <p:nvSpPr>
          <p:cNvPr id="97" name="テキスト ボックス 96">
            <a:extLst>
              <a:ext uri="{FF2B5EF4-FFF2-40B4-BE49-F238E27FC236}">
                <a16:creationId xmlns:a16="http://schemas.microsoft.com/office/drawing/2014/main" id="{D793437A-B62A-2C21-8AD2-3E65B9700C47}"/>
              </a:ext>
            </a:extLst>
          </p:cNvPr>
          <p:cNvSpPr txBox="1"/>
          <p:nvPr/>
        </p:nvSpPr>
        <p:spPr>
          <a:xfrm>
            <a:off x="1781437" y="3897628"/>
            <a:ext cx="558166" cy="261610"/>
          </a:xfrm>
          <a:prstGeom prst="rect">
            <a:avLst/>
          </a:prstGeom>
          <a:noFill/>
        </p:spPr>
        <p:txBody>
          <a:bodyPr wrap="none" rtlCol="0">
            <a:spAutoFit/>
          </a:bodyPr>
          <a:lstStyle/>
          <a:p>
            <a:r>
              <a:rPr kumimoji="1" lang="en-US" altLang="ja-JP" sz="1100"/>
              <a:t>A</a:t>
            </a:r>
            <a:r>
              <a:rPr kumimoji="1" lang="ja-JP" altLang="en-US" sz="1100"/>
              <a:t>画面</a:t>
            </a:r>
          </a:p>
        </p:txBody>
      </p:sp>
      <p:sp>
        <p:nvSpPr>
          <p:cNvPr id="98" name="テキスト ボックス 97">
            <a:extLst>
              <a:ext uri="{FF2B5EF4-FFF2-40B4-BE49-F238E27FC236}">
                <a16:creationId xmlns:a16="http://schemas.microsoft.com/office/drawing/2014/main" id="{B879C96A-4DCC-5EF4-3DBF-0FF4CC05C982}"/>
              </a:ext>
            </a:extLst>
          </p:cNvPr>
          <p:cNvSpPr txBox="1"/>
          <p:nvPr/>
        </p:nvSpPr>
        <p:spPr>
          <a:xfrm>
            <a:off x="2851094" y="3890232"/>
            <a:ext cx="562975" cy="261610"/>
          </a:xfrm>
          <a:prstGeom prst="rect">
            <a:avLst/>
          </a:prstGeom>
          <a:noFill/>
        </p:spPr>
        <p:txBody>
          <a:bodyPr wrap="none" rtlCol="0">
            <a:spAutoFit/>
          </a:bodyPr>
          <a:lstStyle/>
          <a:p>
            <a:r>
              <a:rPr lang="en-US" altLang="ja-JP" sz="1100"/>
              <a:t>B</a:t>
            </a:r>
            <a:r>
              <a:rPr kumimoji="1" lang="ja-JP" altLang="en-US" sz="1100"/>
              <a:t>画面</a:t>
            </a:r>
          </a:p>
        </p:txBody>
      </p:sp>
      <p:sp>
        <p:nvSpPr>
          <p:cNvPr id="99" name="テキスト ボックス 98">
            <a:extLst>
              <a:ext uri="{FF2B5EF4-FFF2-40B4-BE49-F238E27FC236}">
                <a16:creationId xmlns:a16="http://schemas.microsoft.com/office/drawing/2014/main" id="{EE1F9C8C-0F7B-9921-15FB-F69805B91B81}"/>
              </a:ext>
            </a:extLst>
          </p:cNvPr>
          <p:cNvSpPr txBox="1"/>
          <p:nvPr/>
        </p:nvSpPr>
        <p:spPr>
          <a:xfrm>
            <a:off x="3881408" y="3893077"/>
            <a:ext cx="562975" cy="261610"/>
          </a:xfrm>
          <a:prstGeom prst="rect">
            <a:avLst/>
          </a:prstGeom>
          <a:noFill/>
        </p:spPr>
        <p:txBody>
          <a:bodyPr wrap="none" rtlCol="0">
            <a:spAutoFit/>
          </a:bodyPr>
          <a:lstStyle/>
          <a:p>
            <a:r>
              <a:rPr kumimoji="1" lang="en-US" altLang="ja-JP" sz="1100"/>
              <a:t>C</a:t>
            </a:r>
            <a:r>
              <a:rPr kumimoji="1" lang="ja-JP" altLang="en-US" sz="1100"/>
              <a:t>画面</a:t>
            </a:r>
          </a:p>
        </p:txBody>
      </p:sp>
      <p:sp>
        <p:nvSpPr>
          <p:cNvPr id="103" name="矢印: 五方向 102">
            <a:extLst>
              <a:ext uri="{FF2B5EF4-FFF2-40B4-BE49-F238E27FC236}">
                <a16:creationId xmlns:a16="http://schemas.microsoft.com/office/drawing/2014/main" id="{DCE1E7BE-92C3-69FE-7181-768989B11353}"/>
              </a:ext>
            </a:extLst>
          </p:cNvPr>
          <p:cNvSpPr/>
          <p:nvPr/>
        </p:nvSpPr>
        <p:spPr>
          <a:xfrm>
            <a:off x="5362009" y="4345081"/>
            <a:ext cx="1195012" cy="373224"/>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a:t>イテレーション０</a:t>
            </a:r>
          </a:p>
        </p:txBody>
      </p:sp>
      <p:sp>
        <p:nvSpPr>
          <p:cNvPr id="104" name="矢印: 五方向 103">
            <a:extLst>
              <a:ext uri="{FF2B5EF4-FFF2-40B4-BE49-F238E27FC236}">
                <a16:creationId xmlns:a16="http://schemas.microsoft.com/office/drawing/2014/main" id="{4DD3B511-1E28-1747-561A-45062BF94F0A}"/>
              </a:ext>
            </a:extLst>
          </p:cNvPr>
          <p:cNvSpPr/>
          <p:nvPr/>
        </p:nvSpPr>
        <p:spPr>
          <a:xfrm>
            <a:off x="5362009" y="4825103"/>
            <a:ext cx="1195012" cy="933254"/>
          </a:xfrm>
          <a:prstGeom prst="homePlate">
            <a:avLst>
              <a:gd name="adj" fmla="val 30004"/>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sz="1100">
                <a:latin typeface="Meiryo UI" panose="020B0604030504040204" pitchFamily="50" charset="-128"/>
                <a:ea typeface="Meiryo UI" panose="020B0604030504040204" pitchFamily="50" charset="-128"/>
              </a:rPr>
              <a:t>開発環境構築</a:t>
            </a:r>
            <a:endParaRPr kumimoji="1" lang="en-US" altLang="ja-JP" sz="1100">
              <a:latin typeface="Meiryo UI" panose="020B0604030504040204" pitchFamily="50" charset="-128"/>
              <a:ea typeface="Meiryo UI" panose="020B0604030504040204" pitchFamily="50" charset="-128"/>
            </a:endParaRPr>
          </a:p>
          <a:p>
            <a:pPr algn="ctr"/>
            <a:r>
              <a:rPr kumimoji="1" lang="ja-JP" altLang="en-US" sz="1100">
                <a:latin typeface="Meiryo UI" panose="020B0604030504040204" pitchFamily="50" charset="-128"/>
                <a:ea typeface="Meiryo UI" panose="020B0604030504040204" pitchFamily="50" charset="-128"/>
              </a:rPr>
              <a:t>開発方法レク</a:t>
            </a:r>
            <a:endParaRPr kumimoji="1" lang="en-US" altLang="ja-JP" sz="1100">
              <a:latin typeface="Meiryo UI" panose="020B0604030504040204" pitchFamily="50" charset="-128"/>
              <a:ea typeface="Meiryo UI" panose="020B0604030504040204" pitchFamily="50" charset="-128"/>
            </a:endParaRPr>
          </a:p>
          <a:p>
            <a:pPr algn="ctr"/>
            <a:r>
              <a:rPr lang="ja-JP" altLang="en-US" sz="1100">
                <a:latin typeface="Meiryo UI" panose="020B0604030504040204" pitchFamily="50" charset="-128"/>
                <a:ea typeface="Meiryo UI" panose="020B0604030504040204" pitchFamily="50" charset="-128"/>
              </a:rPr>
              <a:t>ブートキャンプ</a:t>
            </a:r>
            <a:endParaRPr kumimoji="1" lang="ja-JP" altLang="en-US" sz="1100">
              <a:latin typeface="Meiryo UI" panose="020B0604030504040204" pitchFamily="50" charset="-128"/>
              <a:ea typeface="Meiryo UI" panose="020B0604030504040204" pitchFamily="50" charset="-128"/>
            </a:endParaRPr>
          </a:p>
        </p:txBody>
      </p:sp>
      <p:sp>
        <p:nvSpPr>
          <p:cNvPr id="105" name="矢印: 五方向 104">
            <a:extLst>
              <a:ext uri="{FF2B5EF4-FFF2-40B4-BE49-F238E27FC236}">
                <a16:creationId xmlns:a16="http://schemas.microsoft.com/office/drawing/2014/main" id="{CD4C2E08-5F77-45D6-F93E-A7021E577D54}"/>
              </a:ext>
            </a:extLst>
          </p:cNvPr>
          <p:cNvSpPr/>
          <p:nvPr/>
        </p:nvSpPr>
        <p:spPr>
          <a:xfrm>
            <a:off x="10534377" y="4336373"/>
            <a:ext cx="477529" cy="373224"/>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a:t>2</a:t>
            </a:r>
            <a:endParaRPr kumimoji="1" lang="ja-JP" altLang="en-US" sz="1400"/>
          </a:p>
        </p:txBody>
      </p:sp>
      <p:sp>
        <p:nvSpPr>
          <p:cNvPr id="106" name="矢印: 五方向 105">
            <a:extLst>
              <a:ext uri="{FF2B5EF4-FFF2-40B4-BE49-F238E27FC236}">
                <a16:creationId xmlns:a16="http://schemas.microsoft.com/office/drawing/2014/main" id="{023B1261-985F-2857-06E7-19AF7DB1E2DF}"/>
              </a:ext>
            </a:extLst>
          </p:cNvPr>
          <p:cNvSpPr/>
          <p:nvPr/>
        </p:nvSpPr>
        <p:spPr>
          <a:xfrm>
            <a:off x="11011906" y="4336373"/>
            <a:ext cx="477529" cy="373224"/>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400"/>
              <a:t>3 </a:t>
            </a:r>
          </a:p>
        </p:txBody>
      </p:sp>
      <p:sp>
        <p:nvSpPr>
          <p:cNvPr id="107" name="矢印: 五方向 106">
            <a:extLst>
              <a:ext uri="{FF2B5EF4-FFF2-40B4-BE49-F238E27FC236}">
                <a16:creationId xmlns:a16="http://schemas.microsoft.com/office/drawing/2014/main" id="{28E080B1-E728-4602-EC4F-AD98CC7D4C92}"/>
              </a:ext>
            </a:extLst>
          </p:cNvPr>
          <p:cNvSpPr/>
          <p:nvPr/>
        </p:nvSpPr>
        <p:spPr>
          <a:xfrm>
            <a:off x="6547084" y="4817873"/>
            <a:ext cx="883093" cy="933254"/>
          </a:xfrm>
          <a:prstGeom prst="homePlate">
            <a:avLst>
              <a:gd name="adj" fmla="val 30004"/>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sz="1100">
                <a:latin typeface="Meiryo UI" panose="020B0604030504040204" pitchFamily="50" charset="-128"/>
                <a:ea typeface="Meiryo UI" panose="020B0604030504040204" pitchFamily="50" charset="-128"/>
              </a:rPr>
              <a:t>インタフェース設計</a:t>
            </a:r>
          </a:p>
        </p:txBody>
      </p:sp>
      <p:sp>
        <p:nvSpPr>
          <p:cNvPr id="108" name="矢印: 五方向 107">
            <a:extLst>
              <a:ext uri="{FF2B5EF4-FFF2-40B4-BE49-F238E27FC236}">
                <a16:creationId xmlns:a16="http://schemas.microsoft.com/office/drawing/2014/main" id="{4F3729EE-8E9B-08C5-78DC-B5221B21CC38}"/>
              </a:ext>
            </a:extLst>
          </p:cNvPr>
          <p:cNvSpPr/>
          <p:nvPr/>
        </p:nvSpPr>
        <p:spPr>
          <a:xfrm>
            <a:off x="10532282" y="4825103"/>
            <a:ext cx="379443" cy="933254"/>
          </a:xfrm>
          <a:prstGeom prst="homePlate">
            <a:avLst>
              <a:gd name="adj" fmla="val 30004"/>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1100">
                <a:latin typeface="Meiryo UI" panose="020B0604030504040204" pitchFamily="50" charset="-128"/>
                <a:ea typeface="Meiryo UI" panose="020B0604030504040204" pitchFamily="50" charset="-128"/>
              </a:rPr>
              <a:t>設計</a:t>
            </a:r>
            <a:endParaRPr kumimoji="1" lang="ja-JP" altLang="en-US" sz="1100">
              <a:latin typeface="Meiryo UI" panose="020B0604030504040204" pitchFamily="50" charset="-128"/>
              <a:ea typeface="Meiryo UI" panose="020B0604030504040204" pitchFamily="50" charset="-128"/>
            </a:endParaRPr>
          </a:p>
        </p:txBody>
      </p:sp>
      <p:sp>
        <p:nvSpPr>
          <p:cNvPr id="109" name="テキスト ボックス 108">
            <a:extLst>
              <a:ext uri="{FF2B5EF4-FFF2-40B4-BE49-F238E27FC236}">
                <a16:creationId xmlns:a16="http://schemas.microsoft.com/office/drawing/2014/main" id="{A7B2C5BC-C2EE-AC72-1895-2094B650ECEE}"/>
              </a:ext>
            </a:extLst>
          </p:cNvPr>
          <p:cNvSpPr txBox="1"/>
          <p:nvPr/>
        </p:nvSpPr>
        <p:spPr>
          <a:xfrm>
            <a:off x="10920247" y="5095801"/>
            <a:ext cx="877163" cy="369332"/>
          </a:xfrm>
          <a:prstGeom prst="rect">
            <a:avLst/>
          </a:prstGeom>
          <a:noFill/>
        </p:spPr>
        <p:txBody>
          <a:bodyPr wrap="none" rtlCol="0">
            <a:spAutoFit/>
          </a:bodyPr>
          <a:lstStyle/>
          <a:p>
            <a:r>
              <a:rPr kumimoji="1" lang="ja-JP" altLang="en-US"/>
              <a:t>・・・</a:t>
            </a:r>
          </a:p>
        </p:txBody>
      </p:sp>
      <p:cxnSp>
        <p:nvCxnSpPr>
          <p:cNvPr id="111" name="直線矢印コネクタ 110">
            <a:extLst>
              <a:ext uri="{FF2B5EF4-FFF2-40B4-BE49-F238E27FC236}">
                <a16:creationId xmlns:a16="http://schemas.microsoft.com/office/drawing/2014/main" id="{1857D2C1-76F9-BF85-AB35-F6CFAFF1D791}"/>
              </a:ext>
            </a:extLst>
          </p:cNvPr>
          <p:cNvCxnSpPr>
            <a:cxnSpLocks/>
          </p:cNvCxnSpPr>
          <p:nvPr/>
        </p:nvCxnSpPr>
        <p:spPr>
          <a:xfrm>
            <a:off x="6547085" y="4231747"/>
            <a:ext cx="3985197"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12" name="テキスト ボックス 111">
            <a:extLst>
              <a:ext uri="{FF2B5EF4-FFF2-40B4-BE49-F238E27FC236}">
                <a16:creationId xmlns:a16="http://schemas.microsoft.com/office/drawing/2014/main" id="{DDB7F935-A3E3-C971-77C7-A882CC96138D}"/>
              </a:ext>
            </a:extLst>
          </p:cNvPr>
          <p:cNvSpPr txBox="1"/>
          <p:nvPr/>
        </p:nvSpPr>
        <p:spPr>
          <a:xfrm>
            <a:off x="7684390" y="3970843"/>
            <a:ext cx="1874395" cy="307777"/>
          </a:xfrm>
          <a:prstGeom prst="rect">
            <a:avLst/>
          </a:prstGeom>
          <a:noFill/>
        </p:spPr>
        <p:txBody>
          <a:bodyPr wrap="square" rtlCol="0">
            <a:spAutoFit/>
          </a:bodyPr>
          <a:lstStyle/>
          <a:p>
            <a:pPr algn="l"/>
            <a:r>
              <a:rPr kumimoji="1" lang="en-US" altLang="ja-JP" sz="1400">
                <a:solidFill>
                  <a:schemeClr val="tx1"/>
                </a:solidFill>
                <a:latin typeface="Meiryo UI" panose="020B0604030504040204" pitchFamily="50" charset="-128"/>
                <a:ea typeface="Meiryo UI" panose="020B0604030504040204" pitchFamily="50" charset="-128"/>
              </a:rPr>
              <a:t>2Week</a:t>
            </a:r>
            <a:r>
              <a:rPr lang="ja-JP" altLang="en-US" sz="1400">
                <a:latin typeface="Meiryo UI" panose="020B0604030504040204" pitchFamily="50" charset="-128"/>
                <a:ea typeface="Meiryo UI" panose="020B0604030504040204" pitchFamily="50" charset="-128"/>
              </a:rPr>
              <a:t>／イテレーション</a:t>
            </a:r>
            <a:endParaRPr kumimoji="1" lang="ja-JP" altLang="en-US" sz="1400">
              <a:solidFill>
                <a:schemeClr val="tx1"/>
              </a:solidFill>
              <a:latin typeface="Meiryo UI" panose="020B0604030504040204" pitchFamily="50" charset="-128"/>
              <a:ea typeface="Meiryo UI" panose="020B0604030504040204" pitchFamily="50" charset="-128"/>
            </a:endParaRPr>
          </a:p>
        </p:txBody>
      </p:sp>
      <p:cxnSp>
        <p:nvCxnSpPr>
          <p:cNvPr id="115" name="直線矢印コネクタ 114">
            <a:extLst>
              <a:ext uri="{FF2B5EF4-FFF2-40B4-BE49-F238E27FC236}">
                <a16:creationId xmlns:a16="http://schemas.microsoft.com/office/drawing/2014/main" id="{6ACA70C8-BF43-359C-E762-E41D92B1CB79}"/>
              </a:ext>
            </a:extLst>
          </p:cNvPr>
          <p:cNvCxnSpPr>
            <a:cxnSpLocks/>
          </p:cNvCxnSpPr>
          <p:nvPr/>
        </p:nvCxnSpPr>
        <p:spPr>
          <a:xfrm>
            <a:off x="5288532" y="4231747"/>
            <a:ext cx="1224276"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16" name="テキスト ボックス 115">
            <a:extLst>
              <a:ext uri="{FF2B5EF4-FFF2-40B4-BE49-F238E27FC236}">
                <a16:creationId xmlns:a16="http://schemas.microsoft.com/office/drawing/2014/main" id="{11E4BB62-3D09-8AB0-FBAA-BC70FF3C4972}"/>
              </a:ext>
            </a:extLst>
          </p:cNvPr>
          <p:cNvSpPr txBox="1"/>
          <p:nvPr/>
        </p:nvSpPr>
        <p:spPr>
          <a:xfrm>
            <a:off x="5445809" y="3937736"/>
            <a:ext cx="1874395" cy="307777"/>
          </a:xfrm>
          <a:prstGeom prst="rect">
            <a:avLst/>
          </a:prstGeom>
          <a:noFill/>
        </p:spPr>
        <p:txBody>
          <a:bodyPr wrap="square" rtlCol="0">
            <a:spAutoFit/>
          </a:bodyPr>
          <a:lstStyle/>
          <a:p>
            <a:pPr algn="l"/>
            <a:r>
              <a:rPr kumimoji="1" lang="ja-JP" altLang="en-US" sz="1400">
                <a:solidFill>
                  <a:schemeClr val="tx1"/>
                </a:solidFill>
                <a:latin typeface="Meiryo UI" panose="020B0604030504040204" pitchFamily="50" charset="-128"/>
                <a:ea typeface="Meiryo UI" panose="020B0604030504040204" pitchFamily="50" charset="-128"/>
              </a:rPr>
              <a:t>２</a:t>
            </a:r>
            <a:r>
              <a:rPr lang="en-US" altLang="ja-JP" sz="1400">
                <a:latin typeface="Meiryo UI" panose="020B0604030504040204" pitchFamily="50" charset="-128"/>
                <a:ea typeface="Meiryo UI" panose="020B0604030504040204" pitchFamily="50" charset="-128"/>
              </a:rPr>
              <a:t>day</a:t>
            </a:r>
            <a:endParaRPr kumimoji="1" lang="ja-JP" altLang="en-US" sz="1400">
              <a:solidFill>
                <a:schemeClr val="tx1"/>
              </a:solidFill>
              <a:latin typeface="Meiryo UI" panose="020B0604030504040204" pitchFamily="50" charset="-128"/>
              <a:ea typeface="Meiryo UI" panose="020B0604030504040204" pitchFamily="50" charset="-128"/>
            </a:endParaRPr>
          </a:p>
        </p:txBody>
      </p:sp>
      <p:sp>
        <p:nvSpPr>
          <p:cNvPr id="118" name="テキスト ボックス 117">
            <a:extLst>
              <a:ext uri="{FF2B5EF4-FFF2-40B4-BE49-F238E27FC236}">
                <a16:creationId xmlns:a16="http://schemas.microsoft.com/office/drawing/2014/main" id="{59162013-052F-9D1D-1E3E-51F6DBC6E3CB}"/>
              </a:ext>
            </a:extLst>
          </p:cNvPr>
          <p:cNvSpPr txBox="1"/>
          <p:nvPr/>
        </p:nvSpPr>
        <p:spPr>
          <a:xfrm>
            <a:off x="5445808" y="5788204"/>
            <a:ext cx="6497375" cy="415498"/>
          </a:xfrm>
          <a:prstGeom prst="rect">
            <a:avLst/>
          </a:prstGeom>
          <a:noFill/>
        </p:spPr>
        <p:txBody>
          <a:bodyPr wrap="square" rtlCol="0">
            <a:spAutoFit/>
          </a:bodyPr>
          <a:lstStyle/>
          <a:p>
            <a:r>
              <a:rPr kumimoji="1" lang="en-US" altLang="ja-JP" sz="1050" err="1"/>
              <a:t>Comlex</a:t>
            </a:r>
            <a:r>
              <a:rPr kumimoji="1" lang="ja-JP" altLang="en-US" sz="1050"/>
              <a:t>、</a:t>
            </a:r>
            <a:r>
              <a:rPr kumimoji="1" lang="en-US" altLang="ja-JP" sz="1050" err="1"/>
              <a:t>SuperComplex</a:t>
            </a:r>
            <a:r>
              <a:rPr kumimoji="1" lang="ja-JP" altLang="en-US" sz="1050"/>
              <a:t>画面（機能）については、工数大であるため</a:t>
            </a:r>
            <a:endParaRPr kumimoji="1" lang="en-US" altLang="ja-JP" sz="1050"/>
          </a:p>
          <a:p>
            <a:r>
              <a:rPr kumimoji="1" lang="ja-JP" altLang="en-US" sz="1050"/>
              <a:t>複数イテレーションにまたがって開発する想定です</a:t>
            </a:r>
          </a:p>
        </p:txBody>
      </p:sp>
      <p:sp>
        <p:nvSpPr>
          <p:cNvPr id="119" name="正方形/長方形 118">
            <a:extLst>
              <a:ext uri="{FF2B5EF4-FFF2-40B4-BE49-F238E27FC236}">
                <a16:creationId xmlns:a16="http://schemas.microsoft.com/office/drawing/2014/main" id="{BAD29254-DC0D-56C1-BA8A-52D2A8B34F88}"/>
              </a:ext>
            </a:extLst>
          </p:cNvPr>
          <p:cNvSpPr/>
          <p:nvPr/>
        </p:nvSpPr>
        <p:spPr>
          <a:xfrm>
            <a:off x="1110343" y="4189445"/>
            <a:ext cx="4025840" cy="429208"/>
          </a:xfrm>
          <a:prstGeom prst="rect">
            <a:avLst/>
          </a:prstGeom>
          <a:noFill/>
          <a:ln w="28575">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0" name="正方形/長方形 119">
            <a:extLst>
              <a:ext uri="{FF2B5EF4-FFF2-40B4-BE49-F238E27FC236}">
                <a16:creationId xmlns:a16="http://schemas.microsoft.com/office/drawing/2014/main" id="{F35BFF68-0EEC-F696-FA39-A3F82C95FEE9}"/>
              </a:ext>
            </a:extLst>
          </p:cNvPr>
          <p:cNvSpPr/>
          <p:nvPr/>
        </p:nvSpPr>
        <p:spPr>
          <a:xfrm>
            <a:off x="1110343" y="4649755"/>
            <a:ext cx="4019618" cy="1528372"/>
          </a:xfrm>
          <a:prstGeom prst="rect">
            <a:avLst/>
          </a:prstGeom>
          <a:noFill/>
          <a:ln w="28575">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1" name="テキスト ボックス 120">
            <a:extLst>
              <a:ext uri="{FF2B5EF4-FFF2-40B4-BE49-F238E27FC236}">
                <a16:creationId xmlns:a16="http://schemas.microsoft.com/office/drawing/2014/main" id="{38BF40F5-C721-2694-5D80-5CF8E622199C}"/>
              </a:ext>
            </a:extLst>
          </p:cNvPr>
          <p:cNvSpPr txBox="1"/>
          <p:nvPr/>
        </p:nvSpPr>
        <p:spPr>
          <a:xfrm>
            <a:off x="46592" y="4508510"/>
            <a:ext cx="421526" cy="1174581"/>
          </a:xfrm>
          <a:prstGeom prst="rect">
            <a:avLst/>
          </a:prstGeom>
          <a:noFill/>
        </p:spPr>
        <p:txBody>
          <a:bodyPr vert="wordArtVertRtl" wrap="square" rtlCol="0">
            <a:spAutoFit/>
          </a:bodyPr>
          <a:lstStyle/>
          <a:p>
            <a:r>
              <a:rPr kumimoji="1" lang="ja-JP" altLang="en-US" sz="1050" b="1">
                <a:solidFill>
                  <a:srgbClr val="92D050"/>
                </a:solidFill>
              </a:rPr>
              <a:t>チーム構成</a:t>
            </a:r>
          </a:p>
        </p:txBody>
      </p:sp>
      <p:sp>
        <p:nvSpPr>
          <p:cNvPr id="122" name="テキスト ボックス 121">
            <a:extLst>
              <a:ext uri="{FF2B5EF4-FFF2-40B4-BE49-F238E27FC236}">
                <a16:creationId xmlns:a16="http://schemas.microsoft.com/office/drawing/2014/main" id="{07E7EA51-02E5-2DBF-3440-562F384E9869}"/>
              </a:ext>
            </a:extLst>
          </p:cNvPr>
          <p:cNvSpPr txBox="1"/>
          <p:nvPr/>
        </p:nvSpPr>
        <p:spPr>
          <a:xfrm>
            <a:off x="370170" y="4225598"/>
            <a:ext cx="905317" cy="415498"/>
          </a:xfrm>
          <a:prstGeom prst="rect">
            <a:avLst/>
          </a:prstGeom>
          <a:noFill/>
        </p:spPr>
        <p:txBody>
          <a:bodyPr wrap="square" rtlCol="0">
            <a:spAutoFit/>
          </a:bodyPr>
          <a:lstStyle/>
          <a:p>
            <a:pPr algn="ctr"/>
            <a:r>
              <a:rPr kumimoji="1" lang="en-US" altLang="ja-JP" sz="1050" b="1">
                <a:solidFill>
                  <a:srgbClr val="92D050"/>
                </a:solidFill>
              </a:rPr>
              <a:t>UI</a:t>
            </a:r>
            <a:br>
              <a:rPr kumimoji="1" lang="en-US" altLang="ja-JP" sz="1050" b="1">
                <a:solidFill>
                  <a:srgbClr val="92D050"/>
                </a:solidFill>
              </a:rPr>
            </a:br>
            <a:r>
              <a:rPr kumimoji="1" lang="ja-JP" altLang="en-US" sz="1050" b="1">
                <a:solidFill>
                  <a:srgbClr val="92D050"/>
                </a:solidFill>
              </a:rPr>
              <a:t>チーム</a:t>
            </a:r>
          </a:p>
        </p:txBody>
      </p:sp>
      <p:sp>
        <p:nvSpPr>
          <p:cNvPr id="123" name="テキスト ボックス 122">
            <a:extLst>
              <a:ext uri="{FF2B5EF4-FFF2-40B4-BE49-F238E27FC236}">
                <a16:creationId xmlns:a16="http://schemas.microsoft.com/office/drawing/2014/main" id="{482A2C3C-2715-CFC5-BF74-5F48E4D139B6}"/>
              </a:ext>
            </a:extLst>
          </p:cNvPr>
          <p:cNvSpPr txBox="1"/>
          <p:nvPr/>
        </p:nvSpPr>
        <p:spPr>
          <a:xfrm>
            <a:off x="341836" y="5375709"/>
            <a:ext cx="905317" cy="415498"/>
          </a:xfrm>
          <a:prstGeom prst="rect">
            <a:avLst/>
          </a:prstGeom>
          <a:noFill/>
        </p:spPr>
        <p:txBody>
          <a:bodyPr wrap="square" rtlCol="0">
            <a:spAutoFit/>
          </a:bodyPr>
          <a:lstStyle/>
          <a:p>
            <a:pPr algn="ctr"/>
            <a:r>
              <a:rPr kumimoji="1" lang="en-US" altLang="ja-JP" sz="1050" b="1">
                <a:solidFill>
                  <a:srgbClr val="92D050"/>
                </a:solidFill>
              </a:rPr>
              <a:t>BFF</a:t>
            </a:r>
            <a:r>
              <a:rPr lang="ja-JP" altLang="en-US" sz="1050" b="1">
                <a:solidFill>
                  <a:srgbClr val="92D050"/>
                </a:solidFill>
              </a:rPr>
              <a:t>以降</a:t>
            </a:r>
            <a:br>
              <a:rPr kumimoji="1" lang="en-US" altLang="ja-JP" sz="1050" b="1">
                <a:solidFill>
                  <a:srgbClr val="92D050"/>
                </a:solidFill>
              </a:rPr>
            </a:br>
            <a:r>
              <a:rPr kumimoji="1" lang="ja-JP" altLang="en-US" sz="1050" b="1">
                <a:solidFill>
                  <a:srgbClr val="92D050"/>
                </a:solidFill>
              </a:rPr>
              <a:t>チーム</a:t>
            </a:r>
          </a:p>
        </p:txBody>
      </p:sp>
      <p:sp>
        <p:nvSpPr>
          <p:cNvPr id="3" name="テキスト プレースホルダー 4">
            <a:extLst>
              <a:ext uri="{FF2B5EF4-FFF2-40B4-BE49-F238E27FC236}">
                <a16:creationId xmlns:a16="http://schemas.microsoft.com/office/drawing/2014/main" id="{2E3E0C7D-80DF-8129-1DFC-C0A750208005}"/>
              </a:ext>
            </a:extLst>
          </p:cNvPr>
          <p:cNvSpPr>
            <a:spLocks noGrp="1"/>
          </p:cNvSpPr>
          <p:nvPr>
            <p:ph type="body" sz="quarter" idx="13"/>
          </p:nvPr>
        </p:nvSpPr>
        <p:spPr>
          <a:xfrm>
            <a:off x="202396" y="159868"/>
            <a:ext cx="11299793" cy="366061"/>
          </a:xfrm>
        </p:spPr>
        <p:txBody>
          <a:bodyPr/>
          <a:lstStyle/>
          <a:p>
            <a:r>
              <a:rPr lang="en-US" altLang="ja-JP" spc="-150">
                <a:solidFill>
                  <a:srgbClr val="44546A"/>
                </a:solidFill>
                <a:latin typeface="Arial" panose="020B0604020202020204" pitchFamily="34" charset="0"/>
                <a:ea typeface="游ゴシック" panose="020B0400000000000000" pitchFamily="50" charset="-128"/>
                <a:cs typeface="Arial" panose="020B0604020202020204" pitchFamily="34" charset="0"/>
              </a:rPr>
              <a:t>4</a:t>
            </a:r>
            <a:r>
              <a:rPr lang="ja-JP" altLang="en-US" spc="-150">
                <a:solidFill>
                  <a:srgbClr val="44546A"/>
                </a:solidFill>
                <a:latin typeface="Arial" panose="020B0604020202020204" pitchFamily="34" charset="0"/>
                <a:ea typeface="游ゴシック" panose="020B0400000000000000" pitchFamily="50" charset="-128"/>
                <a:cs typeface="Arial" panose="020B0604020202020204" pitchFamily="34" charset="0"/>
              </a:rPr>
              <a:t>月以降の開発の進め方案</a:t>
            </a:r>
            <a:endParaRPr kumimoji="1" lang="ja-JP" altLang="en-US" sz="2000" b="1" i="0" u="none" strike="noStrike" kern="1200" cap="none" spc="-150" normalizeH="0" baseline="0" noProof="0">
              <a:ln>
                <a:noFill/>
              </a:ln>
              <a:solidFill>
                <a:srgbClr val="44546A"/>
              </a:solidFill>
              <a:effectLst/>
              <a:uLnTx/>
              <a:uFillTx/>
              <a:latin typeface="Arial" panose="020B0604020202020204" pitchFamily="34" charset="0"/>
              <a:ea typeface="游ゴシック" panose="020B0400000000000000" pitchFamily="50" charset="-128"/>
              <a:cs typeface="Arial" panose="020B0604020202020204" pitchFamily="34" charset="0"/>
            </a:endParaRPr>
          </a:p>
        </p:txBody>
      </p:sp>
    </p:spTree>
    <p:extLst>
      <p:ext uri="{BB962C8B-B14F-4D97-AF65-F5344CB8AC3E}">
        <p14:creationId xmlns:p14="http://schemas.microsoft.com/office/powerpoint/2010/main" val="38659294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正方形/長方形 100">
            <a:extLst>
              <a:ext uri="{FF2B5EF4-FFF2-40B4-BE49-F238E27FC236}">
                <a16:creationId xmlns:a16="http://schemas.microsoft.com/office/drawing/2014/main" id="{C91CA5E1-3624-499A-AF49-9CA70B736914}"/>
              </a:ext>
            </a:extLst>
          </p:cNvPr>
          <p:cNvSpPr/>
          <p:nvPr/>
        </p:nvSpPr>
        <p:spPr>
          <a:xfrm>
            <a:off x="4213678" y="2242032"/>
            <a:ext cx="7795441" cy="4321256"/>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kumimoji="1" lang="ja-JP" altLang="en-US" sz="1200">
                <a:solidFill>
                  <a:schemeClr val="tx2"/>
                </a:solidFill>
              </a:rPr>
              <a:t>開発</a:t>
            </a:r>
          </a:p>
        </p:txBody>
      </p:sp>
      <p:sp>
        <p:nvSpPr>
          <p:cNvPr id="102" name="正方形/長方形 101">
            <a:extLst>
              <a:ext uri="{FF2B5EF4-FFF2-40B4-BE49-F238E27FC236}">
                <a16:creationId xmlns:a16="http://schemas.microsoft.com/office/drawing/2014/main" id="{85411A9C-09F7-4F79-AB94-D9FA385AA022}"/>
              </a:ext>
            </a:extLst>
          </p:cNvPr>
          <p:cNvSpPr/>
          <p:nvPr/>
        </p:nvSpPr>
        <p:spPr>
          <a:xfrm>
            <a:off x="115211" y="2242032"/>
            <a:ext cx="4098466" cy="432125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kumimoji="1" lang="ja-JP" altLang="en-US" sz="1200">
                <a:solidFill>
                  <a:schemeClr val="tx2"/>
                </a:solidFill>
              </a:rPr>
              <a:t>業務・</a:t>
            </a:r>
            <a:r>
              <a:rPr kumimoji="1" lang="en-US" altLang="ja-JP" sz="1200">
                <a:solidFill>
                  <a:schemeClr val="tx2"/>
                </a:solidFill>
              </a:rPr>
              <a:t>UI</a:t>
            </a:r>
            <a:endParaRPr kumimoji="1" lang="ja-JP" altLang="en-US" sz="1200">
              <a:solidFill>
                <a:schemeClr val="tx2"/>
              </a:solidFill>
            </a:endParaRPr>
          </a:p>
        </p:txBody>
      </p:sp>
      <p:sp>
        <p:nvSpPr>
          <p:cNvPr id="2" name="テキスト プレースホルダー 1">
            <a:extLst>
              <a:ext uri="{FF2B5EF4-FFF2-40B4-BE49-F238E27FC236}">
                <a16:creationId xmlns:a16="http://schemas.microsoft.com/office/drawing/2014/main" id="{B1A67767-419A-4FF2-9504-1D910B842278}"/>
              </a:ext>
            </a:extLst>
          </p:cNvPr>
          <p:cNvSpPr>
            <a:spLocks noGrp="1"/>
          </p:cNvSpPr>
          <p:nvPr>
            <p:ph type="body" sz="quarter" idx="13"/>
          </p:nvPr>
        </p:nvSpPr>
        <p:spPr/>
        <p:txBody>
          <a:bodyPr/>
          <a:lstStyle/>
          <a:p>
            <a:r>
              <a:rPr kumimoji="1" lang="ja-JP" altLang="en-US"/>
              <a:t>先行開発チーム（</a:t>
            </a:r>
            <a:r>
              <a:rPr kumimoji="1" lang="en-US" altLang="ja-JP"/>
              <a:t>BC</a:t>
            </a:r>
            <a:r>
              <a:rPr kumimoji="1" lang="ja-JP" altLang="en-US"/>
              <a:t>）体制図</a:t>
            </a:r>
          </a:p>
        </p:txBody>
      </p:sp>
      <p:sp>
        <p:nvSpPr>
          <p:cNvPr id="100" name="正方形/長方形 99">
            <a:extLst>
              <a:ext uri="{FF2B5EF4-FFF2-40B4-BE49-F238E27FC236}">
                <a16:creationId xmlns:a16="http://schemas.microsoft.com/office/drawing/2014/main" id="{A31339B5-A7BF-4259-BE3D-15FFA32DE2F7}"/>
              </a:ext>
            </a:extLst>
          </p:cNvPr>
          <p:cNvSpPr/>
          <p:nvPr/>
        </p:nvSpPr>
        <p:spPr>
          <a:xfrm>
            <a:off x="2930030" y="769820"/>
            <a:ext cx="2008216" cy="615153"/>
          </a:xfrm>
          <a:prstGeom prst="rect">
            <a:avLst/>
          </a:prstGeom>
          <a:solidFill>
            <a:schemeClr val="bg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tIns="36000" bIns="36000" rtlCol="0" anchor="ctr"/>
          <a:lstStyle/>
          <a:p>
            <a:pPr algn="ctr"/>
            <a:r>
              <a:rPr kumimoji="1" lang="ja-JP" altLang="en-US" sz="1200">
                <a:solidFill>
                  <a:schemeClr val="tx1"/>
                </a:solidFill>
              </a:rPr>
              <a:t>プロジェクト統括</a:t>
            </a:r>
            <a:endParaRPr kumimoji="1" lang="en-US" altLang="ja-JP" sz="1200">
              <a:solidFill>
                <a:schemeClr val="tx1"/>
              </a:solidFill>
            </a:endParaRPr>
          </a:p>
          <a:p>
            <a:pPr algn="ctr"/>
            <a:r>
              <a:rPr lang="en-US" altLang="ja-JP" sz="1200">
                <a:solidFill>
                  <a:schemeClr val="tx1"/>
                </a:solidFill>
              </a:rPr>
              <a:t>DD</a:t>
            </a:r>
            <a:r>
              <a:rPr lang="ja-JP" altLang="en-US" sz="1200">
                <a:solidFill>
                  <a:schemeClr val="tx1"/>
                </a:solidFill>
              </a:rPr>
              <a:t>小浪 日向</a:t>
            </a:r>
            <a:endParaRPr kumimoji="1" lang="en-US" altLang="ja-JP" sz="1200">
              <a:solidFill>
                <a:schemeClr val="tx1"/>
              </a:solidFill>
            </a:endParaRPr>
          </a:p>
        </p:txBody>
      </p:sp>
      <p:sp>
        <p:nvSpPr>
          <p:cNvPr id="4" name="テキスト ボックス 3">
            <a:extLst>
              <a:ext uri="{FF2B5EF4-FFF2-40B4-BE49-F238E27FC236}">
                <a16:creationId xmlns:a16="http://schemas.microsoft.com/office/drawing/2014/main" id="{351D9E2C-FD22-49AD-A52B-58F98BC30708}"/>
              </a:ext>
            </a:extLst>
          </p:cNvPr>
          <p:cNvSpPr txBox="1"/>
          <p:nvPr/>
        </p:nvSpPr>
        <p:spPr>
          <a:xfrm>
            <a:off x="10243394" y="1751747"/>
            <a:ext cx="1765725" cy="369332"/>
          </a:xfrm>
          <a:prstGeom prst="rect">
            <a:avLst/>
          </a:prstGeom>
          <a:noFill/>
        </p:spPr>
        <p:txBody>
          <a:bodyPr wrap="square" rtlCol="0">
            <a:spAutoFit/>
          </a:bodyPr>
          <a:lstStyle/>
          <a:p>
            <a:pPr algn="r"/>
            <a:r>
              <a:rPr kumimoji="1" lang="ja-JP" altLang="en-US"/>
              <a:t>体制：</a:t>
            </a:r>
            <a:r>
              <a:rPr kumimoji="1" lang="en-US" altLang="ja-JP"/>
              <a:t>31</a:t>
            </a:r>
            <a:r>
              <a:rPr kumimoji="1" lang="ja-JP" altLang="en-US"/>
              <a:t>名</a:t>
            </a:r>
          </a:p>
        </p:txBody>
      </p:sp>
      <p:sp>
        <p:nvSpPr>
          <p:cNvPr id="29" name="正方形/長方形 28">
            <a:extLst>
              <a:ext uri="{FF2B5EF4-FFF2-40B4-BE49-F238E27FC236}">
                <a16:creationId xmlns:a16="http://schemas.microsoft.com/office/drawing/2014/main" id="{63D5DEAB-3F10-4A51-9FF0-E2723D50E289}"/>
              </a:ext>
            </a:extLst>
          </p:cNvPr>
          <p:cNvSpPr/>
          <p:nvPr/>
        </p:nvSpPr>
        <p:spPr>
          <a:xfrm>
            <a:off x="1159461" y="2293549"/>
            <a:ext cx="2453178" cy="615153"/>
          </a:xfrm>
          <a:prstGeom prst="rect">
            <a:avLst/>
          </a:prstGeom>
          <a:solidFill>
            <a:schemeClr val="bg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tIns="36000" bIns="36000" rtlCol="0" anchor="ctr"/>
          <a:lstStyle/>
          <a:p>
            <a:pPr algn="ctr"/>
            <a:r>
              <a:rPr kumimoji="1" lang="ja-JP" altLang="en-US" sz="1200" dirty="0">
                <a:solidFill>
                  <a:schemeClr val="tx1"/>
                </a:solidFill>
              </a:rPr>
              <a:t>プロジェクト</a:t>
            </a:r>
            <a:endParaRPr kumimoji="1" lang="en-US" altLang="ja-JP" sz="1200" dirty="0">
              <a:solidFill>
                <a:schemeClr val="tx1"/>
              </a:solidFill>
            </a:endParaRPr>
          </a:p>
          <a:p>
            <a:pPr algn="ctr"/>
            <a:r>
              <a:rPr kumimoji="1" lang="ja-JP" altLang="en-US" sz="1200" dirty="0">
                <a:solidFill>
                  <a:schemeClr val="tx1"/>
                </a:solidFill>
              </a:rPr>
              <a:t>マネージャー（業務統括）</a:t>
            </a:r>
            <a:endParaRPr kumimoji="1" lang="en-US" altLang="ja-JP" sz="1200" dirty="0">
              <a:solidFill>
                <a:schemeClr val="tx1"/>
              </a:solidFill>
            </a:endParaRPr>
          </a:p>
          <a:p>
            <a:pPr algn="ctr"/>
            <a:r>
              <a:rPr lang="en-US" altLang="ja-JP" sz="1200" dirty="0">
                <a:solidFill>
                  <a:schemeClr val="tx1"/>
                </a:solidFill>
              </a:rPr>
              <a:t>DD</a:t>
            </a:r>
            <a:r>
              <a:rPr lang="ja-JP" altLang="en-US" sz="1200" dirty="0">
                <a:solidFill>
                  <a:schemeClr val="tx1"/>
                </a:solidFill>
              </a:rPr>
              <a:t>吉田</a:t>
            </a:r>
            <a:endParaRPr kumimoji="1" lang="en-US" altLang="ja-JP" sz="1200" dirty="0">
              <a:solidFill>
                <a:schemeClr val="tx1"/>
              </a:solidFill>
            </a:endParaRPr>
          </a:p>
        </p:txBody>
      </p:sp>
      <p:sp>
        <p:nvSpPr>
          <p:cNvPr id="30" name="正方形/長方形 29">
            <a:extLst>
              <a:ext uri="{FF2B5EF4-FFF2-40B4-BE49-F238E27FC236}">
                <a16:creationId xmlns:a16="http://schemas.microsoft.com/office/drawing/2014/main" id="{AF8F3EEF-D143-4FE8-9635-4922EB1C93B7}"/>
              </a:ext>
            </a:extLst>
          </p:cNvPr>
          <p:cNvSpPr/>
          <p:nvPr/>
        </p:nvSpPr>
        <p:spPr>
          <a:xfrm>
            <a:off x="471266" y="4519692"/>
            <a:ext cx="2013634" cy="1707024"/>
          </a:xfrm>
          <a:prstGeom prst="rect">
            <a:avLst/>
          </a:prstGeom>
          <a:solidFill>
            <a:schemeClr val="bg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tIns="36000" bIns="36000" rtlCol="0" anchor="t"/>
          <a:lstStyle/>
          <a:p>
            <a:pPr algn="ctr"/>
            <a:r>
              <a:rPr kumimoji="1" lang="ja-JP" altLang="en-US" sz="1200">
                <a:solidFill>
                  <a:schemeClr val="tx1"/>
                </a:solidFill>
              </a:rPr>
              <a:t>業務</a:t>
            </a:r>
            <a:r>
              <a:rPr lang="ja-JP" altLang="en-US" sz="1200">
                <a:solidFill>
                  <a:schemeClr val="tx1"/>
                </a:solidFill>
              </a:rPr>
              <a:t>・</a:t>
            </a:r>
            <a:r>
              <a:rPr kumimoji="1" lang="ja-JP" altLang="en-US" sz="1200">
                <a:solidFill>
                  <a:schemeClr val="tx1"/>
                </a:solidFill>
              </a:rPr>
              <a:t>要件整理</a:t>
            </a:r>
            <a:endParaRPr kumimoji="1" lang="en-US" altLang="ja-JP" sz="1200">
              <a:solidFill>
                <a:schemeClr val="tx1"/>
              </a:solidFill>
            </a:endParaRPr>
          </a:p>
          <a:p>
            <a:pPr algn="ctr"/>
            <a:endParaRPr lang="en-US" altLang="ja-JP" sz="1200">
              <a:solidFill>
                <a:schemeClr val="tx1"/>
              </a:solidFill>
            </a:endParaRPr>
          </a:p>
          <a:p>
            <a:pPr algn="ctr"/>
            <a:r>
              <a:rPr lang="ja-JP" altLang="en-US" sz="1200">
                <a:solidFill>
                  <a:schemeClr val="tx1"/>
                </a:solidFill>
              </a:rPr>
              <a:t>カーン</a:t>
            </a:r>
            <a:r>
              <a:rPr lang="en-US" altLang="ja-JP" sz="1200">
                <a:solidFill>
                  <a:schemeClr val="tx1"/>
                </a:solidFill>
              </a:rPr>
              <a:t>L</a:t>
            </a:r>
          </a:p>
          <a:p>
            <a:pPr algn="ctr"/>
            <a:endParaRPr lang="en-US" altLang="ja-JP" sz="1200">
              <a:solidFill>
                <a:schemeClr val="tx1"/>
              </a:solidFill>
            </a:endParaRPr>
          </a:p>
          <a:p>
            <a:pPr algn="ctr"/>
            <a:r>
              <a:rPr lang="ja-JP" altLang="en-US" sz="1200">
                <a:solidFill>
                  <a:schemeClr val="tx1"/>
                </a:solidFill>
              </a:rPr>
              <a:t>仲田、濱藤、松本</a:t>
            </a:r>
            <a:endParaRPr kumimoji="1" lang="en-US" altLang="ja-JP" sz="1200">
              <a:solidFill>
                <a:schemeClr val="tx1"/>
              </a:solidFill>
            </a:endParaRPr>
          </a:p>
        </p:txBody>
      </p:sp>
      <p:sp>
        <p:nvSpPr>
          <p:cNvPr id="31" name="正方形/長方形 30">
            <a:extLst>
              <a:ext uri="{FF2B5EF4-FFF2-40B4-BE49-F238E27FC236}">
                <a16:creationId xmlns:a16="http://schemas.microsoft.com/office/drawing/2014/main" id="{DAFF92C5-8C51-4D50-B21C-4C66D0913F05}"/>
              </a:ext>
            </a:extLst>
          </p:cNvPr>
          <p:cNvSpPr/>
          <p:nvPr/>
        </p:nvSpPr>
        <p:spPr>
          <a:xfrm>
            <a:off x="6164667" y="4501459"/>
            <a:ext cx="3542434" cy="1707024"/>
          </a:xfrm>
          <a:prstGeom prst="rect">
            <a:avLst/>
          </a:prstGeom>
          <a:solidFill>
            <a:schemeClr val="bg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tIns="36000" bIns="36000" rtlCol="0" anchor="t"/>
          <a:lstStyle/>
          <a:p>
            <a:pPr algn="ctr"/>
            <a:r>
              <a:rPr lang="ja-JP" altLang="en-US" sz="1200">
                <a:solidFill>
                  <a:schemeClr val="tx1"/>
                </a:solidFill>
              </a:rPr>
              <a:t>製造</a:t>
            </a:r>
            <a:endParaRPr kumimoji="1" lang="en-US" altLang="ja-JP" sz="1200">
              <a:solidFill>
                <a:schemeClr val="tx1"/>
              </a:solidFill>
            </a:endParaRPr>
          </a:p>
          <a:p>
            <a:pPr algn="ctr"/>
            <a:endParaRPr lang="en-US" altLang="ja-JP" sz="1200">
              <a:solidFill>
                <a:schemeClr val="tx1"/>
              </a:solidFill>
            </a:endParaRPr>
          </a:p>
          <a:p>
            <a:pPr algn="ctr"/>
            <a:endParaRPr lang="en-US" altLang="ja-JP" sz="1200">
              <a:solidFill>
                <a:schemeClr val="tx1"/>
              </a:solidFill>
            </a:endParaRPr>
          </a:p>
          <a:p>
            <a:pPr algn="ctr"/>
            <a:endParaRPr kumimoji="1" lang="en-US" altLang="ja-JP" sz="1200">
              <a:solidFill>
                <a:schemeClr val="tx1"/>
              </a:solidFill>
            </a:endParaRPr>
          </a:p>
        </p:txBody>
      </p:sp>
      <p:sp>
        <p:nvSpPr>
          <p:cNvPr id="32" name="正方形/長方形 31">
            <a:extLst>
              <a:ext uri="{FF2B5EF4-FFF2-40B4-BE49-F238E27FC236}">
                <a16:creationId xmlns:a16="http://schemas.microsoft.com/office/drawing/2014/main" id="{50C64F3F-6229-4E15-8365-A53CF22A4F97}"/>
              </a:ext>
            </a:extLst>
          </p:cNvPr>
          <p:cNvSpPr/>
          <p:nvPr/>
        </p:nvSpPr>
        <p:spPr>
          <a:xfrm>
            <a:off x="3295103" y="4519692"/>
            <a:ext cx="1688176" cy="1707024"/>
          </a:xfrm>
          <a:prstGeom prst="rect">
            <a:avLst/>
          </a:prstGeom>
          <a:solidFill>
            <a:schemeClr val="bg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tIns="36000" bIns="36000" rtlCol="0" anchor="t"/>
          <a:lstStyle/>
          <a:p>
            <a:pPr algn="ctr"/>
            <a:r>
              <a:rPr kumimoji="1" lang="ja-JP" altLang="en-US" sz="1200">
                <a:solidFill>
                  <a:schemeClr val="tx1"/>
                </a:solidFill>
              </a:rPr>
              <a:t>仕様策定</a:t>
            </a:r>
            <a:endParaRPr kumimoji="1" lang="en-US" altLang="ja-JP" sz="1200">
              <a:solidFill>
                <a:schemeClr val="tx1"/>
              </a:solidFill>
            </a:endParaRPr>
          </a:p>
          <a:p>
            <a:pPr algn="ctr"/>
            <a:endParaRPr lang="en-US" altLang="ja-JP" sz="1200">
              <a:solidFill>
                <a:schemeClr val="tx1"/>
              </a:solidFill>
            </a:endParaRPr>
          </a:p>
          <a:p>
            <a:pPr algn="ctr"/>
            <a:r>
              <a:rPr lang="ja-JP" altLang="en-US" sz="1200">
                <a:solidFill>
                  <a:schemeClr val="tx1"/>
                </a:solidFill>
              </a:rPr>
              <a:t>鈴木（大）</a:t>
            </a:r>
            <a:r>
              <a:rPr lang="en-US" altLang="ja-JP" sz="1200">
                <a:solidFill>
                  <a:schemeClr val="tx1"/>
                </a:solidFill>
              </a:rPr>
              <a:t>L</a:t>
            </a:r>
          </a:p>
          <a:p>
            <a:pPr algn="ctr"/>
            <a:endParaRPr kumimoji="1" lang="en-US" altLang="ja-JP" sz="1200">
              <a:solidFill>
                <a:schemeClr val="tx1"/>
              </a:solidFill>
            </a:endParaRPr>
          </a:p>
          <a:p>
            <a:pPr algn="ctr"/>
            <a:r>
              <a:rPr lang="ja-JP" altLang="en-US" sz="1200">
                <a:solidFill>
                  <a:schemeClr val="tx1"/>
                </a:solidFill>
              </a:rPr>
              <a:t>永友、半田、</a:t>
            </a:r>
            <a:endParaRPr lang="en-US" altLang="ja-JP" sz="1200">
              <a:solidFill>
                <a:schemeClr val="tx1"/>
              </a:solidFill>
            </a:endParaRPr>
          </a:p>
          <a:p>
            <a:pPr algn="ctr"/>
            <a:r>
              <a:rPr lang="ja-JP" altLang="en-US" sz="1200">
                <a:solidFill>
                  <a:schemeClr val="tx1"/>
                </a:solidFill>
              </a:rPr>
              <a:t>鈴木（南）</a:t>
            </a:r>
            <a:endParaRPr kumimoji="1" lang="en-US" altLang="ja-JP" sz="1200">
              <a:solidFill>
                <a:schemeClr val="tx1"/>
              </a:solidFill>
            </a:endParaRPr>
          </a:p>
        </p:txBody>
      </p:sp>
      <p:sp>
        <p:nvSpPr>
          <p:cNvPr id="34" name="正方形/長方形 33">
            <a:extLst>
              <a:ext uri="{FF2B5EF4-FFF2-40B4-BE49-F238E27FC236}">
                <a16:creationId xmlns:a16="http://schemas.microsoft.com/office/drawing/2014/main" id="{0B93BFBD-85F4-4796-97A4-9D32C3F72C72}"/>
              </a:ext>
            </a:extLst>
          </p:cNvPr>
          <p:cNvSpPr/>
          <p:nvPr/>
        </p:nvSpPr>
        <p:spPr>
          <a:xfrm>
            <a:off x="4307436" y="3610659"/>
            <a:ext cx="1688176" cy="656737"/>
          </a:xfrm>
          <a:prstGeom prst="rect">
            <a:avLst/>
          </a:prstGeom>
          <a:solidFill>
            <a:schemeClr val="bg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tIns="36000" bIns="36000" rtlCol="0" anchor="t"/>
          <a:lstStyle/>
          <a:p>
            <a:pPr algn="ctr"/>
            <a:r>
              <a:rPr kumimoji="1" lang="ja-JP" altLang="en-US" sz="1200">
                <a:solidFill>
                  <a:schemeClr val="tx1"/>
                </a:solidFill>
              </a:rPr>
              <a:t>テックリード</a:t>
            </a:r>
            <a:endParaRPr kumimoji="1" lang="en-US" altLang="ja-JP" sz="1200">
              <a:solidFill>
                <a:schemeClr val="tx1"/>
              </a:solidFill>
            </a:endParaRPr>
          </a:p>
          <a:p>
            <a:pPr algn="ctr"/>
            <a:r>
              <a:rPr lang="en-US" altLang="ja-JP" sz="1200">
                <a:solidFill>
                  <a:schemeClr val="tx1"/>
                </a:solidFill>
              </a:rPr>
              <a:t>ISID</a:t>
            </a:r>
            <a:r>
              <a:rPr lang="ja-JP" altLang="en-US" sz="1200">
                <a:solidFill>
                  <a:schemeClr val="tx1"/>
                </a:solidFill>
              </a:rPr>
              <a:t>（要件定義）</a:t>
            </a:r>
            <a:endParaRPr lang="en-US" altLang="ja-JP" sz="1200">
              <a:solidFill>
                <a:schemeClr val="tx1"/>
              </a:solidFill>
            </a:endParaRPr>
          </a:p>
          <a:p>
            <a:pPr algn="ctr"/>
            <a:r>
              <a:rPr lang="ja-JP" altLang="en-US" sz="1200">
                <a:solidFill>
                  <a:schemeClr val="tx1"/>
                </a:solidFill>
              </a:rPr>
              <a:t>武井</a:t>
            </a:r>
            <a:r>
              <a:rPr lang="en-US" altLang="ja-JP" sz="1200">
                <a:solidFill>
                  <a:schemeClr val="tx1"/>
                </a:solidFill>
              </a:rPr>
              <a:t>L</a:t>
            </a:r>
            <a:r>
              <a:rPr lang="ja-JP" altLang="en-US" sz="1200">
                <a:solidFill>
                  <a:schemeClr val="tx1"/>
                </a:solidFill>
              </a:rPr>
              <a:t>、多田、田中</a:t>
            </a:r>
            <a:endParaRPr lang="en-US" altLang="ja-JP" sz="1200">
              <a:solidFill>
                <a:schemeClr val="tx1"/>
              </a:solidFill>
            </a:endParaRPr>
          </a:p>
        </p:txBody>
      </p:sp>
      <p:sp>
        <p:nvSpPr>
          <p:cNvPr id="35" name="正方形/長方形 34">
            <a:extLst>
              <a:ext uri="{FF2B5EF4-FFF2-40B4-BE49-F238E27FC236}">
                <a16:creationId xmlns:a16="http://schemas.microsoft.com/office/drawing/2014/main" id="{B69C31C3-6096-4C21-AE01-5569AB1D3734}"/>
              </a:ext>
            </a:extLst>
          </p:cNvPr>
          <p:cNvSpPr/>
          <p:nvPr/>
        </p:nvSpPr>
        <p:spPr>
          <a:xfrm>
            <a:off x="2577723" y="3483842"/>
            <a:ext cx="1356414" cy="454360"/>
          </a:xfrm>
          <a:prstGeom prst="rect">
            <a:avLst/>
          </a:prstGeom>
          <a:solidFill>
            <a:schemeClr val="bg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tIns="36000" bIns="36000" rtlCol="0" anchor="ctr"/>
          <a:lstStyle/>
          <a:p>
            <a:pPr algn="ctr"/>
            <a:r>
              <a:rPr kumimoji="1" lang="en-US" altLang="ja-JP" sz="1200">
                <a:solidFill>
                  <a:schemeClr val="tx1"/>
                </a:solidFill>
              </a:rPr>
              <a:t>PM</a:t>
            </a:r>
            <a:r>
              <a:rPr kumimoji="1" lang="ja-JP" altLang="en-US" sz="1200">
                <a:solidFill>
                  <a:schemeClr val="tx1"/>
                </a:solidFill>
              </a:rPr>
              <a:t>補佐</a:t>
            </a:r>
            <a:endParaRPr kumimoji="1" lang="en-US" altLang="ja-JP" sz="1200">
              <a:solidFill>
                <a:schemeClr val="tx1"/>
              </a:solidFill>
            </a:endParaRPr>
          </a:p>
          <a:p>
            <a:pPr algn="ctr"/>
            <a:r>
              <a:rPr lang="en-US" altLang="ja-JP" sz="1200">
                <a:solidFill>
                  <a:schemeClr val="tx1"/>
                </a:solidFill>
              </a:rPr>
              <a:t>DD</a:t>
            </a:r>
            <a:r>
              <a:rPr lang="ja-JP" altLang="en-US" sz="1200">
                <a:solidFill>
                  <a:schemeClr val="tx1"/>
                </a:solidFill>
              </a:rPr>
              <a:t>大橋、劉</a:t>
            </a:r>
            <a:endParaRPr kumimoji="1" lang="en-US" altLang="ja-JP" sz="1200">
              <a:solidFill>
                <a:schemeClr val="tx1"/>
              </a:solidFill>
            </a:endParaRPr>
          </a:p>
        </p:txBody>
      </p:sp>
      <p:sp>
        <p:nvSpPr>
          <p:cNvPr id="36" name="正方形/長方形 35">
            <a:extLst>
              <a:ext uri="{FF2B5EF4-FFF2-40B4-BE49-F238E27FC236}">
                <a16:creationId xmlns:a16="http://schemas.microsoft.com/office/drawing/2014/main" id="{3F671A0D-9344-4867-ABF9-176D15DBD881}"/>
              </a:ext>
            </a:extLst>
          </p:cNvPr>
          <p:cNvSpPr/>
          <p:nvPr/>
        </p:nvSpPr>
        <p:spPr>
          <a:xfrm>
            <a:off x="4317383" y="2293548"/>
            <a:ext cx="2245764" cy="615153"/>
          </a:xfrm>
          <a:prstGeom prst="rect">
            <a:avLst/>
          </a:prstGeom>
          <a:solidFill>
            <a:schemeClr val="bg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tIns="36000" bIns="36000" rtlCol="0" anchor="ctr"/>
          <a:lstStyle/>
          <a:p>
            <a:pPr algn="ctr"/>
            <a:r>
              <a:rPr kumimoji="1" lang="ja-JP" altLang="en-US" sz="1200">
                <a:solidFill>
                  <a:schemeClr val="tx1"/>
                </a:solidFill>
              </a:rPr>
              <a:t>開発統括</a:t>
            </a:r>
            <a:endParaRPr kumimoji="1" lang="en-US" altLang="ja-JP" sz="1200">
              <a:solidFill>
                <a:schemeClr val="tx1"/>
              </a:solidFill>
            </a:endParaRPr>
          </a:p>
          <a:p>
            <a:pPr algn="ctr"/>
            <a:r>
              <a:rPr lang="en-US" altLang="ja-JP" sz="1200">
                <a:solidFill>
                  <a:schemeClr val="tx1"/>
                </a:solidFill>
              </a:rPr>
              <a:t>DD</a:t>
            </a:r>
            <a:r>
              <a:rPr lang="ja-JP" altLang="en-US" sz="1200">
                <a:solidFill>
                  <a:schemeClr val="tx1"/>
                </a:solidFill>
              </a:rPr>
              <a:t>倉岡、田島</a:t>
            </a:r>
            <a:endParaRPr kumimoji="1" lang="en-US" altLang="ja-JP" sz="1200">
              <a:solidFill>
                <a:schemeClr val="tx1"/>
              </a:solidFill>
            </a:endParaRPr>
          </a:p>
        </p:txBody>
      </p:sp>
      <p:sp>
        <p:nvSpPr>
          <p:cNvPr id="37" name="正方形/長方形 36">
            <a:extLst>
              <a:ext uri="{FF2B5EF4-FFF2-40B4-BE49-F238E27FC236}">
                <a16:creationId xmlns:a16="http://schemas.microsoft.com/office/drawing/2014/main" id="{AE42B570-817C-405D-AFAE-F31950C7B48C}"/>
              </a:ext>
            </a:extLst>
          </p:cNvPr>
          <p:cNvSpPr/>
          <p:nvPr/>
        </p:nvSpPr>
        <p:spPr>
          <a:xfrm>
            <a:off x="6159096" y="3609008"/>
            <a:ext cx="1688176" cy="658388"/>
          </a:xfrm>
          <a:prstGeom prst="rect">
            <a:avLst/>
          </a:prstGeom>
          <a:solidFill>
            <a:schemeClr val="bg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tIns="36000" bIns="36000" rtlCol="0" anchor="t"/>
          <a:lstStyle/>
          <a:p>
            <a:pPr algn="ctr"/>
            <a:r>
              <a:rPr lang="ja-JP" altLang="en-US" sz="1200">
                <a:solidFill>
                  <a:schemeClr val="tx1"/>
                </a:solidFill>
              </a:rPr>
              <a:t>テックリード</a:t>
            </a:r>
            <a:endParaRPr lang="en-US" altLang="ja-JP" sz="1200">
              <a:solidFill>
                <a:schemeClr val="tx1"/>
              </a:solidFill>
            </a:endParaRPr>
          </a:p>
          <a:p>
            <a:pPr algn="ctr"/>
            <a:r>
              <a:rPr kumimoji="1" lang="en-US" altLang="ja-JP" sz="1200">
                <a:solidFill>
                  <a:schemeClr val="tx1"/>
                </a:solidFill>
              </a:rPr>
              <a:t>ULS</a:t>
            </a:r>
            <a:r>
              <a:rPr kumimoji="1" lang="ja-JP" altLang="en-US" sz="1200">
                <a:solidFill>
                  <a:schemeClr val="tx1"/>
                </a:solidFill>
              </a:rPr>
              <a:t>（開発）</a:t>
            </a:r>
            <a:endParaRPr kumimoji="1" lang="en-US" altLang="ja-JP" sz="1200">
              <a:solidFill>
                <a:schemeClr val="tx1"/>
              </a:solidFill>
            </a:endParaRPr>
          </a:p>
          <a:p>
            <a:pPr algn="ctr"/>
            <a:r>
              <a:rPr lang="ja-JP" altLang="en-US" sz="1200">
                <a:solidFill>
                  <a:schemeClr val="tx1"/>
                </a:solidFill>
              </a:rPr>
              <a:t>最上</a:t>
            </a:r>
            <a:r>
              <a:rPr lang="en-US" altLang="ja-JP" sz="1200">
                <a:solidFill>
                  <a:schemeClr val="tx1"/>
                </a:solidFill>
              </a:rPr>
              <a:t>L</a:t>
            </a:r>
            <a:r>
              <a:rPr lang="ja-JP" altLang="en-US" sz="1200">
                <a:solidFill>
                  <a:schemeClr val="tx1"/>
                </a:solidFill>
              </a:rPr>
              <a:t>、</a:t>
            </a:r>
            <a:r>
              <a:rPr kumimoji="1" lang="ja-JP" altLang="en-US" sz="1200">
                <a:solidFill>
                  <a:schemeClr val="tx1"/>
                </a:solidFill>
              </a:rPr>
              <a:t>石橋</a:t>
            </a:r>
            <a:endParaRPr kumimoji="1" lang="en-US" altLang="ja-JP" sz="1200">
              <a:solidFill>
                <a:schemeClr val="tx1"/>
              </a:solidFill>
            </a:endParaRPr>
          </a:p>
        </p:txBody>
      </p:sp>
      <p:sp>
        <p:nvSpPr>
          <p:cNvPr id="38" name="正方形/長方形 37">
            <a:extLst>
              <a:ext uri="{FF2B5EF4-FFF2-40B4-BE49-F238E27FC236}">
                <a16:creationId xmlns:a16="http://schemas.microsoft.com/office/drawing/2014/main" id="{B93563BC-0C70-4279-8C16-0CC4FADE8AFE}"/>
              </a:ext>
            </a:extLst>
          </p:cNvPr>
          <p:cNvSpPr/>
          <p:nvPr/>
        </p:nvSpPr>
        <p:spPr>
          <a:xfrm>
            <a:off x="8010756" y="3609008"/>
            <a:ext cx="1688176" cy="658388"/>
          </a:xfrm>
          <a:prstGeom prst="rect">
            <a:avLst/>
          </a:prstGeom>
          <a:solidFill>
            <a:schemeClr val="bg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tIns="36000" bIns="36000" rtlCol="0" anchor="t"/>
          <a:lstStyle/>
          <a:p>
            <a:pPr algn="ctr"/>
            <a:r>
              <a:rPr kumimoji="1" lang="ja-JP" altLang="en-US" sz="1200">
                <a:solidFill>
                  <a:schemeClr val="tx1"/>
                </a:solidFill>
              </a:rPr>
              <a:t>テックリード</a:t>
            </a:r>
            <a:endParaRPr kumimoji="1" lang="en-US" altLang="ja-JP" sz="1200">
              <a:solidFill>
                <a:schemeClr val="tx1"/>
              </a:solidFill>
            </a:endParaRPr>
          </a:p>
          <a:p>
            <a:pPr algn="ctr"/>
            <a:r>
              <a:rPr lang="en-US" altLang="ja-JP" sz="1200">
                <a:solidFill>
                  <a:schemeClr val="tx1"/>
                </a:solidFill>
              </a:rPr>
              <a:t>SUN*</a:t>
            </a:r>
            <a:r>
              <a:rPr lang="ja-JP" altLang="en-US" sz="1200">
                <a:solidFill>
                  <a:schemeClr val="tx1"/>
                </a:solidFill>
              </a:rPr>
              <a:t>（開発）</a:t>
            </a:r>
            <a:endParaRPr lang="en-US" altLang="ja-JP" sz="1200">
              <a:solidFill>
                <a:schemeClr val="tx1"/>
              </a:solidFill>
            </a:endParaRPr>
          </a:p>
          <a:p>
            <a:pPr algn="ctr"/>
            <a:r>
              <a:rPr lang="ja-JP" altLang="en-US" sz="1200">
                <a:solidFill>
                  <a:schemeClr val="tx1"/>
                </a:solidFill>
              </a:rPr>
              <a:t>杉山</a:t>
            </a:r>
            <a:r>
              <a:rPr lang="en-US" altLang="ja-JP" sz="1200">
                <a:solidFill>
                  <a:schemeClr val="tx1"/>
                </a:solidFill>
              </a:rPr>
              <a:t>L</a:t>
            </a:r>
          </a:p>
        </p:txBody>
      </p:sp>
      <p:sp>
        <p:nvSpPr>
          <p:cNvPr id="39" name="正方形/長方形 38">
            <a:extLst>
              <a:ext uri="{FF2B5EF4-FFF2-40B4-BE49-F238E27FC236}">
                <a16:creationId xmlns:a16="http://schemas.microsoft.com/office/drawing/2014/main" id="{236397B0-5EDB-43A7-89DA-43215BEDC39C}"/>
              </a:ext>
            </a:extLst>
          </p:cNvPr>
          <p:cNvSpPr/>
          <p:nvPr/>
        </p:nvSpPr>
        <p:spPr>
          <a:xfrm>
            <a:off x="237162" y="3092695"/>
            <a:ext cx="1304799" cy="391148"/>
          </a:xfrm>
          <a:prstGeom prst="rect">
            <a:avLst/>
          </a:prstGeom>
          <a:solidFill>
            <a:schemeClr val="bg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tIns="36000" bIns="36000" rtlCol="0" anchor="ctr"/>
          <a:lstStyle/>
          <a:p>
            <a:pPr algn="ctr"/>
            <a:r>
              <a:rPr kumimoji="1" lang="en-US" altLang="ja-JP" sz="1200">
                <a:solidFill>
                  <a:schemeClr val="tx1"/>
                </a:solidFill>
              </a:rPr>
              <a:t>UX</a:t>
            </a:r>
            <a:r>
              <a:rPr kumimoji="1" lang="ja-JP" altLang="en-US" sz="1200">
                <a:solidFill>
                  <a:schemeClr val="tx1"/>
                </a:solidFill>
              </a:rPr>
              <a:t>統括</a:t>
            </a:r>
            <a:endParaRPr kumimoji="1" lang="en-US" altLang="ja-JP" sz="1200">
              <a:solidFill>
                <a:schemeClr val="tx1"/>
              </a:solidFill>
            </a:endParaRPr>
          </a:p>
          <a:p>
            <a:pPr algn="ctr"/>
            <a:r>
              <a:rPr lang="ja-JP" altLang="en-US" sz="1200">
                <a:solidFill>
                  <a:schemeClr val="tx1"/>
                </a:solidFill>
              </a:rPr>
              <a:t>宮地</a:t>
            </a:r>
            <a:endParaRPr kumimoji="1" lang="en-US" altLang="ja-JP" sz="1200">
              <a:solidFill>
                <a:schemeClr val="tx1"/>
              </a:solidFill>
            </a:endParaRPr>
          </a:p>
        </p:txBody>
      </p:sp>
      <p:cxnSp>
        <p:nvCxnSpPr>
          <p:cNvPr id="6" name="コネクタ: カギ線 5">
            <a:extLst>
              <a:ext uri="{FF2B5EF4-FFF2-40B4-BE49-F238E27FC236}">
                <a16:creationId xmlns:a16="http://schemas.microsoft.com/office/drawing/2014/main" id="{6E42F3D3-238E-4E22-8F7E-5BFFEC4F36F8}"/>
              </a:ext>
            </a:extLst>
          </p:cNvPr>
          <p:cNvCxnSpPr>
            <a:cxnSpLocks/>
            <a:stCxn id="100" idx="2"/>
            <a:endCxn id="29" idx="0"/>
          </p:cNvCxnSpPr>
          <p:nvPr/>
        </p:nvCxnSpPr>
        <p:spPr>
          <a:xfrm rot="5400000">
            <a:off x="2705806" y="1065217"/>
            <a:ext cx="908576" cy="1548088"/>
          </a:xfrm>
          <a:prstGeom prst="bentConnector3">
            <a:avLst>
              <a:gd name="adj1" fmla="val 50891"/>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8" name="コネクタ: カギ線 7">
            <a:extLst>
              <a:ext uri="{FF2B5EF4-FFF2-40B4-BE49-F238E27FC236}">
                <a16:creationId xmlns:a16="http://schemas.microsoft.com/office/drawing/2014/main" id="{46770ED8-D9F4-4AE4-B1FD-8FA7A14EC922}"/>
              </a:ext>
            </a:extLst>
          </p:cNvPr>
          <p:cNvCxnSpPr>
            <a:cxnSpLocks/>
            <a:stCxn id="29" idx="2"/>
            <a:endCxn id="39" idx="3"/>
          </p:cNvCxnSpPr>
          <p:nvPr/>
        </p:nvCxnSpPr>
        <p:spPr>
          <a:xfrm rot="5400000">
            <a:off x="1774223" y="2676441"/>
            <a:ext cx="379567" cy="844089"/>
          </a:xfrm>
          <a:prstGeom prst="bentConnector2">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45" name="コネクタ: カギ線 44">
            <a:extLst>
              <a:ext uri="{FF2B5EF4-FFF2-40B4-BE49-F238E27FC236}">
                <a16:creationId xmlns:a16="http://schemas.microsoft.com/office/drawing/2014/main" id="{951EE87D-9F92-4D42-AE7F-9037DF0F0969}"/>
              </a:ext>
            </a:extLst>
          </p:cNvPr>
          <p:cNvCxnSpPr>
            <a:cxnSpLocks/>
            <a:stCxn id="100" idx="2"/>
            <a:endCxn id="36" idx="0"/>
          </p:cNvCxnSpPr>
          <p:nvPr/>
        </p:nvCxnSpPr>
        <p:spPr>
          <a:xfrm rot="16200000" flipH="1">
            <a:off x="4232914" y="1086196"/>
            <a:ext cx="908575" cy="1506127"/>
          </a:xfrm>
          <a:prstGeom prst="bentConnector3">
            <a:avLst>
              <a:gd name="adj1" fmla="val 50000"/>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56" name="コネクタ: カギ線 55">
            <a:extLst>
              <a:ext uri="{FF2B5EF4-FFF2-40B4-BE49-F238E27FC236}">
                <a16:creationId xmlns:a16="http://schemas.microsoft.com/office/drawing/2014/main" id="{4532E9A3-863B-4C6D-8711-26736630C82E}"/>
              </a:ext>
            </a:extLst>
          </p:cNvPr>
          <p:cNvCxnSpPr>
            <a:cxnSpLocks/>
            <a:stCxn id="29" idx="2"/>
            <a:endCxn id="30" idx="0"/>
          </p:cNvCxnSpPr>
          <p:nvPr/>
        </p:nvCxnSpPr>
        <p:spPr>
          <a:xfrm rot="5400000">
            <a:off x="1126572" y="3260214"/>
            <a:ext cx="1610990" cy="907967"/>
          </a:xfrm>
          <a:prstGeom prst="bentConnector3">
            <a:avLst>
              <a:gd name="adj1" fmla="val 50000"/>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57" name="コネクタ: カギ線 56">
            <a:extLst>
              <a:ext uri="{FF2B5EF4-FFF2-40B4-BE49-F238E27FC236}">
                <a16:creationId xmlns:a16="http://schemas.microsoft.com/office/drawing/2014/main" id="{40C1ABAE-1F03-4192-845E-45CD5224DB94}"/>
              </a:ext>
            </a:extLst>
          </p:cNvPr>
          <p:cNvCxnSpPr>
            <a:cxnSpLocks/>
            <a:stCxn id="29" idx="2"/>
            <a:endCxn id="35" idx="1"/>
          </p:cNvCxnSpPr>
          <p:nvPr/>
        </p:nvCxnSpPr>
        <p:spPr>
          <a:xfrm rot="16200000" flipH="1">
            <a:off x="2080726" y="3214025"/>
            <a:ext cx="802320" cy="191673"/>
          </a:xfrm>
          <a:prstGeom prst="bentConnector2">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3" name="正方形/長方形 72">
            <a:extLst>
              <a:ext uri="{FF2B5EF4-FFF2-40B4-BE49-F238E27FC236}">
                <a16:creationId xmlns:a16="http://schemas.microsoft.com/office/drawing/2014/main" id="{84EBB09D-47F9-4514-8BD1-86756AABBA7B}"/>
              </a:ext>
            </a:extLst>
          </p:cNvPr>
          <p:cNvSpPr/>
          <p:nvPr/>
        </p:nvSpPr>
        <p:spPr>
          <a:xfrm>
            <a:off x="6230678" y="4843186"/>
            <a:ext cx="1688176" cy="592998"/>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tIns="36000" bIns="36000" rtlCol="0" anchor="ctr"/>
          <a:lstStyle/>
          <a:p>
            <a:pPr algn="ctr"/>
            <a:r>
              <a:rPr lang="en-US" altLang="ja-JP" sz="1200">
                <a:solidFill>
                  <a:schemeClr val="tx1"/>
                </a:solidFill>
              </a:rPr>
              <a:t>ULS</a:t>
            </a:r>
          </a:p>
          <a:p>
            <a:pPr algn="ctr"/>
            <a:r>
              <a:rPr lang="ja-JP" altLang="en-US" sz="1200">
                <a:solidFill>
                  <a:schemeClr val="tx1"/>
                </a:solidFill>
              </a:rPr>
              <a:t>山崎、圓城寺、高橋</a:t>
            </a:r>
            <a:endParaRPr kumimoji="1" lang="en-US" altLang="ja-JP" sz="1200">
              <a:solidFill>
                <a:schemeClr val="tx1"/>
              </a:solidFill>
            </a:endParaRPr>
          </a:p>
        </p:txBody>
      </p:sp>
      <p:sp>
        <p:nvSpPr>
          <p:cNvPr id="74" name="正方形/長方形 73">
            <a:extLst>
              <a:ext uri="{FF2B5EF4-FFF2-40B4-BE49-F238E27FC236}">
                <a16:creationId xmlns:a16="http://schemas.microsoft.com/office/drawing/2014/main" id="{AA6E2C05-33E4-449E-9808-B1C383EA9D49}"/>
              </a:ext>
            </a:extLst>
          </p:cNvPr>
          <p:cNvSpPr/>
          <p:nvPr/>
        </p:nvSpPr>
        <p:spPr>
          <a:xfrm>
            <a:off x="7954602" y="4843186"/>
            <a:ext cx="1688176" cy="592998"/>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tIns="36000" bIns="36000" rtlCol="0" anchor="ctr"/>
          <a:lstStyle/>
          <a:p>
            <a:pPr algn="ctr"/>
            <a:r>
              <a:rPr lang="en-US" altLang="ja-JP" sz="1200">
                <a:solidFill>
                  <a:schemeClr val="tx1"/>
                </a:solidFill>
              </a:rPr>
              <a:t>SUN</a:t>
            </a:r>
            <a:r>
              <a:rPr lang="ja-JP" altLang="en-US" sz="1200">
                <a:solidFill>
                  <a:schemeClr val="tx1"/>
                </a:solidFill>
              </a:rPr>
              <a:t>＊</a:t>
            </a:r>
            <a:endParaRPr lang="en-US" altLang="ja-JP" sz="1200">
              <a:solidFill>
                <a:schemeClr val="tx1"/>
              </a:solidFill>
            </a:endParaRPr>
          </a:p>
          <a:p>
            <a:pPr algn="ctr"/>
            <a:r>
              <a:rPr lang="ja-JP" altLang="en-US" sz="1200" b="0" i="0">
                <a:solidFill>
                  <a:srgbClr val="000000"/>
                </a:solidFill>
                <a:effectLst/>
                <a:latin typeface="Yu Gothic UI" panose="020B0500000000000000" pitchFamily="50" charset="-128"/>
                <a:ea typeface="Yu Gothic UI" panose="020B0500000000000000" pitchFamily="50" charset="-128"/>
              </a:rPr>
              <a:t>船木、趙</a:t>
            </a:r>
            <a:endParaRPr kumimoji="1" lang="en-US" altLang="ja-JP" sz="1200">
              <a:solidFill>
                <a:schemeClr val="tx1"/>
              </a:solidFill>
            </a:endParaRPr>
          </a:p>
        </p:txBody>
      </p:sp>
      <p:sp>
        <p:nvSpPr>
          <p:cNvPr id="75" name="正方形/長方形 74">
            <a:extLst>
              <a:ext uri="{FF2B5EF4-FFF2-40B4-BE49-F238E27FC236}">
                <a16:creationId xmlns:a16="http://schemas.microsoft.com/office/drawing/2014/main" id="{31BA4FE2-3F1C-4FF8-8923-DF40C94E0BCC}"/>
              </a:ext>
            </a:extLst>
          </p:cNvPr>
          <p:cNvSpPr/>
          <p:nvPr/>
        </p:nvSpPr>
        <p:spPr>
          <a:xfrm>
            <a:off x="7166668" y="5496389"/>
            <a:ext cx="1688176" cy="592998"/>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tIns="36000" bIns="36000" rtlCol="0" anchor="ctr"/>
          <a:lstStyle/>
          <a:p>
            <a:pPr algn="ctr"/>
            <a:r>
              <a:rPr lang="ja-JP" altLang="en-US" sz="1200">
                <a:solidFill>
                  <a:schemeClr val="tx1"/>
                </a:solidFill>
              </a:rPr>
              <a:t>シンシア</a:t>
            </a:r>
            <a:endParaRPr lang="en-US" altLang="ja-JP" sz="1200">
              <a:solidFill>
                <a:schemeClr val="tx1"/>
              </a:solidFill>
            </a:endParaRPr>
          </a:p>
          <a:p>
            <a:pPr algn="ctr"/>
            <a:r>
              <a:rPr kumimoji="1" lang="ja-JP" altLang="en-US" sz="1200">
                <a:solidFill>
                  <a:schemeClr val="tx1"/>
                </a:solidFill>
              </a:rPr>
              <a:t>徐、望月</a:t>
            </a:r>
            <a:endParaRPr kumimoji="1" lang="en-US" altLang="ja-JP" sz="1200">
              <a:solidFill>
                <a:schemeClr val="tx1"/>
              </a:solidFill>
            </a:endParaRPr>
          </a:p>
        </p:txBody>
      </p:sp>
      <p:cxnSp>
        <p:nvCxnSpPr>
          <p:cNvPr id="47" name="コネクタ: カギ線 46">
            <a:extLst>
              <a:ext uri="{FF2B5EF4-FFF2-40B4-BE49-F238E27FC236}">
                <a16:creationId xmlns:a16="http://schemas.microsoft.com/office/drawing/2014/main" id="{46D3C44A-9EB9-41D7-A327-E9A0AEAE7CBA}"/>
              </a:ext>
            </a:extLst>
          </p:cNvPr>
          <p:cNvCxnSpPr>
            <a:cxnSpLocks/>
            <a:stCxn id="36" idx="2"/>
            <a:endCxn id="34" idx="0"/>
          </p:cNvCxnSpPr>
          <p:nvPr/>
        </p:nvCxnSpPr>
        <p:spPr>
          <a:xfrm rot="5400000">
            <a:off x="4944916" y="3115310"/>
            <a:ext cx="701958" cy="288741"/>
          </a:xfrm>
          <a:prstGeom prst="bentConnector3">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78" name="コネクタ: カギ線 77">
            <a:extLst>
              <a:ext uri="{FF2B5EF4-FFF2-40B4-BE49-F238E27FC236}">
                <a16:creationId xmlns:a16="http://schemas.microsoft.com/office/drawing/2014/main" id="{8CE5159E-A112-4695-BA25-B633CDA72918}"/>
              </a:ext>
            </a:extLst>
          </p:cNvPr>
          <p:cNvCxnSpPr>
            <a:cxnSpLocks/>
            <a:stCxn id="36" idx="2"/>
            <a:endCxn id="37" idx="0"/>
          </p:cNvCxnSpPr>
          <p:nvPr/>
        </p:nvCxnSpPr>
        <p:spPr>
          <a:xfrm rot="16200000" flipH="1">
            <a:off x="5871571" y="2477394"/>
            <a:ext cx="700307" cy="1562919"/>
          </a:xfrm>
          <a:prstGeom prst="bentConnector3">
            <a:avLst>
              <a:gd name="adj1" fmla="val 50000"/>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81" name="コネクタ: カギ線 80">
            <a:extLst>
              <a:ext uri="{FF2B5EF4-FFF2-40B4-BE49-F238E27FC236}">
                <a16:creationId xmlns:a16="http://schemas.microsoft.com/office/drawing/2014/main" id="{7C5948CD-4B40-43DC-A6CE-E36871203815}"/>
              </a:ext>
            </a:extLst>
          </p:cNvPr>
          <p:cNvCxnSpPr>
            <a:cxnSpLocks/>
            <a:stCxn id="36" idx="2"/>
            <a:endCxn id="38" idx="0"/>
          </p:cNvCxnSpPr>
          <p:nvPr/>
        </p:nvCxnSpPr>
        <p:spPr>
          <a:xfrm rot="16200000" flipH="1">
            <a:off x="6797401" y="1551564"/>
            <a:ext cx="700307" cy="3414579"/>
          </a:xfrm>
          <a:prstGeom prst="bentConnector3">
            <a:avLst>
              <a:gd name="adj1" fmla="val 50000"/>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86" name="直線コネクタ 85">
            <a:extLst>
              <a:ext uri="{FF2B5EF4-FFF2-40B4-BE49-F238E27FC236}">
                <a16:creationId xmlns:a16="http://schemas.microsoft.com/office/drawing/2014/main" id="{3390D19A-452E-444F-BEEA-FEA79BA045A1}"/>
              </a:ext>
            </a:extLst>
          </p:cNvPr>
          <p:cNvCxnSpPr/>
          <p:nvPr/>
        </p:nvCxnSpPr>
        <p:spPr>
          <a:xfrm>
            <a:off x="7034128" y="4267396"/>
            <a:ext cx="6350" cy="216982"/>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87" name="直線コネクタ 86">
            <a:extLst>
              <a:ext uri="{FF2B5EF4-FFF2-40B4-BE49-F238E27FC236}">
                <a16:creationId xmlns:a16="http://schemas.microsoft.com/office/drawing/2014/main" id="{515D8E08-F702-4138-AAB4-97B0D98D4848}"/>
              </a:ext>
            </a:extLst>
          </p:cNvPr>
          <p:cNvCxnSpPr/>
          <p:nvPr/>
        </p:nvCxnSpPr>
        <p:spPr>
          <a:xfrm>
            <a:off x="8848494" y="4256527"/>
            <a:ext cx="6350" cy="216982"/>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88" name="正方形/長方形 87">
            <a:extLst>
              <a:ext uri="{FF2B5EF4-FFF2-40B4-BE49-F238E27FC236}">
                <a16:creationId xmlns:a16="http://schemas.microsoft.com/office/drawing/2014/main" id="{56C72FFA-EC28-4DA3-A29E-5C116A0A6E3C}"/>
              </a:ext>
            </a:extLst>
          </p:cNvPr>
          <p:cNvSpPr/>
          <p:nvPr/>
        </p:nvSpPr>
        <p:spPr>
          <a:xfrm>
            <a:off x="9984737" y="3609006"/>
            <a:ext cx="1688176" cy="615153"/>
          </a:xfrm>
          <a:prstGeom prst="rect">
            <a:avLst/>
          </a:prstGeom>
          <a:solidFill>
            <a:schemeClr val="bg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tIns="36000" bIns="36000" rtlCol="0" anchor="ctr"/>
          <a:lstStyle/>
          <a:p>
            <a:pPr algn="ctr"/>
            <a:r>
              <a:rPr kumimoji="1" lang="ja-JP" altLang="en-US" sz="1200">
                <a:solidFill>
                  <a:schemeClr val="tx1"/>
                </a:solidFill>
              </a:rPr>
              <a:t>テスト戦略設計</a:t>
            </a:r>
            <a:endParaRPr kumimoji="1" lang="en-US" altLang="ja-JP" sz="1200">
              <a:solidFill>
                <a:schemeClr val="tx1"/>
              </a:solidFill>
            </a:endParaRPr>
          </a:p>
          <a:p>
            <a:pPr algn="ctr"/>
            <a:r>
              <a:rPr lang="en-US" altLang="ja-JP" sz="1200">
                <a:solidFill>
                  <a:schemeClr val="tx1"/>
                </a:solidFill>
              </a:rPr>
              <a:t>ULS</a:t>
            </a:r>
          </a:p>
          <a:p>
            <a:pPr algn="ctr"/>
            <a:r>
              <a:rPr kumimoji="1" lang="ja-JP" altLang="en-US" sz="1200">
                <a:solidFill>
                  <a:schemeClr val="tx1"/>
                </a:solidFill>
              </a:rPr>
              <a:t>白岩</a:t>
            </a:r>
            <a:r>
              <a:rPr kumimoji="1" lang="en-US" altLang="ja-JP" sz="1200">
                <a:solidFill>
                  <a:schemeClr val="tx1"/>
                </a:solidFill>
              </a:rPr>
              <a:t>L</a:t>
            </a:r>
          </a:p>
        </p:txBody>
      </p:sp>
      <p:cxnSp>
        <p:nvCxnSpPr>
          <p:cNvPr id="89" name="コネクタ: カギ線 88">
            <a:extLst>
              <a:ext uri="{FF2B5EF4-FFF2-40B4-BE49-F238E27FC236}">
                <a16:creationId xmlns:a16="http://schemas.microsoft.com/office/drawing/2014/main" id="{F41633EB-9149-47A8-9726-13E6ABDEA6C1}"/>
              </a:ext>
            </a:extLst>
          </p:cNvPr>
          <p:cNvCxnSpPr>
            <a:cxnSpLocks/>
            <a:stCxn id="36" idx="2"/>
            <a:endCxn id="88" idx="0"/>
          </p:cNvCxnSpPr>
          <p:nvPr/>
        </p:nvCxnSpPr>
        <p:spPr>
          <a:xfrm rot="16200000" flipH="1">
            <a:off x="7784393" y="564573"/>
            <a:ext cx="700305" cy="5388560"/>
          </a:xfrm>
          <a:prstGeom prst="bentConnector3">
            <a:avLst>
              <a:gd name="adj1" fmla="val 50000"/>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77" name="直線コネクタ 76">
            <a:extLst>
              <a:ext uri="{FF2B5EF4-FFF2-40B4-BE49-F238E27FC236}">
                <a16:creationId xmlns:a16="http://schemas.microsoft.com/office/drawing/2014/main" id="{DECD77F6-2CB1-4B7B-AA1C-19A836429DC9}"/>
              </a:ext>
            </a:extLst>
          </p:cNvPr>
          <p:cNvCxnSpPr>
            <a:cxnSpLocks/>
            <a:endCxn id="37" idx="1"/>
          </p:cNvCxnSpPr>
          <p:nvPr/>
        </p:nvCxnSpPr>
        <p:spPr>
          <a:xfrm>
            <a:off x="5985915" y="3938202"/>
            <a:ext cx="173181"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97" name="直線コネクタ 96">
            <a:extLst>
              <a:ext uri="{FF2B5EF4-FFF2-40B4-BE49-F238E27FC236}">
                <a16:creationId xmlns:a16="http://schemas.microsoft.com/office/drawing/2014/main" id="{ED2CEABC-82C8-433E-B65F-94AED9D18A8E}"/>
              </a:ext>
            </a:extLst>
          </p:cNvPr>
          <p:cNvCxnSpPr/>
          <p:nvPr/>
        </p:nvCxnSpPr>
        <p:spPr>
          <a:xfrm flipV="1">
            <a:off x="7827413" y="3961398"/>
            <a:ext cx="163484" cy="269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6" name="正方形/長方形 75">
            <a:extLst>
              <a:ext uri="{FF2B5EF4-FFF2-40B4-BE49-F238E27FC236}">
                <a16:creationId xmlns:a16="http://schemas.microsoft.com/office/drawing/2014/main" id="{0FE1EA05-D393-4935-A8E3-E8C315B4334C}"/>
              </a:ext>
            </a:extLst>
          </p:cNvPr>
          <p:cNvSpPr/>
          <p:nvPr/>
        </p:nvSpPr>
        <p:spPr>
          <a:xfrm>
            <a:off x="5761764" y="1401093"/>
            <a:ext cx="2245764" cy="615153"/>
          </a:xfrm>
          <a:prstGeom prst="rect">
            <a:avLst/>
          </a:prstGeom>
          <a:solidFill>
            <a:schemeClr val="bg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tIns="36000" bIns="36000" rtlCol="0" anchor="ctr"/>
          <a:lstStyle/>
          <a:p>
            <a:pPr algn="ctr"/>
            <a:r>
              <a:rPr kumimoji="1" lang="ja-JP" altLang="en-US" sz="1200">
                <a:solidFill>
                  <a:schemeClr val="tx1"/>
                </a:solidFill>
              </a:rPr>
              <a:t>プロジェクトアドバイザリ</a:t>
            </a:r>
            <a:endParaRPr kumimoji="1" lang="en-US" altLang="ja-JP" sz="1200">
              <a:solidFill>
                <a:schemeClr val="tx1"/>
              </a:solidFill>
            </a:endParaRPr>
          </a:p>
          <a:p>
            <a:pPr algn="ctr"/>
            <a:r>
              <a:rPr lang="en-US" altLang="ja-JP" sz="1200">
                <a:solidFill>
                  <a:schemeClr val="tx1"/>
                </a:solidFill>
              </a:rPr>
              <a:t>ULS</a:t>
            </a:r>
            <a:r>
              <a:rPr lang="ja-JP" altLang="en-US" sz="1200">
                <a:solidFill>
                  <a:schemeClr val="tx1"/>
                </a:solidFill>
              </a:rPr>
              <a:t>横山、小松</a:t>
            </a:r>
            <a:endParaRPr kumimoji="1" lang="en-US" altLang="ja-JP" sz="1200">
              <a:solidFill>
                <a:schemeClr val="tx1"/>
              </a:solidFill>
            </a:endParaRPr>
          </a:p>
        </p:txBody>
      </p:sp>
      <p:cxnSp>
        <p:nvCxnSpPr>
          <p:cNvPr id="80" name="コネクタ: カギ線 79">
            <a:extLst>
              <a:ext uri="{FF2B5EF4-FFF2-40B4-BE49-F238E27FC236}">
                <a16:creationId xmlns:a16="http://schemas.microsoft.com/office/drawing/2014/main" id="{A272D5D2-D13A-45E9-95B4-52ECC4AE1C43}"/>
              </a:ext>
            </a:extLst>
          </p:cNvPr>
          <p:cNvCxnSpPr>
            <a:cxnSpLocks/>
            <a:stCxn id="100" idx="2"/>
            <a:endCxn id="76" idx="1"/>
          </p:cNvCxnSpPr>
          <p:nvPr/>
        </p:nvCxnSpPr>
        <p:spPr>
          <a:xfrm rot="16200000" flipH="1">
            <a:off x="4686103" y="633008"/>
            <a:ext cx="323697" cy="1827626"/>
          </a:xfrm>
          <a:prstGeom prst="bentConnector2">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44" name="コネクタ: カギ線 43">
            <a:extLst>
              <a:ext uri="{FF2B5EF4-FFF2-40B4-BE49-F238E27FC236}">
                <a16:creationId xmlns:a16="http://schemas.microsoft.com/office/drawing/2014/main" id="{F9A2858B-53B4-415C-A103-E45562C583E1}"/>
              </a:ext>
            </a:extLst>
          </p:cNvPr>
          <p:cNvCxnSpPr>
            <a:cxnSpLocks/>
            <a:stCxn id="32" idx="0"/>
            <a:endCxn id="30" idx="0"/>
          </p:cNvCxnSpPr>
          <p:nvPr/>
        </p:nvCxnSpPr>
        <p:spPr>
          <a:xfrm rot="16200000" flipV="1">
            <a:off x="2808637" y="3189138"/>
            <a:ext cx="12700" cy="2661108"/>
          </a:xfrm>
          <a:prstGeom prst="bentConnector3">
            <a:avLst>
              <a:gd name="adj1" fmla="val 952937"/>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53" name="コネクタ: カギ線 52">
            <a:extLst>
              <a:ext uri="{FF2B5EF4-FFF2-40B4-BE49-F238E27FC236}">
                <a16:creationId xmlns:a16="http://schemas.microsoft.com/office/drawing/2014/main" id="{4CD3603D-AA7C-4651-A5F8-16367CC124B5}"/>
              </a:ext>
            </a:extLst>
          </p:cNvPr>
          <p:cNvCxnSpPr>
            <a:cxnSpLocks/>
            <a:stCxn id="32" idx="0"/>
            <a:endCxn id="34" idx="2"/>
          </p:cNvCxnSpPr>
          <p:nvPr/>
        </p:nvCxnSpPr>
        <p:spPr>
          <a:xfrm rot="5400000" flipH="1" flipV="1">
            <a:off x="4519209" y="3887378"/>
            <a:ext cx="252296" cy="1012333"/>
          </a:xfrm>
          <a:prstGeom prst="bentConnector3">
            <a:avLst>
              <a:gd name="adj1" fmla="val 50000"/>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正方形/長方形 2">
            <a:extLst>
              <a:ext uri="{FF2B5EF4-FFF2-40B4-BE49-F238E27FC236}">
                <a16:creationId xmlns:a16="http://schemas.microsoft.com/office/drawing/2014/main" id="{C315975A-8842-EADB-A65E-8930ACC51301}"/>
              </a:ext>
            </a:extLst>
          </p:cNvPr>
          <p:cNvSpPr/>
          <p:nvPr/>
        </p:nvSpPr>
        <p:spPr>
          <a:xfrm>
            <a:off x="4213677" y="1199626"/>
            <a:ext cx="7681912" cy="3241628"/>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a:extLst>
              <a:ext uri="{FF2B5EF4-FFF2-40B4-BE49-F238E27FC236}">
                <a16:creationId xmlns:a16="http://schemas.microsoft.com/office/drawing/2014/main" id="{1626721E-6973-3E0B-34CD-8F867BCF23FE}"/>
              </a:ext>
            </a:extLst>
          </p:cNvPr>
          <p:cNvSpPr/>
          <p:nvPr/>
        </p:nvSpPr>
        <p:spPr>
          <a:xfrm>
            <a:off x="3146913" y="4441254"/>
            <a:ext cx="2128521" cy="1906412"/>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6363581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B6DC6744-9F14-4236-AB8E-3A76F5934E5F}"/>
              </a:ext>
            </a:extLst>
          </p:cNvPr>
          <p:cNvSpPr>
            <a:spLocks noGrp="1"/>
          </p:cNvSpPr>
          <p:nvPr>
            <p:ph type="body" sz="quarter" idx="13"/>
          </p:nvPr>
        </p:nvSpPr>
        <p:spPr/>
        <p:txBody>
          <a:bodyPr>
            <a:normAutofit/>
          </a:bodyPr>
          <a:lstStyle/>
          <a:p>
            <a:r>
              <a:rPr kumimoji="1" lang="ja-JP" altLang="en-US"/>
              <a:t>先行検討チーム体制案</a:t>
            </a:r>
          </a:p>
        </p:txBody>
      </p:sp>
      <p:sp>
        <p:nvSpPr>
          <p:cNvPr id="3" name="スライド番号プレースホルダー 2">
            <a:extLst>
              <a:ext uri="{FF2B5EF4-FFF2-40B4-BE49-F238E27FC236}">
                <a16:creationId xmlns:a16="http://schemas.microsoft.com/office/drawing/2014/main" id="{8A2DAB0F-547F-1D96-8A37-F62941C88B80}"/>
              </a:ext>
            </a:extLst>
          </p:cNvPr>
          <p:cNvSpPr>
            <a:spLocks noGrp="1"/>
          </p:cNvSpPr>
          <p:nvPr>
            <p:ph type="sldNum" sz="quarter" idx="4"/>
          </p:nvPr>
        </p:nvSpPr>
        <p:spPr>
          <a:xfrm>
            <a:off x="11271651" y="6600126"/>
            <a:ext cx="889488" cy="208776"/>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4FFDF35-62E3-8248-995C-1AAB8813EF7A}" type="slidenum">
              <a:rPr kumimoji="1" lang="ja-JP" altLang="en-US" sz="1400" b="0" i="0" u="none" strike="noStrike" kern="1200" cap="none" spc="0" normalizeH="0" baseline="0" noProof="0" smtClean="0">
                <a:ln>
                  <a:noFill/>
                </a:ln>
                <a:solidFill>
                  <a:srgbClr val="FFFFFF"/>
                </a:solidFill>
                <a:effectLst/>
                <a:uLnTx/>
                <a:uFillTx/>
                <a:latin typeface="Arial"/>
                <a:ea typeface="游ゴシック"/>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1" lang="ja-JP" altLang="en-US" sz="1400" b="0" i="0" u="none" strike="noStrike" kern="1200" cap="none" spc="0" normalizeH="0" baseline="0" noProof="0">
              <a:ln>
                <a:noFill/>
              </a:ln>
              <a:solidFill>
                <a:srgbClr val="FFFFFF"/>
              </a:solidFill>
              <a:effectLst/>
              <a:uLnTx/>
              <a:uFillTx/>
              <a:latin typeface="Arial"/>
              <a:ea typeface="游ゴシック"/>
              <a:cs typeface="+mn-cs"/>
            </a:endParaRPr>
          </a:p>
        </p:txBody>
      </p:sp>
      <p:sp>
        <p:nvSpPr>
          <p:cNvPr id="9" name="Rectangle 1">
            <a:extLst>
              <a:ext uri="{FF2B5EF4-FFF2-40B4-BE49-F238E27FC236}">
                <a16:creationId xmlns:a16="http://schemas.microsoft.com/office/drawing/2014/main" id="{A133E60B-5A25-342C-7D4D-EE41F4CA58A0}"/>
              </a:ext>
            </a:extLst>
          </p:cNvPr>
          <p:cNvSpPr>
            <a:spLocks noChangeArrowheads="1"/>
          </p:cNvSpPr>
          <p:nvPr/>
        </p:nvSpPr>
        <p:spPr bwMode="auto">
          <a:xfrm>
            <a:off x="1570038" y="196691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800" b="0" i="0" u="none" strike="noStrike" cap="none" normalizeH="0" baseline="0">
                <a:ln>
                  <a:noFill/>
                </a:ln>
                <a:solidFill>
                  <a:srgbClr val="000000"/>
                </a:solidFill>
                <a:effectLst/>
                <a:latin typeface="メイリオ" panose="020B0604030504040204" pitchFamily="50" charset="-128"/>
                <a:ea typeface="メイリオ" panose="020B0604030504040204" pitchFamily="50" charset="-128"/>
              </a:rPr>
              <a:t> </a:t>
            </a:r>
            <a:endParaRPr kumimoji="0" lang="ja-JP" altLang="ja-JP" sz="1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ja-JP" altLang="ja-JP" sz="1800" b="0" i="0" u="none" strike="noStrike" cap="none" normalizeH="0" baseline="0">
              <a:ln>
                <a:noFill/>
              </a:ln>
              <a:solidFill>
                <a:schemeClr val="tx1"/>
              </a:solidFill>
              <a:effectLst/>
              <a:latin typeface="Arial" panose="020B0604020202020204" pitchFamily="34" charset="0"/>
            </a:endParaRPr>
          </a:p>
        </p:txBody>
      </p:sp>
      <p:graphicFrame>
        <p:nvGraphicFramePr>
          <p:cNvPr id="5" name="表 5">
            <a:extLst>
              <a:ext uri="{FF2B5EF4-FFF2-40B4-BE49-F238E27FC236}">
                <a16:creationId xmlns:a16="http://schemas.microsoft.com/office/drawing/2014/main" id="{F6C1C00F-5BD0-6EED-78A2-D91793F62DCB}"/>
              </a:ext>
            </a:extLst>
          </p:cNvPr>
          <p:cNvGraphicFramePr>
            <a:graphicFrameLocks noGrp="1"/>
          </p:cNvGraphicFramePr>
          <p:nvPr>
            <p:extLst>
              <p:ext uri="{D42A27DB-BD31-4B8C-83A1-F6EECF244321}">
                <p14:modId xmlns:p14="http://schemas.microsoft.com/office/powerpoint/2010/main" val="2530134437"/>
              </p:ext>
            </p:extLst>
          </p:nvPr>
        </p:nvGraphicFramePr>
        <p:xfrm>
          <a:off x="123345" y="694236"/>
          <a:ext cx="11593050" cy="5761426"/>
        </p:xfrm>
        <a:graphic>
          <a:graphicData uri="http://schemas.openxmlformats.org/drawingml/2006/table">
            <a:tbl>
              <a:tblPr firstRow="1" bandRow="1">
                <a:tableStyleId>{5940675A-B579-460E-94D1-54222C63F5DA}</a:tableStyleId>
              </a:tblPr>
              <a:tblGrid>
                <a:gridCol w="2728189">
                  <a:extLst>
                    <a:ext uri="{9D8B030D-6E8A-4147-A177-3AD203B41FA5}">
                      <a16:colId xmlns:a16="http://schemas.microsoft.com/office/drawing/2014/main" val="1979108573"/>
                    </a:ext>
                  </a:extLst>
                </a:gridCol>
                <a:gridCol w="6589156">
                  <a:extLst>
                    <a:ext uri="{9D8B030D-6E8A-4147-A177-3AD203B41FA5}">
                      <a16:colId xmlns:a16="http://schemas.microsoft.com/office/drawing/2014/main" val="236961852"/>
                    </a:ext>
                  </a:extLst>
                </a:gridCol>
                <a:gridCol w="2275705">
                  <a:extLst>
                    <a:ext uri="{9D8B030D-6E8A-4147-A177-3AD203B41FA5}">
                      <a16:colId xmlns:a16="http://schemas.microsoft.com/office/drawing/2014/main" val="1879092159"/>
                    </a:ext>
                  </a:extLst>
                </a:gridCol>
              </a:tblGrid>
              <a:tr h="238804">
                <a:tc>
                  <a:txBody>
                    <a:bodyPr/>
                    <a:lstStyle/>
                    <a:p>
                      <a:r>
                        <a:rPr kumimoji="1" lang="ja-JP" altLang="en-US" sz="1200" b="1"/>
                        <a:t>役割</a:t>
                      </a:r>
                    </a:p>
                  </a:txBody>
                  <a:tcPr>
                    <a:solidFill>
                      <a:schemeClr val="bg1">
                        <a:lumMod val="85000"/>
                      </a:schemeClr>
                    </a:solidFill>
                  </a:tcPr>
                </a:tc>
                <a:tc>
                  <a:txBody>
                    <a:bodyPr/>
                    <a:lstStyle/>
                    <a:p>
                      <a:r>
                        <a:rPr kumimoji="1" lang="ja-JP" altLang="en-US" sz="1200" b="1"/>
                        <a:t>業務内容</a:t>
                      </a:r>
                    </a:p>
                  </a:txBody>
                  <a:tcPr>
                    <a:solidFill>
                      <a:schemeClr val="bg1">
                        <a:lumMod val="85000"/>
                      </a:schemeClr>
                    </a:solidFill>
                  </a:tcPr>
                </a:tc>
                <a:tc>
                  <a:txBody>
                    <a:bodyPr/>
                    <a:lstStyle/>
                    <a:p>
                      <a:r>
                        <a:rPr kumimoji="1" lang="ja-JP" altLang="en-US" sz="1200" b="1"/>
                        <a:t>氏名</a:t>
                      </a:r>
                      <a:r>
                        <a:rPr kumimoji="1" lang="en-US" altLang="ja-JP" sz="1200" b="1"/>
                        <a:t>(</a:t>
                      </a:r>
                      <a:r>
                        <a:rPr kumimoji="1" lang="ja-JP" altLang="en-US" sz="1200" b="1"/>
                        <a:t>所属会社）</a:t>
                      </a:r>
                      <a:endParaRPr kumimoji="1" lang="en-US" altLang="ja-JP" sz="1200" b="1"/>
                    </a:p>
                  </a:txBody>
                  <a:tcPr>
                    <a:solidFill>
                      <a:schemeClr val="bg1">
                        <a:lumMod val="85000"/>
                      </a:schemeClr>
                    </a:solidFill>
                  </a:tcPr>
                </a:tc>
                <a:extLst>
                  <a:ext uri="{0D108BD9-81ED-4DB2-BD59-A6C34878D82A}">
                    <a16:rowId xmlns:a16="http://schemas.microsoft.com/office/drawing/2014/main" val="2982273650"/>
                  </a:ext>
                </a:extLst>
              </a:tr>
              <a:tr h="455375">
                <a:tc>
                  <a:txBody>
                    <a:bodyPr/>
                    <a:lstStyle/>
                    <a:p>
                      <a:r>
                        <a:rPr kumimoji="1" lang="ja-JP" altLang="en-US" sz="1200" dirty="0"/>
                        <a:t>プロジェクトマネジャー</a:t>
                      </a:r>
                    </a:p>
                  </a:txBody>
                  <a:tcPr>
                    <a:noFill/>
                  </a:tcPr>
                </a:tc>
                <a:tc>
                  <a:txBody>
                    <a:bodyPr/>
                    <a:lstStyle/>
                    <a:p>
                      <a:r>
                        <a:rPr kumimoji="1" lang="ja-JP" altLang="en-US" sz="1200"/>
                        <a:t>先行検討チームの責任者。全体進行管理、各主要</a:t>
                      </a:r>
                      <a:r>
                        <a:rPr kumimoji="1" lang="en-US" altLang="ja-JP" sz="1200"/>
                        <a:t>MTG</a:t>
                      </a:r>
                      <a:r>
                        <a:rPr kumimoji="1" lang="ja-JP" altLang="en-US" sz="1200"/>
                        <a:t>への参加、ドコモ各主管部、</a:t>
                      </a:r>
                      <a:r>
                        <a:rPr kumimoji="1" lang="en-US" altLang="ja-JP" sz="1200"/>
                        <a:t>ACN</a:t>
                      </a:r>
                      <a:r>
                        <a:rPr kumimoji="1" lang="ja-JP" altLang="en-US" sz="1200"/>
                        <a:t>との調整窓口</a:t>
                      </a:r>
                    </a:p>
                  </a:txBody>
                  <a:tcPr>
                    <a:noFill/>
                  </a:tcPr>
                </a:tc>
                <a:tc>
                  <a:txBody>
                    <a:bodyPr/>
                    <a:lstStyle/>
                    <a:p>
                      <a:r>
                        <a:rPr kumimoji="1" lang="en-US" altLang="ja-JP" sz="1200"/>
                        <a:t>DD</a:t>
                      </a:r>
                      <a:r>
                        <a:rPr kumimoji="1" lang="ja-JP" altLang="en-US" sz="1200"/>
                        <a:t> 吉田</a:t>
                      </a:r>
                      <a:endParaRPr kumimoji="1" lang="en-US" altLang="ja-JP" sz="1200"/>
                    </a:p>
                  </a:txBody>
                  <a:tcPr>
                    <a:noFill/>
                  </a:tcPr>
                </a:tc>
                <a:extLst>
                  <a:ext uri="{0D108BD9-81ED-4DB2-BD59-A6C34878D82A}">
                    <a16:rowId xmlns:a16="http://schemas.microsoft.com/office/drawing/2014/main" val="2002783544"/>
                  </a:ext>
                </a:extLst>
              </a:tr>
              <a:tr h="455375">
                <a:tc>
                  <a:txBody>
                    <a:bodyPr/>
                    <a:lstStyle/>
                    <a:p>
                      <a:r>
                        <a:rPr kumimoji="1" lang="ja-JP" altLang="en-US" sz="1200"/>
                        <a:t>プロジェクトマネージャー補佐</a:t>
                      </a:r>
                    </a:p>
                  </a:txBody>
                  <a:tcPr>
                    <a:noFill/>
                  </a:tcPr>
                </a:tc>
                <a:tc>
                  <a:txBody>
                    <a:bodyPr/>
                    <a:lstStyle/>
                    <a:p>
                      <a:r>
                        <a:rPr kumimoji="1" lang="ja-JP" altLang="en-US" sz="1200"/>
                        <a:t>プロジェクトマネージャーの業務補佐</a:t>
                      </a:r>
                      <a:endParaRPr kumimoji="1" lang="en-US" altLang="ja-JP" sz="1200"/>
                    </a:p>
                    <a:p>
                      <a:r>
                        <a:rPr kumimoji="1" lang="ja-JP" altLang="en-US" sz="1200"/>
                        <a:t>ドコモ様ヒアリング、ドキュメント・環境整備、会議体などの調整</a:t>
                      </a:r>
                      <a:endParaRPr kumimoji="1" lang="en-US" altLang="ja-JP" sz="1200"/>
                    </a:p>
                    <a:p>
                      <a:r>
                        <a:rPr kumimoji="1" lang="ja-JP" altLang="en-US" sz="1200"/>
                        <a:t>各種チーム内の問題発生時の解決サポート</a:t>
                      </a:r>
                    </a:p>
                  </a:txBody>
                  <a:tcPr>
                    <a:noFill/>
                  </a:tcPr>
                </a:tc>
                <a:tc>
                  <a:txBody>
                    <a:bodyPr/>
                    <a:lstStyle/>
                    <a:p>
                      <a:r>
                        <a:rPr kumimoji="1" lang="en-US" altLang="ja-JP" sz="1200"/>
                        <a:t>DD</a:t>
                      </a:r>
                      <a:r>
                        <a:rPr kumimoji="1" lang="ja-JP" altLang="en-US" sz="1200"/>
                        <a:t> 大橋、劉</a:t>
                      </a:r>
                      <a:endParaRPr kumimoji="1" lang="en-US" altLang="ja-JP" sz="1200"/>
                    </a:p>
                  </a:txBody>
                  <a:tcPr>
                    <a:noFill/>
                  </a:tcPr>
                </a:tc>
                <a:extLst>
                  <a:ext uri="{0D108BD9-81ED-4DB2-BD59-A6C34878D82A}">
                    <a16:rowId xmlns:a16="http://schemas.microsoft.com/office/drawing/2014/main" val="2787705311"/>
                  </a:ext>
                </a:extLst>
              </a:tr>
              <a:tr h="588065">
                <a:tc>
                  <a:txBody>
                    <a:bodyPr/>
                    <a:lstStyle/>
                    <a:p>
                      <a:r>
                        <a:rPr kumimoji="1" lang="ja-JP" altLang="en-US" sz="1200"/>
                        <a:t>プロジェクトアドバイザー</a:t>
                      </a:r>
                    </a:p>
                  </a:txBody>
                  <a:tcPr>
                    <a:noFill/>
                  </a:tcPr>
                </a:tc>
                <a:tc>
                  <a:txBody>
                    <a:bodyPr/>
                    <a:lstStyle/>
                    <a:p>
                      <a:r>
                        <a:rPr kumimoji="1" lang="ja-JP" altLang="en-US" sz="1200"/>
                        <a:t>プロジェクト全体の状況を確認・把握し、状況に則したアドバイスを実施。発生ししている課題の解決方針の提言や、発生しそうなリスク回避策の助言</a:t>
                      </a:r>
                      <a:endParaRPr kumimoji="1" lang="en-US" altLang="ja-JP" sz="1200"/>
                    </a:p>
                    <a:p>
                      <a:r>
                        <a:rPr kumimoji="1" lang="ja-JP" altLang="en-US" sz="1200"/>
                        <a:t>プロジェクトオーナーへの状況報告、ネクストアクションの調整</a:t>
                      </a:r>
                    </a:p>
                  </a:txBody>
                  <a:tcPr>
                    <a:noFill/>
                  </a:tcPr>
                </a:tc>
                <a:tc>
                  <a:txBody>
                    <a:bodyPr/>
                    <a:lstStyle/>
                    <a:p>
                      <a:r>
                        <a:rPr kumimoji="1" lang="en-US" altLang="ja-JP" sz="1200"/>
                        <a:t>ULS </a:t>
                      </a:r>
                      <a:r>
                        <a:rPr kumimoji="1" lang="ja-JP" altLang="en-US" sz="1200"/>
                        <a:t>横山、小松</a:t>
                      </a:r>
                      <a:endParaRPr kumimoji="1" lang="en-US" altLang="ja-JP" sz="1200"/>
                    </a:p>
                  </a:txBody>
                  <a:tcPr>
                    <a:noFill/>
                  </a:tcPr>
                </a:tc>
                <a:extLst>
                  <a:ext uri="{0D108BD9-81ED-4DB2-BD59-A6C34878D82A}">
                    <a16:rowId xmlns:a16="http://schemas.microsoft.com/office/drawing/2014/main" val="2001429353"/>
                  </a:ext>
                </a:extLst>
              </a:tr>
              <a:tr h="457906">
                <a:tc>
                  <a:txBody>
                    <a:bodyPr/>
                    <a:lstStyle/>
                    <a:p>
                      <a:r>
                        <a:rPr kumimoji="1" lang="ja-JP" altLang="en-US" sz="1200"/>
                        <a:t>開発統括</a:t>
                      </a:r>
                    </a:p>
                  </a:txBody>
                  <a:tcPr>
                    <a:noFill/>
                  </a:tcPr>
                </a:tc>
                <a:tc>
                  <a:txBody>
                    <a:bodyPr/>
                    <a:lstStyle/>
                    <a:p>
                      <a:r>
                        <a:rPr kumimoji="1" lang="ja-JP" altLang="en-US" sz="1200"/>
                        <a:t>開発進行の全体を把握し、開発パートナー間の調整、分担などのマネジメント</a:t>
                      </a:r>
                      <a:endParaRPr kumimoji="1" lang="en-US" altLang="ja-JP" sz="1200"/>
                    </a:p>
                    <a:p>
                      <a:r>
                        <a:rPr kumimoji="1" lang="ja-JP" altLang="en-US" sz="1200"/>
                        <a:t>リスク、問題発生時の解決方針検討</a:t>
                      </a:r>
                    </a:p>
                  </a:txBody>
                  <a:tcPr>
                    <a:noFill/>
                  </a:tcPr>
                </a:tc>
                <a:tc>
                  <a:txBody>
                    <a:bodyPr/>
                    <a:lstStyle/>
                    <a:p>
                      <a:r>
                        <a:rPr kumimoji="1" lang="en-US" altLang="ja-JP" sz="1200"/>
                        <a:t>DD</a:t>
                      </a:r>
                      <a:r>
                        <a:rPr kumimoji="1" lang="ja-JP" altLang="en-US" sz="1200"/>
                        <a:t>倉岡、田島</a:t>
                      </a:r>
                      <a:endParaRPr kumimoji="1" lang="en-US" altLang="ja-JP" sz="1200"/>
                    </a:p>
                  </a:txBody>
                  <a:tcPr>
                    <a:noFill/>
                  </a:tcPr>
                </a:tc>
                <a:extLst>
                  <a:ext uri="{0D108BD9-81ED-4DB2-BD59-A6C34878D82A}">
                    <a16:rowId xmlns:a16="http://schemas.microsoft.com/office/drawing/2014/main" val="1417747440"/>
                  </a:ext>
                </a:extLst>
              </a:tr>
              <a:tr h="455375">
                <a:tc>
                  <a:txBody>
                    <a:bodyPr/>
                    <a:lstStyle/>
                    <a:p>
                      <a:r>
                        <a:rPr kumimoji="1" lang="en-US" altLang="ja-JP" sz="1200"/>
                        <a:t>UX</a:t>
                      </a:r>
                      <a:r>
                        <a:rPr kumimoji="1" lang="ja-JP" altLang="en-US" sz="1200"/>
                        <a:t>監修</a:t>
                      </a:r>
                    </a:p>
                  </a:txBody>
                  <a:tcPr>
                    <a:noFill/>
                  </a:tcPr>
                </a:tc>
                <a:tc>
                  <a:txBody>
                    <a:bodyPr/>
                    <a:lstStyle/>
                    <a:p>
                      <a:r>
                        <a:rPr lang="ja-JP" altLang="en-US" sz="1200" b="0" i="0">
                          <a:effectLst/>
                          <a:latin typeface="Courier New" panose="02070309020205020404" pitchFamily="49" charset="0"/>
                        </a:rPr>
                        <a:t>領域を横断し、物理構造視点で情報構造の一貫性を、利用文脈視点で体験動線の一貫性を、</a:t>
                      </a:r>
                      <a:br>
                        <a:rPr lang="ja-JP" altLang="en-US" sz="1200"/>
                      </a:br>
                      <a:r>
                        <a:rPr lang="ja-JP" altLang="en-US" sz="1200" b="0" i="0">
                          <a:effectLst/>
                          <a:latin typeface="Courier New" panose="02070309020205020404" pitchFamily="49" charset="0"/>
                        </a:rPr>
                        <a:t>審美的要素視点で見た目の印象一貫性をそれぞれチェックを行う</a:t>
                      </a:r>
                      <a:endParaRPr kumimoji="1" lang="ja-JP" altLang="en-US" sz="1200"/>
                    </a:p>
                  </a:txBody>
                  <a:tcPr>
                    <a:noFill/>
                  </a:tcPr>
                </a:tc>
                <a:tc>
                  <a:txBody>
                    <a:bodyPr/>
                    <a:lstStyle/>
                    <a:p>
                      <a:r>
                        <a:rPr kumimoji="1" lang="en-US" altLang="ja-JP" sz="1200"/>
                        <a:t>DD</a:t>
                      </a:r>
                      <a:r>
                        <a:rPr kumimoji="1" lang="ja-JP" altLang="en-US" sz="1200"/>
                        <a:t> 宮地</a:t>
                      </a:r>
                      <a:endParaRPr kumimoji="1" lang="en-US" altLang="ja-JP" sz="1200"/>
                    </a:p>
                  </a:txBody>
                  <a:tcPr>
                    <a:noFill/>
                  </a:tcPr>
                </a:tc>
                <a:extLst>
                  <a:ext uri="{0D108BD9-81ED-4DB2-BD59-A6C34878D82A}">
                    <a16:rowId xmlns:a16="http://schemas.microsoft.com/office/drawing/2014/main" val="89936811"/>
                  </a:ext>
                </a:extLst>
              </a:tr>
              <a:tr h="455375">
                <a:tc>
                  <a:txBody>
                    <a:bodyPr/>
                    <a:lstStyle/>
                    <a:p>
                      <a:r>
                        <a:rPr kumimoji="1" lang="ja-JP" altLang="en-US" sz="1200"/>
                        <a:t>業務・</a:t>
                      </a:r>
                      <a:r>
                        <a:rPr kumimoji="1" lang="en-US" altLang="ja-JP" sz="1200"/>
                        <a:t>UI</a:t>
                      </a:r>
                      <a:r>
                        <a:rPr kumimoji="1" lang="ja-JP" altLang="en-US" sz="1200"/>
                        <a:t>設計</a:t>
                      </a:r>
                    </a:p>
                  </a:txBody>
                  <a:tcPr>
                    <a:noFill/>
                  </a:tcPr>
                </a:tc>
                <a:tc>
                  <a:txBody>
                    <a:bodyPr/>
                    <a:lstStyle/>
                    <a:p>
                      <a:r>
                        <a:rPr kumimoji="1" lang="ja-JP" altLang="en-US" sz="1200"/>
                        <a:t>各画面毎の業務要件を定義し、画面項目の詳細化と、</a:t>
                      </a:r>
                      <a:r>
                        <a:rPr kumimoji="1" lang="en-US" altLang="ja-JP" sz="1200"/>
                        <a:t>WF</a:t>
                      </a:r>
                      <a:r>
                        <a:rPr kumimoji="1" lang="ja-JP" altLang="en-US" sz="1200"/>
                        <a:t>の作成を行う。</a:t>
                      </a:r>
                      <a:r>
                        <a:rPr kumimoji="1" lang="en-US" altLang="ja-JP" sz="1200"/>
                        <a:t>OCX</a:t>
                      </a:r>
                      <a:r>
                        <a:rPr kumimoji="1" lang="ja-JP" altLang="en-US" sz="1200"/>
                        <a:t>部様、ビジネス主管部、情報システム部とやり取りしながら要件定義を策定する</a:t>
                      </a:r>
                    </a:p>
                  </a:txBody>
                  <a:tcPr>
                    <a:noFill/>
                  </a:tcPr>
                </a:tc>
                <a:tc>
                  <a:txBody>
                    <a:bodyPr/>
                    <a:lstStyle/>
                    <a:p>
                      <a:r>
                        <a:rPr kumimoji="1" lang="en-US" altLang="ja-JP" sz="1200"/>
                        <a:t>DD </a:t>
                      </a:r>
                      <a:r>
                        <a:rPr kumimoji="1" lang="ja-JP" altLang="en-US" sz="1200"/>
                        <a:t>仲田、濱藤、カーン、</a:t>
                      </a:r>
                      <a:r>
                        <a:rPr kumimoji="1" lang="en-US" altLang="ja-JP" sz="1200"/>
                        <a:t>TBD</a:t>
                      </a:r>
                    </a:p>
                  </a:txBody>
                  <a:tcPr>
                    <a:noFill/>
                  </a:tcPr>
                </a:tc>
                <a:extLst>
                  <a:ext uri="{0D108BD9-81ED-4DB2-BD59-A6C34878D82A}">
                    <a16:rowId xmlns:a16="http://schemas.microsoft.com/office/drawing/2014/main" val="230103708"/>
                  </a:ext>
                </a:extLst>
              </a:tr>
              <a:tr h="455375">
                <a:tc>
                  <a:txBody>
                    <a:bodyPr/>
                    <a:lstStyle/>
                    <a:p>
                      <a:r>
                        <a:rPr kumimoji="1" lang="ja-JP" altLang="en-US" sz="1200"/>
                        <a:t>仕様策定</a:t>
                      </a:r>
                    </a:p>
                  </a:txBody>
                  <a:tcPr>
                    <a:noFill/>
                  </a:tcPr>
                </a:tc>
                <a:tc>
                  <a:txBody>
                    <a:bodyPr/>
                    <a:lstStyle/>
                    <a:p>
                      <a:r>
                        <a:rPr kumimoji="1" lang="en-US" altLang="ja-JP" sz="1200"/>
                        <a:t>Asis</a:t>
                      </a:r>
                      <a:r>
                        <a:rPr kumimoji="1" lang="ja-JP" altLang="en-US" sz="1200"/>
                        <a:t>と業務要件、</a:t>
                      </a:r>
                      <a:r>
                        <a:rPr kumimoji="1" lang="en-US" altLang="ja-JP" sz="1200"/>
                        <a:t>WF</a:t>
                      </a:r>
                      <a:r>
                        <a:rPr kumimoji="1" lang="ja-JP" altLang="en-US" sz="1200"/>
                        <a:t>に基づき、システム要件定義を策定する。</a:t>
                      </a:r>
                    </a:p>
                  </a:txBody>
                  <a:tcPr>
                    <a:noFill/>
                  </a:tcPr>
                </a:tc>
                <a:tc>
                  <a:txBody>
                    <a:bodyPr/>
                    <a:lstStyle/>
                    <a:p>
                      <a:r>
                        <a:rPr kumimoji="1" lang="en-US" altLang="ja-JP" sz="1200"/>
                        <a:t>DD </a:t>
                      </a:r>
                      <a:r>
                        <a:rPr kumimoji="1" lang="ja-JP" altLang="en-US" sz="1200"/>
                        <a:t>鈴木（大）、永友、半田、鈴木（南）</a:t>
                      </a:r>
                    </a:p>
                  </a:txBody>
                  <a:tcPr>
                    <a:noFill/>
                  </a:tcPr>
                </a:tc>
                <a:extLst>
                  <a:ext uri="{0D108BD9-81ED-4DB2-BD59-A6C34878D82A}">
                    <a16:rowId xmlns:a16="http://schemas.microsoft.com/office/drawing/2014/main" val="1941499937"/>
                  </a:ext>
                </a:extLst>
              </a:tr>
              <a:tr h="552484">
                <a:tc>
                  <a:txBody>
                    <a:bodyPr/>
                    <a:lstStyle/>
                    <a:p>
                      <a:r>
                        <a:rPr kumimoji="1" lang="ja-JP" altLang="en-US" sz="1200"/>
                        <a:t>テックリード</a:t>
                      </a:r>
                      <a:endParaRPr kumimoji="1" lang="en-US" altLang="ja-JP" sz="1200"/>
                    </a:p>
                  </a:txBody>
                  <a:tcPr>
                    <a:noFill/>
                  </a:tcPr>
                </a:tc>
                <a:tc>
                  <a:txBody>
                    <a:bodyPr/>
                    <a:lstStyle/>
                    <a:p>
                      <a:r>
                        <a:rPr kumimoji="1" lang="ja-JP" altLang="en-US" sz="1200"/>
                        <a:t>システムアーキテクトとして、</a:t>
                      </a:r>
                      <a:r>
                        <a:rPr kumimoji="1" lang="en-US" altLang="ja-JP" sz="1200" err="1"/>
                        <a:t>UI,BFF,BS,Integ</a:t>
                      </a:r>
                      <a:r>
                        <a:rPr kumimoji="1" lang="ja-JP" altLang="en-US" sz="1200"/>
                        <a:t>の各層の仕組みを把握し、適切な製造方法を指南。</a:t>
                      </a:r>
                      <a:r>
                        <a:rPr kumimoji="1" lang="en-US" altLang="ja-JP" sz="1200"/>
                        <a:t>3</a:t>
                      </a:r>
                      <a:r>
                        <a:rPr kumimoji="1" lang="ja-JP" altLang="en-US" sz="1200"/>
                        <a:t>月時は製造検証担当も同時に担い、実際のモノづくりも実施する</a:t>
                      </a:r>
                      <a:endParaRPr kumimoji="1" lang="en-US" altLang="ja-JP" sz="1200"/>
                    </a:p>
                  </a:txBody>
                  <a:tcPr>
                    <a:noFill/>
                  </a:tcPr>
                </a:tc>
                <a:tc>
                  <a:txBody>
                    <a:bodyPr/>
                    <a:lstStyle/>
                    <a:p>
                      <a:r>
                        <a:rPr kumimoji="1" lang="en-US" altLang="ja-JP" sz="1200"/>
                        <a:t>ULS </a:t>
                      </a:r>
                      <a:r>
                        <a:rPr kumimoji="1" lang="ja-JP" altLang="en-US" sz="1200"/>
                        <a:t>最上、石橋</a:t>
                      </a:r>
                      <a:endParaRPr kumimoji="1" lang="en-US" altLang="ja-JP" sz="1200"/>
                    </a:p>
                    <a:p>
                      <a:r>
                        <a:rPr kumimoji="1" lang="en-US" altLang="ja-JP" sz="1200"/>
                        <a:t>ISID</a:t>
                      </a:r>
                      <a:r>
                        <a:rPr kumimoji="1" lang="ja-JP" altLang="en-US" sz="1200"/>
                        <a:t> 武井、田中、多田</a:t>
                      </a:r>
                      <a:endParaRPr kumimoji="1" lang="en-US" altLang="ja-JP" sz="1200"/>
                    </a:p>
                    <a:p>
                      <a:r>
                        <a:rPr kumimoji="1" lang="en-US" altLang="ja-JP" sz="1200"/>
                        <a:t>SunAsterisk TBD</a:t>
                      </a:r>
                    </a:p>
                  </a:txBody>
                  <a:tcPr>
                    <a:noFill/>
                  </a:tcPr>
                </a:tc>
                <a:extLst>
                  <a:ext uri="{0D108BD9-81ED-4DB2-BD59-A6C34878D82A}">
                    <a16:rowId xmlns:a16="http://schemas.microsoft.com/office/drawing/2014/main" val="636951054"/>
                  </a:ext>
                </a:extLst>
              </a:tr>
              <a:tr h="710337">
                <a:tc>
                  <a:txBody>
                    <a:bodyPr/>
                    <a:lstStyle/>
                    <a:p>
                      <a:r>
                        <a:rPr kumimoji="1" lang="ja-JP" altLang="en-US" sz="1200"/>
                        <a:t>製造（</a:t>
                      </a:r>
                      <a:r>
                        <a:rPr kumimoji="1" lang="en-US" altLang="ja-JP" sz="1200"/>
                        <a:t>3</a:t>
                      </a:r>
                      <a:r>
                        <a:rPr kumimoji="1" lang="ja-JP" altLang="en-US" sz="1200"/>
                        <a:t>月時は製造検証）</a:t>
                      </a:r>
                      <a:endParaRPr kumimoji="1" lang="en-US" altLang="ja-JP" sz="1200"/>
                    </a:p>
                  </a:txBody>
                  <a:tcP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err="1"/>
                        <a:t>Asis</a:t>
                      </a:r>
                      <a:r>
                        <a:rPr kumimoji="1" lang="ja-JP" altLang="en-US" sz="1200"/>
                        <a:t>と業務要件定義、画面項目定義に基づき、テックリードの指示のもと、数パターンの画面の製造を検証する</a:t>
                      </a:r>
                    </a:p>
                  </a:txBody>
                  <a:tcPr>
                    <a:noFill/>
                  </a:tcPr>
                </a:tc>
                <a:tc>
                  <a:txBody>
                    <a:bodyPr/>
                    <a:lstStyle/>
                    <a:p>
                      <a:r>
                        <a:rPr kumimoji="1" lang="en-US" altLang="ja-JP" sz="1200"/>
                        <a:t>ULS </a:t>
                      </a:r>
                      <a:r>
                        <a:rPr kumimoji="1" lang="ja-JP" altLang="en-US" sz="1200"/>
                        <a:t>圓城寺、山崎</a:t>
                      </a:r>
                      <a:endParaRPr kumimoji="1" lang="en-US" altLang="ja-JP" sz="120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err="1"/>
                        <a:t>SunAsterisk</a:t>
                      </a:r>
                      <a:r>
                        <a:rPr kumimoji="1" lang="en-US" altLang="ja-JP" sz="1200"/>
                        <a:t> </a:t>
                      </a:r>
                      <a:r>
                        <a:rPr kumimoji="1" lang="ja-JP" altLang="en-US" sz="1200"/>
                        <a:t>船木、趙</a:t>
                      </a:r>
                      <a:endParaRPr kumimoji="1" lang="en-US" altLang="ja-JP" sz="120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a:t>シンシア徐、望月</a:t>
                      </a:r>
                      <a:endParaRPr kumimoji="1" lang="en-US" altLang="ja-JP" sz="1200"/>
                    </a:p>
                    <a:p>
                      <a:endParaRPr kumimoji="1" lang="ja-JP" altLang="en-US" sz="1200"/>
                    </a:p>
                  </a:txBody>
                  <a:tcPr>
                    <a:noFill/>
                  </a:tcPr>
                </a:tc>
                <a:extLst>
                  <a:ext uri="{0D108BD9-81ED-4DB2-BD59-A6C34878D82A}">
                    <a16:rowId xmlns:a16="http://schemas.microsoft.com/office/drawing/2014/main" val="3506612126"/>
                  </a:ext>
                </a:extLst>
              </a:tr>
              <a:tr h="455375">
                <a:tc>
                  <a:txBody>
                    <a:bodyPr/>
                    <a:lstStyle/>
                    <a:p>
                      <a:r>
                        <a:rPr kumimoji="1" lang="ja-JP" altLang="en-US" sz="1200"/>
                        <a:t>テスト戦略設計</a:t>
                      </a:r>
                      <a:endParaRPr kumimoji="1" lang="en-US" altLang="ja-JP" sz="1200"/>
                    </a:p>
                  </a:txBody>
                  <a:tcPr>
                    <a:noFill/>
                  </a:tcPr>
                </a:tc>
                <a:tc>
                  <a:txBody>
                    <a:bodyPr/>
                    <a:lstStyle/>
                    <a:p>
                      <a:r>
                        <a:rPr kumimoji="1" lang="en-US" altLang="ja-JP" sz="1200"/>
                        <a:t>DD</a:t>
                      </a:r>
                      <a:r>
                        <a:rPr kumimoji="1" lang="ja-JP" altLang="en-US" sz="1200"/>
                        <a:t>が担当する範囲において、今後の結合および総合テストにて実施するべき検証方針を立案し、検証項目の規模を算出する</a:t>
                      </a:r>
                      <a:endParaRPr kumimoji="1" lang="en-US" altLang="ja-JP" sz="1200"/>
                    </a:p>
                  </a:txBody>
                  <a:tcPr>
                    <a:noFill/>
                  </a:tcPr>
                </a:tc>
                <a:tc>
                  <a:txBody>
                    <a:bodyPr/>
                    <a:lstStyle/>
                    <a:p>
                      <a:r>
                        <a:rPr kumimoji="1" lang="en-US" altLang="ja-JP" sz="1200" dirty="0"/>
                        <a:t>ULS </a:t>
                      </a:r>
                      <a:r>
                        <a:rPr kumimoji="1" lang="ja-JP" altLang="en-US" sz="1200" dirty="0"/>
                        <a:t>白岩</a:t>
                      </a:r>
                    </a:p>
                  </a:txBody>
                  <a:tcPr>
                    <a:noFill/>
                  </a:tcPr>
                </a:tc>
                <a:extLst>
                  <a:ext uri="{0D108BD9-81ED-4DB2-BD59-A6C34878D82A}">
                    <a16:rowId xmlns:a16="http://schemas.microsoft.com/office/drawing/2014/main" val="2601221337"/>
                  </a:ext>
                </a:extLst>
              </a:tr>
            </a:tbl>
          </a:graphicData>
        </a:graphic>
      </p:graphicFrame>
    </p:spTree>
    <p:extLst>
      <p:ext uri="{BB962C8B-B14F-4D97-AF65-F5344CB8AC3E}">
        <p14:creationId xmlns:p14="http://schemas.microsoft.com/office/powerpoint/2010/main" val="42722251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プレースホルダー 4">
            <a:extLst>
              <a:ext uri="{FF2B5EF4-FFF2-40B4-BE49-F238E27FC236}">
                <a16:creationId xmlns:a16="http://schemas.microsoft.com/office/drawing/2014/main" id="{709D513D-01F2-E152-A9E2-440A3E8746B7}"/>
              </a:ext>
            </a:extLst>
          </p:cNvPr>
          <p:cNvSpPr>
            <a:spLocks noGrp="1"/>
          </p:cNvSpPr>
          <p:nvPr>
            <p:ph type="body" sz="quarter" idx="13"/>
          </p:nvPr>
        </p:nvSpPr>
        <p:spPr/>
        <p:txBody>
          <a:bodyPr/>
          <a:lstStyle/>
          <a:p>
            <a:r>
              <a:rPr lang="ja-JP" altLang="en-US" spc="-150">
                <a:latin typeface="Arial" panose="020B0604020202020204" pitchFamily="34" charset="0"/>
                <a:ea typeface="游ゴシック" panose="020B0400000000000000" pitchFamily="50" charset="-128"/>
                <a:cs typeface="Arial" panose="020B0604020202020204" pitchFamily="34" charset="0"/>
              </a:rPr>
              <a:t>想定作業の主な対応者</a:t>
            </a:r>
            <a:endParaRPr kumimoji="1" lang="ja-JP" altLang="en-US" sz="2000" b="1" i="0" u="none" strike="noStrike" kern="1200" cap="none" spc="-150" normalizeH="0" baseline="0" noProof="0">
              <a:ln>
                <a:noFill/>
              </a:ln>
              <a:effectLst/>
              <a:uLnTx/>
              <a:uFillTx/>
              <a:latin typeface="Arial" panose="020B0604020202020204" pitchFamily="34" charset="0"/>
              <a:ea typeface="游ゴシック" panose="020B0400000000000000" pitchFamily="50" charset="-128"/>
              <a:cs typeface="Arial" panose="020B0604020202020204" pitchFamily="34" charset="0"/>
            </a:endParaRPr>
          </a:p>
        </p:txBody>
      </p:sp>
      <p:sp>
        <p:nvSpPr>
          <p:cNvPr id="3" name="スライド番号プレースホルダー 2">
            <a:extLst>
              <a:ext uri="{FF2B5EF4-FFF2-40B4-BE49-F238E27FC236}">
                <a16:creationId xmlns:a16="http://schemas.microsoft.com/office/drawing/2014/main" id="{DFC23292-20AA-CD47-88E2-90E9530A8A98}"/>
              </a:ext>
            </a:extLst>
          </p:cNvPr>
          <p:cNvSpPr>
            <a:spLocks noGrp="1"/>
          </p:cNvSpPr>
          <p:nvPr>
            <p:ph type="sldNum" sz="quarter" idx="4"/>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6EA834DF-A61D-B84A-8218-DEE36C78816F}" type="slidenum">
              <a:rPr kumimoji="1" lang="ja-JP" altLang="en-US" sz="1200" b="0" i="0" u="none" strike="noStrike" kern="1200" cap="none" spc="0" normalizeH="0" baseline="0" noProof="0" smtClean="0">
                <a:ln>
                  <a:noFill/>
                </a:ln>
                <a:solidFill>
                  <a:srgbClr val="E7E6E6"/>
                </a:solidFill>
                <a:effectLst/>
                <a:uLnTx/>
                <a:uFillTx/>
                <a:latin typeface="游ゴシック"/>
                <a:ea typeface="游ゴシック"/>
                <a:cs typeface="+mn-cs"/>
              </a:rPr>
              <a:pPr marL="0" marR="0" lvl="0" indent="0" algn="ctr" defTabSz="914400" rtl="0" eaLnBrk="1" fontAlgn="auto" latinLnBrk="0" hangingPunct="1">
                <a:lnSpc>
                  <a:spcPct val="100000"/>
                </a:lnSpc>
                <a:spcBef>
                  <a:spcPts val="0"/>
                </a:spcBef>
                <a:spcAft>
                  <a:spcPts val="0"/>
                </a:spcAft>
                <a:buClrTx/>
                <a:buSzTx/>
                <a:buFontTx/>
                <a:buNone/>
                <a:tabLst/>
                <a:defRPr/>
              </a:pPr>
              <a:t>16</a:t>
            </a:fld>
            <a:endParaRPr kumimoji="1" lang="ja-JP" altLang="en-US" sz="1200" b="0" i="0" u="none" strike="noStrike" kern="1200" cap="none" spc="0" normalizeH="0" baseline="0" noProof="0">
              <a:ln>
                <a:noFill/>
              </a:ln>
              <a:solidFill>
                <a:srgbClr val="E7E6E6"/>
              </a:solidFill>
              <a:effectLst/>
              <a:uLnTx/>
              <a:uFillTx/>
              <a:latin typeface="游ゴシック"/>
              <a:ea typeface="游ゴシック"/>
              <a:cs typeface="+mn-cs"/>
            </a:endParaRPr>
          </a:p>
        </p:txBody>
      </p:sp>
      <p:sp>
        <p:nvSpPr>
          <p:cNvPr id="2" name="正方形/長方形 1">
            <a:extLst>
              <a:ext uri="{FF2B5EF4-FFF2-40B4-BE49-F238E27FC236}">
                <a16:creationId xmlns:a16="http://schemas.microsoft.com/office/drawing/2014/main" id="{D4B31A87-53FB-B4C9-DDBF-0FE8ADA6850B}"/>
              </a:ext>
            </a:extLst>
          </p:cNvPr>
          <p:cNvSpPr/>
          <p:nvPr/>
        </p:nvSpPr>
        <p:spPr>
          <a:xfrm>
            <a:off x="448770" y="1625816"/>
            <a:ext cx="2804160" cy="1290649"/>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b="1"/>
              <a:t>業務要件定義</a:t>
            </a:r>
            <a:r>
              <a:rPr kumimoji="1" lang="en-US" altLang="ja-JP" sz="1600" b="1"/>
              <a:t>/WF</a:t>
            </a:r>
            <a:r>
              <a:rPr kumimoji="1" lang="ja-JP" altLang="en-US" sz="1600" b="1"/>
              <a:t>作成</a:t>
            </a:r>
            <a:endParaRPr kumimoji="1" lang="en-US" altLang="ja-JP" sz="1600" b="1"/>
          </a:p>
        </p:txBody>
      </p:sp>
      <p:sp>
        <p:nvSpPr>
          <p:cNvPr id="11" name="正方形/長方形 10">
            <a:extLst>
              <a:ext uri="{FF2B5EF4-FFF2-40B4-BE49-F238E27FC236}">
                <a16:creationId xmlns:a16="http://schemas.microsoft.com/office/drawing/2014/main" id="{8DEA2202-DD39-8A5F-92D5-3DF6BB3C0A93}"/>
              </a:ext>
            </a:extLst>
          </p:cNvPr>
          <p:cNvSpPr/>
          <p:nvPr/>
        </p:nvSpPr>
        <p:spPr>
          <a:xfrm>
            <a:off x="3400250" y="1625816"/>
            <a:ext cx="4698999" cy="1290649"/>
          </a:xfrm>
          <a:prstGeom prst="rect">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400" b="0" i="0">
                <a:solidFill>
                  <a:srgbClr val="1D1C1D"/>
                </a:solidFill>
                <a:effectLst/>
                <a:latin typeface="NotoSansJP"/>
              </a:rPr>
              <a:t>業務</a:t>
            </a:r>
            <a:r>
              <a:rPr lang="en-US" altLang="ja-JP" sz="1400" b="0" i="0">
                <a:solidFill>
                  <a:srgbClr val="1D1C1D"/>
                </a:solidFill>
                <a:effectLst/>
                <a:latin typeface="NotoSansJP"/>
              </a:rPr>
              <a:t>/WF</a:t>
            </a:r>
            <a:r>
              <a:rPr lang="ja-JP" altLang="en-US" sz="1400" b="0" i="0">
                <a:solidFill>
                  <a:srgbClr val="1D1C1D"/>
                </a:solidFill>
                <a:effectLst/>
                <a:latin typeface="NotoSansJP"/>
              </a:rPr>
              <a:t>が「未着手」</a:t>
            </a:r>
            <a:r>
              <a:rPr lang="en-US" altLang="ja-JP" sz="1400" b="0" i="0">
                <a:solidFill>
                  <a:srgbClr val="1D1C1D"/>
                </a:solidFill>
                <a:effectLst/>
                <a:latin typeface="NotoSansJP"/>
              </a:rPr>
              <a:t>or</a:t>
            </a:r>
            <a:r>
              <a:rPr lang="ja-JP" altLang="en-US" sz="1400" b="0" i="0">
                <a:solidFill>
                  <a:srgbClr val="1D1C1D"/>
                </a:solidFill>
                <a:effectLst/>
                <a:latin typeface="NotoSansJP"/>
              </a:rPr>
              <a:t>「着手中」を実施して業務要件定義の難易度を判定する</a:t>
            </a:r>
            <a:endParaRPr kumimoji="1" lang="en-US" altLang="ja-JP" sz="1400" b="1"/>
          </a:p>
        </p:txBody>
      </p:sp>
      <p:sp>
        <p:nvSpPr>
          <p:cNvPr id="12" name="正方形/長方形 11">
            <a:extLst>
              <a:ext uri="{FF2B5EF4-FFF2-40B4-BE49-F238E27FC236}">
                <a16:creationId xmlns:a16="http://schemas.microsoft.com/office/drawing/2014/main" id="{7C96B46B-AB2A-73E7-D498-D45D1D39528E}"/>
              </a:ext>
            </a:extLst>
          </p:cNvPr>
          <p:cNvSpPr/>
          <p:nvPr/>
        </p:nvSpPr>
        <p:spPr>
          <a:xfrm>
            <a:off x="448770" y="3058960"/>
            <a:ext cx="2804160" cy="1290649"/>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b="1"/>
              <a:t>システム要件定義</a:t>
            </a:r>
            <a:endParaRPr kumimoji="1" lang="en-US" altLang="ja-JP" sz="1600" b="1"/>
          </a:p>
        </p:txBody>
      </p:sp>
      <p:sp>
        <p:nvSpPr>
          <p:cNvPr id="13" name="正方形/長方形 12">
            <a:extLst>
              <a:ext uri="{FF2B5EF4-FFF2-40B4-BE49-F238E27FC236}">
                <a16:creationId xmlns:a16="http://schemas.microsoft.com/office/drawing/2014/main" id="{BD85F546-93C1-A802-5205-07E636577BAD}"/>
              </a:ext>
            </a:extLst>
          </p:cNvPr>
          <p:cNvSpPr/>
          <p:nvPr/>
        </p:nvSpPr>
        <p:spPr>
          <a:xfrm>
            <a:off x="3400250" y="3058959"/>
            <a:ext cx="4698999" cy="1290649"/>
          </a:xfrm>
          <a:prstGeom prst="rect">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400" dirty="0">
                <a:solidFill>
                  <a:schemeClr val="tx1"/>
                </a:solidFill>
              </a:rPr>
              <a:t>システム要件定義「ドラフト作業中」の</a:t>
            </a:r>
            <a:r>
              <a:rPr lang="ja-JP" altLang="en-US" sz="1400" dirty="0">
                <a:solidFill>
                  <a:schemeClr val="tx1"/>
                </a:solidFill>
              </a:rPr>
              <a:t>成果物の確認と、「未着手」を実施して、システム要件定義の難易度を判定し、</a:t>
            </a:r>
            <a:r>
              <a:rPr lang="en-US" altLang="ja-JP" sz="1400" dirty="0">
                <a:solidFill>
                  <a:schemeClr val="tx1"/>
                </a:solidFill>
              </a:rPr>
              <a:t>4</a:t>
            </a:r>
            <a:r>
              <a:rPr lang="ja-JP" altLang="en-US" sz="1400" dirty="0">
                <a:solidFill>
                  <a:schemeClr val="tx1"/>
                </a:solidFill>
              </a:rPr>
              <a:t>月以降順次設計から着手可能な状態を準備す</a:t>
            </a:r>
            <a:r>
              <a:rPr kumimoji="1" lang="ja-JP" altLang="en-US" sz="1400" dirty="0"/>
              <a:t>作成</a:t>
            </a:r>
            <a:endParaRPr kumimoji="1" lang="en-US" altLang="ja-JP" sz="1400" dirty="0"/>
          </a:p>
        </p:txBody>
      </p:sp>
      <p:sp>
        <p:nvSpPr>
          <p:cNvPr id="14" name="正方形/長方形 13">
            <a:extLst>
              <a:ext uri="{FF2B5EF4-FFF2-40B4-BE49-F238E27FC236}">
                <a16:creationId xmlns:a16="http://schemas.microsoft.com/office/drawing/2014/main" id="{8E75ED56-1E64-1C57-2A93-981142121C95}"/>
              </a:ext>
            </a:extLst>
          </p:cNvPr>
          <p:cNvSpPr/>
          <p:nvPr/>
        </p:nvSpPr>
        <p:spPr>
          <a:xfrm>
            <a:off x="448770" y="4492103"/>
            <a:ext cx="2804160" cy="1290649"/>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b="1"/>
              <a:t>開発</a:t>
            </a:r>
            <a:endParaRPr kumimoji="1" lang="en-US" altLang="ja-JP" sz="1600" b="1"/>
          </a:p>
        </p:txBody>
      </p:sp>
      <p:sp>
        <p:nvSpPr>
          <p:cNvPr id="15" name="正方形/長方形 14">
            <a:extLst>
              <a:ext uri="{FF2B5EF4-FFF2-40B4-BE49-F238E27FC236}">
                <a16:creationId xmlns:a16="http://schemas.microsoft.com/office/drawing/2014/main" id="{C186586D-AAB3-A4FA-E5A1-BD9946A8B5A8}"/>
              </a:ext>
            </a:extLst>
          </p:cNvPr>
          <p:cNvSpPr/>
          <p:nvPr/>
        </p:nvSpPr>
        <p:spPr>
          <a:xfrm>
            <a:off x="3400250" y="4492102"/>
            <a:ext cx="4698999" cy="1290649"/>
          </a:xfrm>
          <a:prstGeom prst="rect">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400">
                <a:solidFill>
                  <a:schemeClr val="tx1"/>
                </a:solidFill>
              </a:rPr>
              <a:t>システム要件定義「ドラフト作業中」のもので、要件定義未完のものであっても開発作業を実施してみる事で、開発の難易度を調査</a:t>
            </a:r>
            <a:endParaRPr kumimoji="1" lang="en-US" altLang="ja-JP" sz="1400">
              <a:solidFill>
                <a:schemeClr val="tx1"/>
              </a:solidFill>
            </a:endParaRPr>
          </a:p>
          <a:p>
            <a:r>
              <a:rPr lang="en-US" altLang="ja-JP" sz="1400">
                <a:solidFill>
                  <a:schemeClr val="tx1"/>
                </a:solidFill>
              </a:rPr>
              <a:t>4</a:t>
            </a:r>
            <a:r>
              <a:rPr lang="ja-JP" altLang="en-US" sz="1400">
                <a:solidFill>
                  <a:schemeClr val="tx1"/>
                </a:solidFill>
              </a:rPr>
              <a:t>月以降開発チームをスムーズに拡張できるように内部用プレイブックの整理を行う</a:t>
            </a:r>
            <a:endParaRPr kumimoji="1" lang="en-US" altLang="ja-JP" sz="1400"/>
          </a:p>
        </p:txBody>
      </p:sp>
      <p:cxnSp>
        <p:nvCxnSpPr>
          <p:cNvPr id="6" name="直線コネクタ 5">
            <a:extLst>
              <a:ext uri="{FF2B5EF4-FFF2-40B4-BE49-F238E27FC236}">
                <a16:creationId xmlns:a16="http://schemas.microsoft.com/office/drawing/2014/main" id="{BC683179-8AEF-4B85-9821-BAF1EFF79805}"/>
              </a:ext>
            </a:extLst>
          </p:cNvPr>
          <p:cNvCxnSpPr/>
          <p:nvPr/>
        </p:nvCxnSpPr>
        <p:spPr>
          <a:xfrm>
            <a:off x="8320230" y="1526756"/>
            <a:ext cx="3434093"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テキスト ボックス 6">
            <a:extLst>
              <a:ext uri="{FF2B5EF4-FFF2-40B4-BE49-F238E27FC236}">
                <a16:creationId xmlns:a16="http://schemas.microsoft.com/office/drawing/2014/main" id="{B55D467A-84B2-4581-8BC7-C57B45081AA7}"/>
              </a:ext>
            </a:extLst>
          </p:cNvPr>
          <p:cNvSpPr txBox="1"/>
          <p:nvPr/>
        </p:nvSpPr>
        <p:spPr>
          <a:xfrm>
            <a:off x="8920110" y="1163786"/>
            <a:ext cx="2234331" cy="369332"/>
          </a:xfrm>
          <a:prstGeom prst="rect">
            <a:avLst/>
          </a:prstGeom>
          <a:noFill/>
        </p:spPr>
        <p:txBody>
          <a:bodyPr wrap="square" rtlCol="0">
            <a:spAutoFit/>
          </a:bodyPr>
          <a:lstStyle/>
          <a:p>
            <a:pPr algn="ctr"/>
            <a:r>
              <a:rPr kumimoji="1" lang="ja-JP" altLang="en-US"/>
              <a:t>主な対応者</a:t>
            </a:r>
          </a:p>
        </p:txBody>
      </p:sp>
      <p:sp>
        <p:nvSpPr>
          <p:cNvPr id="20" name="正方形/長方形 19">
            <a:extLst>
              <a:ext uri="{FF2B5EF4-FFF2-40B4-BE49-F238E27FC236}">
                <a16:creationId xmlns:a16="http://schemas.microsoft.com/office/drawing/2014/main" id="{7E945D4C-6EBC-4F00-AFA1-7980701EAD60}"/>
              </a:ext>
            </a:extLst>
          </p:cNvPr>
          <p:cNvSpPr/>
          <p:nvPr/>
        </p:nvSpPr>
        <p:spPr>
          <a:xfrm>
            <a:off x="8320230" y="1625815"/>
            <a:ext cx="3434093" cy="1290649"/>
          </a:xfrm>
          <a:prstGeom prst="rect">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400" b="0" i="0">
                <a:solidFill>
                  <a:srgbClr val="1D1C1D"/>
                </a:solidFill>
                <a:effectLst/>
                <a:latin typeface="NotoSansJP"/>
              </a:rPr>
              <a:t>DD</a:t>
            </a:r>
            <a:r>
              <a:rPr lang="ja-JP" altLang="en-US" sz="1400" b="0" i="0">
                <a:solidFill>
                  <a:srgbClr val="1D1C1D"/>
                </a:solidFill>
                <a:effectLst/>
                <a:latin typeface="NotoSansJP"/>
              </a:rPr>
              <a:t>吉田（</a:t>
            </a:r>
            <a:r>
              <a:rPr lang="en-US" altLang="ja-JP" sz="1400" b="0" i="0">
                <a:solidFill>
                  <a:srgbClr val="1D1C1D"/>
                </a:solidFill>
                <a:effectLst/>
                <a:latin typeface="NotoSansJP"/>
              </a:rPr>
              <a:t>L</a:t>
            </a:r>
            <a:r>
              <a:rPr lang="ja-JP" altLang="en-US" sz="1400" b="0" i="0">
                <a:solidFill>
                  <a:srgbClr val="1D1C1D"/>
                </a:solidFill>
                <a:effectLst/>
                <a:latin typeface="NotoSansJP"/>
              </a:rPr>
              <a:t>）</a:t>
            </a:r>
            <a:endParaRPr lang="en-US" altLang="ja-JP" sz="1400" b="0" i="0">
              <a:solidFill>
                <a:srgbClr val="1D1C1D"/>
              </a:solidFill>
              <a:effectLst/>
              <a:latin typeface="NotoSansJP"/>
            </a:endParaRPr>
          </a:p>
          <a:p>
            <a:r>
              <a:rPr kumimoji="1" lang="ja-JP" altLang="en-US" sz="1400">
                <a:solidFill>
                  <a:srgbClr val="1D1C1D"/>
                </a:solidFill>
                <a:latin typeface="NotoSansJP"/>
              </a:rPr>
              <a:t>カーン、</a:t>
            </a:r>
            <a:r>
              <a:rPr lang="ja-JP" altLang="en-US" sz="1400">
                <a:solidFill>
                  <a:srgbClr val="1D1C1D"/>
                </a:solidFill>
                <a:latin typeface="NotoSansJP"/>
              </a:rPr>
              <a:t>仲田、濱藤、松本</a:t>
            </a:r>
            <a:endParaRPr kumimoji="1" lang="en-US" altLang="ja-JP" sz="1400"/>
          </a:p>
        </p:txBody>
      </p:sp>
      <p:sp>
        <p:nvSpPr>
          <p:cNvPr id="23" name="正方形/長方形 22">
            <a:extLst>
              <a:ext uri="{FF2B5EF4-FFF2-40B4-BE49-F238E27FC236}">
                <a16:creationId xmlns:a16="http://schemas.microsoft.com/office/drawing/2014/main" id="{970B5286-8C3F-426F-82EB-C8DCA66B65A9}"/>
              </a:ext>
            </a:extLst>
          </p:cNvPr>
          <p:cNvSpPr/>
          <p:nvPr/>
        </p:nvSpPr>
        <p:spPr>
          <a:xfrm>
            <a:off x="8320230" y="3061826"/>
            <a:ext cx="3434093" cy="1290649"/>
          </a:xfrm>
          <a:prstGeom prst="rect">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400">
                <a:solidFill>
                  <a:srgbClr val="1D1C1D"/>
                </a:solidFill>
                <a:latin typeface="NotoSansJP"/>
              </a:rPr>
              <a:t>DD </a:t>
            </a:r>
            <a:r>
              <a:rPr lang="ja-JP" altLang="en-US" sz="1400">
                <a:solidFill>
                  <a:srgbClr val="1D1C1D"/>
                </a:solidFill>
                <a:latin typeface="NotoSansJP"/>
              </a:rPr>
              <a:t>鈴木 大介</a:t>
            </a:r>
            <a:r>
              <a:rPr lang="en-US" altLang="ja-JP" sz="1400">
                <a:solidFill>
                  <a:srgbClr val="1D1C1D"/>
                </a:solidFill>
                <a:latin typeface="NotoSansJP"/>
              </a:rPr>
              <a:t>(L)</a:t>
            </a:r>
            <a:r>
              <a:rPr lang="ja-JP" altLang="en-US" sz="1400">
                <a:solidFill>
                  <a:srgbClr val="1D1C1D"/>
                </a:solidFill>
                <a:latin typeface="NotoSansJP"/>
              </a:rPr>
              <a:t>、</a:t>
            </a:r>
            <a:r>
              <a:rPr lang="en-US" altLang="ja-JP" sz="1400">
                <a:solidFill>
                  <a:srgbClr val="1D1C1D"/>
                </a:solidFill>
                <a:latin typeface="NotoSansJP"/>
              </a:rPr>
              <a:t>ISID</a:t>
            </a:r>
            <a:r>
              <a:rPr lang="ja-JP" altLang="en-US" sz="1400">
                <a:solidFill>
                  <a:srgbClr val="1D1C1D"/>
                </a:solidFill>
                <a:latin typeface="NotoSansJP"/>
              </a:rPr>
              <a:t>武井</a:t>
            </a:r>
            <a:r>
              <a:rPr lang="ja-JP" altLang="en-US" sz="1400" b="0" i="0">
                <a:solidFill>
                  <a:srgbClr val="1D1C1D"/>
                </a:solidFill>
                <a:effectLst/>
                <a:latin typeface="NotoSansJP"/>
              </a:rPr>
              <a:t>（</a:t>
            </a:r>
            <a:r>
              <a:rPr lang="en-US" altLang="ja-JP" sz="1400" b="0" i="0">
                <a:solidFill>
                  <a:srgbClr val="1D1C1D"/>
                </a:solidFill>
                <a:effectLst/>
                <a:latin typeface="NotoSansJP"/>
              </a:rPr>
              <a:t>L</a:t>
            </a:r>
            <a:r>
              <a:rPr lang="ja-JP" altLang="en-US" sz="1400" b="0" i="0">
                <a:solidFill>
                  <a:srgbClr val="1D1C1D"/>
                </a:solidFill>
                <a:effectLst/>
                <a:latin typeface="NotoSansJP"/>
              </a:rPr>
              <a:t>）</a:t>
            </a:r>
            <a:endParaRPr lang="en-US" altLang="ja-JP" sz="1400" b="0" i="0">
              <a:solidFill>
                <a:srgbClr val="1D1C1D"/>
              </a:solidFill>
              <a:effectLst/>
              <a:latin typeface="NotoSansJP"/>
            </a:endParaRPr>
          </a:p>
          <a:p>
            <a:r>
              <a:rPr lang="ja-JP" altLang="en-US" sz="1400">
                <a:solidFill>
                  <a:srgbClr val="1D1C1D"/>
                </a:solidFill>
                <a:latin typeface="NotoSansJP"/>
              </a:rPr>
              <a:t>永友、半田、鈴木 南弥、多田、田中</a:t>
            </a:r>
            <a:endParaRPr lang="en-US" altLang="ja-JP" sz="1400">
              <a:solidFill>
                <a:srgbClr val="1D1C1D"/>
              </a:solidFill>
              <a:latin typeface="NotoSansJP"/>
            </a:endParaRPr>
          </a:p>
        </p:txBody>
      </p:sp>
      <p:sp>
        <p:nvSpPr>
          <p:cNvPr id="24" name="正方形/長方形 23">
            <a:extLst>
              <a:ext uri="{FF2B5EF4-FFF2-40B4-BE49-F238E27FC236}">
                <a16:creationId xmlns:a16="http://schemas.microsoft.com/office/drawing/2014/main" id="{F5D058D9-BF5B-459C-81AF-456C2FC0943C}"/>
              </a:ext>
            </a:extLst>
          </p:cNvPr>
          <p:cNvSpPr/>
          <p:nvPr/>
        </p:nvSpPr>
        <p:spPr>
          <a:xfrm>
            <a:off x="8320228" y="4492101"/>
            <a:ext cx="3434093" cy="1290649"/>
          </a:xfrm>
          <a:prstGeom prst="rect">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400">
                <a:solidFill>
                  <a:srgbClr val="1D1C1D"/>
                </a:solidFill>
                <a:latin typeface="NotoSansJP"/>
              </a:rPr>
              <a:t>ULS </a:t>
            </a:r>
            <a:r>
              <a:rPr lang="ja-JP" altLang="en-US" sz="1400">
                <a:solidFill>
                  <a:srgbClr val="1D1C1D"/>
                </a:solidFill>
                <a:latin typeface="NotoSansJP"/>
              </a:rPr>
              <a:t>最上</a:t>
            </a:r>
            <a:r>
              <a:rPr lang="en-US" altLang="ja-JP" sz="1400">
                <a:solidFill>
                  <a:srgbClr val="1D1C1D"/>
                </a:solidFill>
                <a:latin typeface="NotoSansJP"/>
              </a:rPr>
              <a:t>(L)</a:t>
            </a:r>
            <a:r>
              <a:rPr lang="ja-JP" altLang="en-US" sz="1400">
                <a:solidFill>
                  <a:srgbClr val="1D1C1D"/>
                </a:solidFill>
                <a:latin typeface="NotoSansJP"/>
              </a:rPr>
              <a:t>、</a:t>
            </a:r>
            <a:r>
              <a:rPr lang="en-US" altLang="ja-JP" sz="1400">
                <a:solidFill>
                  <a:srgbClr val="1D1C1D"/>
                </a:solidFill>
                <a:latin typeface="NotoSansJP"/>
              </a:rPr>
              <a:t>Sun*</a:t>
            </a:r>
            <a:r>
              <a:rPr lang="ja-JP" altLang="en-US" sz="1400">
                <a:solidFill>
                  <a:srgbClr val="1D1C1D"/>
                </a:solidFill>
                <a:latin typeface="NotoSansJP"/>
              </a:rPr>
              <a:t> 杉山</a:t>
            </a:r>
            <a:r>
              <a:rPr lang="en-US" altLang="ja-JP" sz="1400">
                <a:solidFill>
                  <a:srgbClr val="1D1C1D"/>
                </a:solidFill>
                <a:latin typeface="NotoSansJP"/>
              </a:rPr>
              <a:t>(L)</a:t>
            </a:r>
            <a:r>
              <a:rPr lang="ja-JP" altLang="en-US" sz="1400">
                <a:solidFill>
                  <a:srgbClr val="1D1C1D"/>
                </a:solidFill>
                <a:latin typeface="NotoSansJP"/>
              </a:rPr>
              <a:t>、</a:t>
            </a:r>
            <a:endParaRPr lang="en-US" altLang="ja-JP" sz="1400">
              <a:solidFill>
                <a:srgbClr val="1D1C1D"/>
              </a:solidFill>
              <a:latin typeface="NotoSansJP"/>
            </a:endParaRPr>
          </a:p>
          <a:p>
            <a:r>
              <a:rPr lang="ja-JP" altLang="en-US" sz="1400">
                <a:solidFill>
                  <a:srgbClr val="1D1C1D"/>
                </a:solidFill>
                <a:latin typeface="NotoSansJP"/>
              </a:rPr>
              <a:t>石橋、圓城寺、高橋、</a:t>
            </a:r>
            <a:endParaRPr lang="en-US" altLang="ja-JP" sz="1400">
              <a:solidFill>
                <a:srgbClr val="1D1C1D"/>
              </a:solidFill>
              <a:latin typeface="NotoSansJP"/>
            </a:endParaRPr>
          </a:p>
          <a:p>
            <a:r>
              <a:rPr lang="ja-JP" altLang="en-US" sz="1400">
                <a:solidFill>
                  <a:srgbClr val="1D1C1D"/>
                </a:solidFill>
                <a:latin typeface="NotoSansJP"/>
              </a:rPr>
              <a:t>船木、趙、</a:t>
            </a:r>
            <a:endParaRPr lang="en-US" altLang="ja-JP" sz="1400">
              <a:solidFill>
                <a:srgbClr val="1D1C1D"/>
              </a:solidFill>
              <a:latin typeface="NotoSansJP"/>
            </a:endParaRPr>
          </a:p>
          <a:p>
            <a:r>
              <a:rPr lang="ja-JP" altLang="en-US" sz="1400">
                <a:solidFill>
                  <a:srgbClr val="1D1C1D"/>
                </a:solidFill>
                <a:latin typeface="NotoSansJP"/>
              </a:rPr>
              <a:t>徐、望月</a:t>
            </a:r>
            <a:endParaRPr lang="en-US" altLang="ja-JP" sz="1400">
              <a:solidFill>
                <a:srgbClr val="1D1C1D"/>
              </a:solidFill>
              <a:latin typeface="NotoSansJP"/>
            </a:endParaRPr>
          </a:p>
        </p:txBody>
      </p:sp>
      <p:cxnSp>
        <p:nvCxnSpPr>
          <p:cNvPr id="26" name="直線コネクタ 25">
            <a:extLst>
              <a:ext uri="{FF2B5EF4-FFF2-40B4-BE49-F238E27FC236}">
                <a16:creationId xmlns:a16="http://schemas.microsoft.com/office/drawing/2014/main" id="{1FA0FC86-B802-47E7-9797-C413AF7D0642}"/>
              </a:ext>
            </a:extLst>
          </p:cNvPr>
          <p:cNvCxnSpPr>
            <a:cxnSpLocks/>
          </p:cNvCxnSpPr>
          <p:nvPr/>
        </p:nvCxnSpPr>
        <p:spPr>
          <a:xfrm flipV="1">
            <a:off x="448770" y="1526756"/>
            <a:ext cx="7650479" cy="6362"/>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7" name="テキスト ボックス 26">
            <a:extLst>
              <a:ext uri="{FF2B5EF4-FFF2-40B4-BE49-F238E27FC236}">
                <a16:creationId xmlns:a16="http://schemas.microsoft.com/office/drawing/2014/main" id="{A45BFD18-4ACE-485B-B147-F10FC2271709}"/>
              </a:ext>
            </a:extLst>
          </p:cNvPr>
          <p:cNvSpPr txBox="1"/>
          <p:nvPr/>
        </p:nvSpPr>
        <p:spPr>
          <a:xfrm>
            <a:off x="3156843" y="1185237"/>
            <a:ext cx="2234331" cy="369332"/>
          </a:xfrm>
          <a:prstGeom prst="rect">
            <a:avLst/>
          </a:prstGeom>
          <a:noFill/>
        </p:spPr>
        <p:txBody>
          <a:bodyPr wrap="square" rtlCol="0">
            <a:spAutoFit/>
          </a:bodyPr>
          <a:lstStyle/>
          <a:p>
            <a:pPr algn="ctr"/>
            <a:r>
              <a:rPr kumimoji="1" lang="ja-JP" altLang="en-US"/>
              <a:t>想定作業</a:t>
            </a:r>
          </a:p>
        </p:txBody>
      </p:sp>
    </p:spTree>
    <p:extLst>
      <p:ext uri="{BB962C8B-B14F-4D97-AF65-F5344CB8AC3E}">
        <p14:creationId xmlns:p14="http://schemas.microsoft.com/office/powerpoint/2010/main" val="7379327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ボックス 5">
            <a:extLst>
              <a:ext uri="{FF2B5EF4-FFF2-40B4-BE49-F238E27FC236}">
                <a16:creationId xmlns:a16="http://schemas.microsoft.com/office/drawing/2014/main" id="{B7CAE11A-0770-1A57-8A4E-1934A1770B44}"/>
              </a:ext>
            </a:extLst>
          </p:cNvPr>
          <p:cNvSpPr txBox="1"/>
          <p:nvPr/>
        </p:nvSpPr>
        <p:spPr>
          <a:xfrm>
            <a:off x="599767" y="1489906"/>
            <a:ext cx="11299793" cy="4507452"/>
          </a:xfrm>
          <a:prstGeom prst="rect">
            <a:avLst/>
          </a:prstGeom>
          <a:noFill/>
        </p:spPr>
        <p:txBody>
          <a:bodyPr wrap="square">
            <a:spAutoFit/>
          </a:bodyPr>
          <a:lstStyle/>
          <a:p>
            <a:pPr>
              <a:lnSpc>
                <a:spcPct val="120000"/>
              </a:lnSpc>
            </a:pPr>
            <a:r>
              <a:rPr lang="ja-JP" altLang="en-US" sz="1600" b="0" i="0">
                <a:solidFill>
                  <a:srgbClr val="1D1C1D"/>
                </a:solidFill>
                <a:effectLst/>
                <a:latin typeface="NotoSansJP"/>
              </a:rPr>
              <a:t>・</a:t>
            </a:r>
            <a:r>
              <a:rPr lang="en-US" altLang="ja-JP" sz="1600" b="0" i="0">
                <a:solidFill>
                  <a:srgbClr val="1D1C1D"/>
                </a:solidFill>
                <a:effectLst/>
                <a:latin typeface="NotoSansJP"/>
              </a:rPr>
              <a:t>MB-SCu-F0387</a:t>
            </a:r>
            <a:r>
              <a:rPr lang="ja-JP" altLang="en-US" sz="1600" b="0" i="0">
                <a:solidFill>
                  <a:srgbClr val="1D1C1D"/>
                </a:solidFill>
                <a:effectLst/>
                <a:latin typeface="NotoSansJP"/>
              </a:rPr>
              <a:t>　購入履歴・配送状況・予約内容確認画面★</a:t>
            </a:r>
            <a:br>
              <a:rPr lang="ja-JP" altLang="en-US" sz="1600"/>
            </a:br>
            <a:r>
              <a:rPr lang="ja-JP" altLang="en-US" sz="1600" b="0" i="0">
                <a:solidFill>
                  <a:srgbClr val="1D1C1D"/>
                </a:solidFill>
                <a:effectLst/>
                <a:latin typeface="NotoSansJP"/>
              </a:rPr>
              <a:t>・</a:t>
            </a:r>
            <a:r>
              <a:rPr lang="en-US" altLang="ja-JP" sz="1600" b="0" i="0">
                <a:solidFill>
                  <a:srgbClr val="1D1C1D"/>
                </a:solidFill>
                <a:effectLst/>
                <a:latin typeface="NotoSansJP"/>
              </a:rPr>
              <a:t>MB-SCu-F0388</a:t>
            </a:r>
            <a:r>
              <a:rPr lang="ja-JP" altLang="en-US" sz="1600" b="0" i="0">
                <a:solidFill>
                  <a:srgbClr val="1D1C1D"/>
                </a:solidFill>
                <a:effectLst/>
                <a:latin typeface="NotoSansJP"/>
              </a:rPr>
              <a:t>　注文詳細画面★</a:t>
            </a:r>
            <a:br>
              <a:rPr lang="ja-JP" altLang="en-US" sz="1600"/>
            </a:br>
            <a:r>
              <a:rPr lang="ja-JP" altLang="en-US" sz="1600" b="0" i="0">
                <a:solidFill>
                  <a:srgbClr val="1D1C1D"/>
                </a:solidFill>
                <a:effectLst/>
                <a:latin typeface="NotoSansJP"/>
              </a:rPr>
              <a:t>・</a:t>
            </a:r>
            <a:r>
              <a:rPr lang="en-US" altLang="ja-JP" sz="1600" b="0" i="0">
                <a:solidFill>
                  <a:srgbClr val="1D1C1D"/>
                </a:solidFill>
                <a:effectLst/>
                <a:latin typeface="NotoSansJP"/>
              </a:rPr>
              <a:t>MB-SCu-F0214</a:t>
            </a:r>
            <a:r>
              <a:rPr lang="ja-JP" altLang="en-US" sz="1600" b="0" i="0">
                <a:solidFill>
                  <a:srgbClr val="1D1C1D"/>
                </a:solidFill>
                <a:effectLst/>
                <a:latin typeface="NotoSansJP"/>
              </a:rPr>
              <a:t>　法定代理人・代理人設定画面</a:t>
            </a:r>
            <a:br>
              <a:rPr lang="ja-JP" altLang="en-US" sz="1600"/>
            </a:br>
            <a:r>
              <a:rPr lang="ja-JP" altLang="en-US" sz="1600" b="0" i="0">
                <a:solidFill>
                  <a:srgbClr val="1D1C1D"/>
                </a:solidFill>
                <a:effectLst/>
                <a:latin typeface="NotoSansJP"/>
              </a:rPr>
              <a:t>・</a:t>
            </a:r>
            <a:r>
              <a:rPr lang="en-US" altLang="ja-JP" sz="1600" b="0" i="0">
                <a:solidFill>
                  <a:srgbClr val="1D1C1D"/>
                </a:solidFill>
                <a:effectLst/>
                <a:latin typeface="NotoSansJP"/>
              </a:rPr>
              <a:t>MB-SCu-F1287</a:t>
            </a:r>
            <a:r>
              <a:rPr lang="ja-JP" altLang="en-US" sz="1600" b="0" i="0">
                <a:solidFill>
                  <a:srgbClr val="1D1C1D"/>
                </a:solidFill>
                <a:effectLst/>
                <a:latin typeface="NotoSansJP"/>
              </a:rPr>
              <a:t>　付属品カテゴリ選択画面</a:t>
            </a:r>
            <a:br>
              <a:rPr lang="ja-JP" altLang="en-US" sz="1600"/>
            </a:br>
            <a:r>
              <a:rPr lang="ja-JP" altLang="en-US" sz="1600" b="0" i="0">
                <a:solidFill>
                  <a:srgbClr val="1D1C1D"/>
                </a:solidFill>
                <a:effectLst/>
                <a:latin typeface="NotoSansJP"/>
              </a:rPr>
              <a:t>・</a:t>
            </a:r>
            <a:r>
              <a:rPr lang="en-US" altLang="ja-JP" sz="1600" b="0" i="0">
                <a:solidFill>
                  <a:srgbClr val="1D1C1D"/>
                </a:solidFill>
                <a:effectLst/>
                <a:latin typeface="NotoSansJP"/>
              </a:rPr>
              <a:t>MB-SCu-F0169</a:t>
            </a:r>
            <a:r>
              <a:rPr lang="ja-JP" altLang="en-US" sz="1600" b="0" i="0">
                <a:solidFill>
                  <a:srgbClr val="1D1C1D"/>
                </a:solidFill>
                <a:effectLst/>
                <a:latin typeface="NotoSansJP"/>
              </a:rPr>
              <a:t>　付属品一覧画面</a:t>
            </a:r>
            <a:br>
              <a:rPr lang="ja-JP" altLang="en-US" sz="1600"/>
            </a:br>
            <a:r>
              <a:rPr lang="ja-JP" altLang="en-US" sz="1600" b="0" i="0">
                <a:solidFill>
                  <a:srgbClr val="1D1C1D"/>
                </a:solidFill>
                <a:effectLst/>
                <a:latin typeface="NotoSansJP"/>
              </a:rPr>
              <a:t>・</a:t>
            </a:r>
            <a:r>
              <a:rPr lang="en-US" altLang="ja-JP" sz="1600" b="0" i="0">
                <a:solidFill>
                  <a:srgbClr val="1D1C1D"/>
                </a:solidFill>
                <a:effectLst/>
                <a:latin typeface="NotoSansJP"/>
              </a:rPr>
              <a:t>MB-SCu-F0299</a:t>
            </a:r>
            <a:r>
              <a:rPr lang="ja-JP" altLang="en-US" sz="1600" b="0" i="0">
                <a:solidFill>
                  <a:srgbClr val="1D1C1D"/>
                </a:solidFill>
                <a:effectLst/>
                <a:latin typeface="NotoSansJP"/>
              </a:rPr>
              <a:t>　付属品詳細・購入画面</a:t>
            </a:r>
            <a:br>
              <a:rPr lang="ja-JP" altLang="en-US" sz="1600"/>
            </a:br>
            <a:r>
              <a:rPr lang="ja-JP" altLang="en-US" sz="1600" b="0" i="0">
                <a:solidFill>
                  <a:srgbClr val="1D1C1D"/>
                </a:solidFill>
                <a:effectLst/>
                <a:latin typeface="NotoSansJP"/>
              </a:rPr>
              <a:t>・</a:t>
            </a:r>
            <a:r>
              <a:rPr lang="en-US" altLang="ja-JP" sz="1600" b="0" i="0">
                <a:solidFill>
                  <a:srgbClr val="1D1C1D"/>
                </a:solidFill>
                <a:effectLst/>
                <a:latin typeface="NotoSansJP"/>
              </a:rPr>
              <a:t>LAMPSCRUM-21672</a:t>
            </a:r>
            <a:r>
              <a:rPr lang="ja-JP" altLang="en-US" sz="1600" b="0" i="0">
                <a:solidFill>
                  <a:srgbClr val="1D1C1D"/>
                </a:solidFill>
                <a:effectLst/>
                <a:latin typeface="NotoSansJP"/>
              </a:rPr>
              <a:t>　白ロム購入画面</a:t>
            </a:r>
            <a:br>
              <a:rPr lang="ja-JP" altLang="en-US" sz="1600"/>
            </a:br>
            <a:r>
              <a:rPr lang="en-US" altLang="ja-JP" sz="1600" b="0" i="0">
                <a:solidFill>
                  <a:srgbClr val="1D1C1D"/>
                </a:solidFill>
                <a:effectLst/>
                <a:latin typeface="NotoSansJP"/>
              </a:rPr>
              <a:t>=&gt;</a:t>
            </a:r>
            <a:r>
              <a:rPr lang="ja-JP" altLang="en-US" sz="1600" b="0" i="0">
                <a:solidFill>
                  <a:srgbClr val="1D1C1D"/>
                </a:solidFill>
                <a:effectLst/>
                <a:latin typeface="NotoSansJP"/>
              </a:rPr>
              <a:t>優先度は劣後しますが、一通り業務プロセスが理解できる</a:t>
            </a:r>
            <a:r>
              <a:rPr lang="en-US" altLang="ja-JP" sz="1600" b="0" i="0">
                <a:solidFill>
                  <a:srgbClr val="1D1C1D"/>
                </a:solidFill>
                <a:effectLst/>
                <a:latin typeface="NotoSansJP"/>
              </a:rPr>
              <a:t>PBI</a:t>
            </a:r>
            <a:r>
              <a:rPr lang="ja-JP" altLang="en-US" sz="1600" b="0" i="0">
                <a:solidFill>
                  <a:srgbClr val="1D1C1D"/>
                </a:solidFill>
                <a:effectLst/>
                <a:latin typeface="NotoSansJP"/>
              </a:rPr>
              <a:t>のため候補として記載。ウォークスルー資料は作成済み</a:t>
            </a:r>
            <a:br>
              <a:rPr lang="ja-JP" altLang="en-US" sz="1600"/>
            </a:br>
            <a:r>
              <a:rPr lang="ja-JP" altLang="en-US" sz="1600" b="0" i="0">
                <a:solidFill>
                  <a:srgbClr val="1D1C1D"/>
                </a:solidFill>
                <a:effectLst/>
                <a:latin typeface="NotoSansJP"/>
              </a:rPr>
              <a:t>・</a:t>
            </a:r>
            <a:r>
              <a:rPr lang="en-US" altLang="ja-JP" sz="1600" b="0" i="0">
                <a:solidFill>
                  <a:srgbClr val="1D1C1D"/>
                </a:solidFill>
                <a:effectLst/>
                <a:latin typeface="NotoSansJP"/>
              </a:rPr>
              <a:t>MB-SCu-F0023 </a:t>
            </a:r>
            <a:r>
              <a:rPr lang="ja-JP" altLang="en-US" sz="1600" b="0" i="0">
                <a:solidFill>
                  <a:srgbClr val="1D1C1D"/>
                </a:solidFill>
                <a:effectLst/>
                <a:latin typeface="NotoSansJP"/>
              </a:rPr>
              <a:t>お客様用ログイン遷移画面（</a:t>
            </a:r>
            <a:r>
              <a:rPr lang="en-US" altLang="ja-JP" sz="1600" b="0" i="0" err="1">
                <a:solidFill>
                  <a:srgbClr val="1D1C1D"/>
                </a:solidFill>
                <a:effectLst/>
                <a:latin typeface="NotoSansJP"/>
              </a:rPr>
              <a:t>Myd</a:t>
            </a:r>
            <a:r>
              <a:rPr lang="ja-JP" altLang="en-US" sz="1600" b="0" i="0">
                <a:solidFill>
                  <a:srgbClr val="1D1C1D"/>
                </a:solidFill>
                <a:effectLst/>
                <a:latin typeface="NotoSansJP"/>
              </a:rPr>
              <a:t>）●</a:t>
            </a:r>
            <a:br>
              <a:rPr lang="ja-JP" altLang="en-US" sz="1600"/>
            </a:br>
            <a:r>
              <a:rPr lang="ja-JP" altLang="en-US" sz="1600" b="0" i="0">
                <a:solidFill>
                  <a:srgbClr val="1D1C1D"/>
                </a:solidFill>
                <a:effectLst/>
                <a:latin typeface="NotoSansJP"/>
              </a:rPr>
              <a:t>・</a:t>
            </a:r>
            <a:r>
              <a:rPr lang="en-US" altLang="ja-JP" sz="1600" b="0" i="0">
                <a:solidFill>
                  <a:srgbClr val="1D1C1D"/>
                </a:solidFill>
                <a:effectLst/>
                <a:latin typeface="NotoSansJP"/>
              </a:rPr>
              <a:t>CM-SSt-F0002</a:t>
            </a:r>
            <a:r>
              <a:rPr lang="ja-JP" altLang="en-US" sz="1600" b="0" i="0">
                <a:solidFill>
                  <a:srgbClr val="1D1C1D"/>
                </a:solidFill>
                <a:effectLst/>
                <a:latin typeface="NotoSansJP"/>
              </a:rPr>
              <a:t>　担当スタッフログイン画面</a:t>
            </a:r>
            <a:br>
              <a:rPr lang="ja-JP" altLang="en-US" sz="1600"/>
            </a:br>
            <a:r>
              <a:rPr lang="ja-JP" altLang="en-US" sz="1600" b="0" i="0">
                <a:solidFill>
                  <a:srgbClr val="1D1C1D"/>
                </a:solidFill>
                <a:effectLst/>
                <a:latin typeface="NotoSansJP"/>
              </a:rPr>
              <a:t>・</a:t>
            </a:r>
            <a:r>
              <a:rPr lang="en-US" altLang="ja-JP" sz="1600" b="0" i="0">
                <a:solidFill>
                  <a:srgbClr val="1D1C1D"/>
                </a:solidFill>
                <a:effectLst/>
                <a:latin typeface="NotoSansJP"/>
              </a:rPr>
              <a:t>CM-SSt-F0010</a:t>
            </a:r>
            <a:r>
              <a:rPr lang="ja-JP" altLang="en-US" sz="1600" b="0" i="0">
                <a:solidFill>
                  <a:srgbClr val="1D1C1D"/>
                </a:solidFill>
                <a:effectLst/>
                <a:latin typeface="NotoSansJP"/>
              </a:rPr>
              <a:t>　タブレットロック解除画面</a:t>
            </a:r>
            <a:br>
              <a:rPr lang="ja-JP" altLang="en-US" sz="1600"/>
            </a:br>
            <a:r>
              <a:rPr lang="ja-JP" altLang="en-US" sz="1600" b="0" i="0">
                <a:solidFill>
                  <a:srgbClr val="1D1C1D"/>
                </a:solidFill>
                <a:effectLst/>
                <a:latin typeface="NotoSansJP"/>
              </a:rPr>
              <a:t>・</a:t>
            </a:r>
            <a:r>
              <a:rPr lang="en-US" altLang="ja-JP" sz="1600" b="0" i="0">
                <a:solidFill>
                  <a:srgbClr val="1D1C1D"/>
                </a:solidFill>
                <a:effectLst/>
                <a:latin typeface="NotoSansJP"/>
              </a:rPr>
              <a:t>CM-SSt-F0201</a:t>
            </a:r>
            <a:r>
              <a:rPr lang="ja-JP" altLang="en-US" sz="1600" b="0" i="0">
                <a:solidFill>
                  <a:srgbClr val="1D1C1D"/>
                </a:solidFill>
                <a:effectLst/>
                <a:latin typeface="NotoSansJP"/>
              </a:rPr>
              <a:t>　店舗スタッフパスワード変更画面</a:t>
            </a:r>
            <a:endParaRPr lang="en-US" altLang="ja-JP" sz="1600" b="0" i="0">
              <a:solidFill>
                <a:srgbClr val="1D1C1D"/>
              </a:solidFill>
              <a:effectLst/>
              <a:latin typeface="NotoSansJP"/>
            </a:endParaRPr>
          </a:p>
          <a:p>
            <a:pPr>
              <a:lnSpc>
                <a:spcPct val="120000"/>
              </a:lnSpc>
            </a:pPr>
            <a:br>
              <a:rPr lang="ja-JP" altLang="en-US" sz="1600"/>
            </a:br>
            <a:r>
              <a:rPr lang="ja-JP" altLang="en-US" sz="1600" b="0" i="0">
                <a:solidFill>
                  <a:srgbClr val="1D1C1D"/>
                </a:solidFill>
                <a:effectLst/>
                <a:latin typeface="NotoSansJP"/>
              </a:rPr>
              <a:t>★：</a:t>
            </a:r>
            <a:r>
              <a:rPr lang="en-US" altLang="ja-JP" sz="1600" b="0" i="0">
                <a:solidFill>
                  <a:srgbClr val="1D1C1D"/>
                </a:solidFill>
                <a:effectLst/>
                <a:latin typeface="NotoSansJP"/>
              </a:rPr>
              <a:t>10</a:t>
            </a:r>
            <a:r>
              <a:rPr lang="ja-JP" altLang="en-US" sz="1600" b="0" i="0">
                <a:solidFill>
                  <a:srgbClr val="1D1C1D"/>
                </a:solidFill>
                <a:effectLst/>
                <a:latin typeface="NotoSansJP"/>
              </a:rPr>
              <a:t>日までドコモ側でシステム要件定義まで実施予定</a:t>
            </a:r>
            <a:br>
              <a:rPr lang="ja-JP" altLang="en-US" sz="1600"/>
            </a:br>
            <a:r>
              <a:rPr lang="ja-JP" altLang="en-US" sz="1600" b="0" i="0">
                <a:solidFill>
                  <a:srgbClr val="1D1C1D"/>
                </a:solidFill>
                <a:effectLst/>
                <a:latin typeface="NotoSansJP"/>
              </a:rPr>
              <a:t>●：もともとのリストになかったもの（</a:t>
            </a:r>
            <a:r>
              <a:rPr lang="en-US" altLang="ja-JP" sz="1600" b="0" i="0">
                <a:solidFill>
                  <a:srgbClr val="1D1C1D"/>
                </a:solidFill>
                <a:effectLst/>
                <a:latin typeface="NotoSansJP"/>
              </a:rPr>
              <a:t>ACN</a:t>
            </a:r>
            <a:r>
              <a:rPr lang="ja-JP" altLang="en-US" sz="1600" b="0" i="0">
                <a:solidFill>
                  <a:srgbClr val="1D1C1D"/>
                </a:solidFill>
                <a:effectLst/>
                <a:latin typeface="NotoSansJP"/>
              </a:rPr>
              <a:t>との議論により追加）</a:t>
            </a:r>
            <a:endParaRPr lang="ja-JP" altLang="en-US" sz="1600"/>
          </a:p>
        </p:txBody>
      </p:sp>
      <p:sp>
        <p:nvSpPr>
          <p:cNvPr id="7" name="テキスト ボックス 6">
            <a:extLst>
              <a:ext uri="{FF2B5EF4-FFF2-40B4-BE49-F238E27FC236}">
                <a16:creationId xmlns:a16="http://schemas.microsoft.com/office/drawing/2014/main" id="{051E2584-4033-72B9-5F27-151EBFB1DE4C}"/>
              </a:ext>
            </a:extLst>
          </p:cNvPr>
          <p:cNvSpPr txBox="1"/>
          <p:nvPr/>
        </p:nvSpPr>
        <p:spPr>
          <a:xfrm>
            <a:off x="398767" y="780261"/>
            <a:ext cx="6135013" cy="338554"/>
          </a:xfrm>
          <a:prstGeom prst="rect">
            <a:avLst/>
          </a:prstGeom>
          <a:noFill/>
        </p:spPr>
        <p:txBody>
          <a:bodyPr wrap="none" rtlCol="0">
            <a:spAutoFit/>
          </a:bodyPr>
          <a:lstStyle/>
          <a:p>
            <a:r>
              <a:rPr kumimoji="1" lang="ja-JP" altLang="en-US" sz="1600"/>
              <a:t>選定いただいた以下の候補から先行開発画面を選定いたします。</a:t>
            </a:r>
          </a:p>
        </p:txBody>
      </p:sp>
      <p:sp>
        <p:nvSpPr>
          <p:cNvPr id="11" name="テキスト プレースホルダー 4">
            <a:extLst>
              <a:ext uri="{FF2B5EF4-FFF2-40B4-BE49-F238E27FC236}">
                <a16:creationId xmlns:a16="http://schemas.microsoft.com/office/drawing/2014/main" id="{D483C86E-9755-D39B-71D9-99FA7D7C1CCE}"/>
              </a:ext>
            </a:extLst>
          </p:cNvPr>
          <p:cNvSpPr>
            <a:spLocks noGrp="1"/>
          </p:cNvSpPr>
          <p:nvPr>
            <p:ph type="body" sz="quarter" idx="13"/>
          </p:nvPr>
        </p:nvSpPr>
        <p:spPr>
          <a:xfrm>
            <a:off x="202396" y="159868"/>
            <a:ext cx="11299793" cy="366061"/>
          </a:xfrm>
        </p:spPr>
        <p:txBody>
          <a:bodyPr/>
          <a:lstStyle/>
          <a:p>
            <a:r>
              <a:rPr kumimoji="1" lang="en-US" altLang="ja-JP" sz="2000" b="1" i="0" u="none" strike="noStrike" kern="1200" cap="none" spc="-150" normalizeH="0" baseline="0" noProof="0">
                <a:ln>
                  <a:noFill/>
                </a:ln>
                <a:solidFill>
                  <a:srgbClr val="44546A"/>
                </a:solidFill>
                <a:effectLst/>
                <a:uLnTx/>
                <a:uFillTx/>
                <a:latin typeface="Arial" panose="020B0604020202020204" pitchFamily="34" charset="0"/>
                <a:ea typeface="游ゴシック" panose="020B0400000000000000" pitchFamily="50" charset="-128"/>
                <a:cs typeface="Arial" panose="020B0604020202020204" pitchFamily="34" charset="0"/>
              </a:rPr>
              <a:t>3</a:t>
            </a:r>
            <a:r>
              <a:rPr kumimoji="1" lang="ja-JP" altLang="en-US" sz="2000" b="1" i="0" u="none" strike="noStrike" kern="1200" cap="none" spc="-150" normalizeH="0" baseline="0" noProof="0">
                <a:ln>
                  <a:noFill/>
                </a:ln>
                <a:solidFill>
                  <a:srgbClr val="44546A"/>
                </a:solidFill>
                <a:effectLst/>
                <a:uLnTx/>
                <a:uFillTx/>
                <a:latin typeface="Arial" panose="020B0604020202020204" pitchFamily="34" charset="0"/>
                <a:ea typeface="游ゴシック" panose="020B0400000000000000" pitchFamily="50" charset="-128"/>
                <a:cs typeface="Arial" panose="020B0604020202020204" pitchFamily="34" charset="0"/>
              </a:rPr>
              <a:t>月先行開発の候補画面</a:t>
            </a:r>
          </a:p>
        </p:txBody>
      </p:sp>
    </p:spTree>
    <p:extLst>
      <p:ext uri="{BB962C8B-B14F-4D97-AF65-F5344CB8AC3E}">
        <p14:creationId xmlns:p14="http://schemas.microsoft.com/office/powerpoint/2010/main" val="182350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D141B4B1-2017-4C6C-AA5D-4F7AAD1CF1DA}"/>
              </a:ext>
            </a:extLst>
          </p:cNvPr>
          <p:cNvSpPr>
            <a:spLocks noGrp="1"/>
          </p:cNvSpPr>
          <p:nvPr>
            <p:ph type="body" sz="quarter" idx="13"/>
          </p:nvPr>
        </p:nvSpPr>
        <p:spPr/>
        <p:txBody>
          <a:bodyPr/>
          <a:lstStyle/>
          <a:p>
            <a:r>
              <a:rPr kumimoji="1" lang="ja-JP" altLang="en-US"/>
              <a:t>コミュニケーションライン</a:t>
            </a:r>
          </a:p>
        </p:txBody>
      </p:sp>
      <p:sp>
        <p:nvSpPr>
          <p:cNvPr id="3" name="正方形/長方形 2">
            <a:extLst>
              <a:ext uri="{FF2B5EF4-FFF2-40B4-BE49-F238E27FC236}">
                <a16:creationId xmlns:a16="http://schemas.microsoft.com/office/drawing/2014/main" id="{BAA006AB-0F6A-464A-91D9-CFAB7BE2F6BF}"/>
              </a:ext>
            </a:extLst>
          </p:cNvPr>
          <p:cNvSpPr/>
          <p:nvPr/>
        </p:nvSpPr>
        <p:spPr>
          <a:xfrm>
            <a:off x="327804" y="1611266"/>
            <a:ext cx="1577340" cy="1078146"/>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b="1"/>
              <a:t>ステアリングコミッティ</a:t>
            </a:r>
            <a:endParaRPr kumimoji="1" lang="en-US" altLang="ja-JP" sz="1600" b="1"/>
          </a:p>
        </p:txBody>
      </p:sp>
      <p:sp>
        <p:nvSpPr>
          <p:cNvPr id="4" name="正方形/長方形 3">
            <a:extLst>
              <a:ext uri="{FF2B5EF4-FFF2-40B4-BE49-F238E27FC236}">
                <a16:creationId xmlns:a16="http://schemas.microsoft.com/office/drawing/2014/main" id="{448906E4-942B-4761-9867-DBE1C827DBF8}"/>
              </a:ext>
            </a:extLst>
          </p:cNvPr>
          <p:cNvSpPr/>
          <p:nvPr/>
        </p:nvSpPr>
        <p:spPr>
          <a:xfrm>
            <a:off x="327804" y="4090164"/>
            <a:ext cx="1577340" cy="1141938"/>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b="1"/>
              <a:t>業務・</a:t>
            </a:r>
            <a:r>
              <a:rPr kumimoji="1" lang="en-US" altLang="ja-JP" sz="1600" b="1"/>
              <a:t>UI</a:t>
            </a:r>
            <a:r>
              <a:rPr kumimoji="1" lang="ja-JP" altLang="en-US" sz="1600" b="1"/>
              <a:t>設計</a:t>
            </a:r>
            <a:endParaRPr kumimoji="1" lang="en-US" altLang="ja-JP" sz="1600" b="1"/>
          </a:p>
        </p:txBody>
      </p:sp>
      <p:sp>
        <p:nvSpPr>
          <p:cNvPr id="5" name="正方形/長方形 4">
            <a:extLst>
              <a:ext uri="{FF2B5EF4-FFF2-40B4-BE49-F238E27FC236}">
                <a16:creationId xmlns:a16="http://schemas.microsoft.com/office/drawing/2014/main" id="{CBB23B7D-89F9-471F-9F24-CDB0EF245444}"/>
              </a:ext>
            </a:extLst>
          </p:cNvPr>
          <p:cNvSpPr/>
          <p:nvPr/>
        </p:nvSpPr>
        <p:spPr>
          <a:xfrm>
            <a:off x="2099668" y="1611266"/>
            <a:ext cx="3642360" cy="1078146"/>
          </a:xfrm>
          <a:prstGeom prst="rect">
            <a:avLst/>
          </a:prstGeom>
          <a:solidFill>
            <a:schemeClr val="bg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kumimoji="1" lang="ja-JP" altLang="en-US" sz="1600">
                <a:solidFill>
                  <a:schemeClr val="tx1">
                    <a:lumMod val="75000"/>
                    <a:lumOff val="25000"/>
                  </a:schemeClr>
                </a:solidFill>
              </a:rPr>
              <a:t>ドコモ様</a:t>
            </a:r>
            <a:endParaRPr kumimoji="1" lang="en-US" altLang="ja-JP" sz="1600">
              <a:solidFill>
                <a:schemeClr val="tx1">
                  <a:lumMod val="75000"/>
                  <a:lumOff val="25000"/>
                </a:schemeClr>
              </a:solidFill>
            </a:endParaRPr>
          </a:p>
          <a:p>
            <a:pPr algn="ctr"/>
            <a:r>
              <a:rPr lang="ja-JP" altLang="en-US" sz="1600">
                <a:solidFill>
                  <a:schemeClr val="tx1">
                    <a:lumMod val="75000"/>
                    <a:lumOff val="25000"/>
                  </a:schemeClr>
                </a:solidFill>
              </a:rPr>
              <a:t>デ戦 梶原様</a:t>
            </a:r>
            <a:r>
              <a:rPr lang="en-US" altLang="ja-JP" sz="1600">
                <a:solidFill>
                  <a:schemeClr val="tx1">
                    <a:lumMod val="75000"/>
                    <a:lumOff val="25000"/>
                  </a:schemeClr>
                </a:solidFill>
              </a:rPr>
              <a:t>S</a:t>
            </a:r>
            <a:r>
              <a:rPr lang="ja-JP" altLang="en-US" sz="1600">
                <a:solidFill>
                  <a:schemeClr val="tx1">
                    <a:lumMod val="75000"/>
                    <a:lumOff val="25000"/>
                  </a:schemeClr>
                </a:solidFill>
              </a:rPr>
              <a:t>、</a:t>
            </a:r>
            <a:r>
              <a:rPr kumimoji="1" lang="ja-JP" altLang="en-US" sz="1600">
                <a:solidFill>
                  <a:schemeClr val="tx1">
                    <a:lumMod val="75000"/>
                    <a:lumOff val="25000"/>
                  </a:schemeClr>
                </a:solidFill>
              </a:rPr>
              <a:t>佐藤様、石川様、小野様</a:t>
            </a:r>
            <a:endParaRPr kumimoji="1" lang="en-US" altLang="ja-JP" sz="1600">
              <a:solidFill>
                <a:schemeClr val="tx1">
                  <a:lumMod val="75000"/>
                  <a:lumOff val="25000"/>
                </a:schemeClr>
              </a:solidFill>
            </a:endParaRPr>
          </a:p>
          <a:p>
            <a:pPr algn="ctr"/>
            <a:r>
              <a:rPr lang="en-US" altLang="ja-JP" sz="1600">
                <a:solidFill>
                  <a:schemeClr val="tx1">
                    <a:lumMod val="75000"/>
                    <a:lumOff val="25000"/>
                  </a:schemeClr>
                </a:solidFill>
              </a:rPr>
              <a:t>OCX </a:t>
            </a:r>
            <a:r>
              <a:rPr lang="ja-JP" altLang="en-US" sz="1600">
                <a:solidFill>
                  <a:schemeClr val="tx1">
                    <a:lumMod val="75000"/>
                    <a:lumOff val="25000"/>
                  </a:schemeClr>
                </a:solidFill>
              </a:rPr>
              <a:t>岡様</a:t>
            </a:r>
            <a:r>
              <a:rPr lang="en-US" altLang="ja-JP" sz="1600">
                <a:solidFill>
                  <a:schemeClr val="tx1">
                    <a:lumMod val="75000"/>
                    <a:lumOff val="25000"/>
                  </a:schemeClr>
                </a:solidFill>
              </a:rPr>
              <a:t>L</a:t>
            </a:r>
            <a:r>
              <a:rPr lang="ja-JP" altLang="en-US" sz="1600">
                <a:solidFill>
                  <a:schemeClr val="tx1">
                    <a:lumMod val="75000"/>
                    <a:lumOff val="25000"/>
                  </a:schemeClr>
                </a:solidFill>
              </a:rPr>
              <a:t>、西谷様、今野様</a:t>
            </a:r>
            <a:endParaRPr kumimoji="1" lang="en-US" altLang="ja-JP" sz="1600">
              <a:solidFill>
                <a:schemeClr val="tx1">
                  <a:lumMod val="75000"/>
                  <a:lumOff val="25000"/>
                </a:schemeClr>
              </a:solidFill>
            </a:endParaRPr>
          </a:p>
        </p:txBody>
      </p:sp>
      <p:sp>
        <p:nvSpPr>
          <p:cNvPr id="6" name="正方形/長方形 5">
            <a:extLst>
              <a:ext uri="{FF2B5EF4-FFF2-40B4-BE49-F238E27FC236}">
                <a16:creationId xmlns:a16="http://schemas.microsoft.com/office/drawing/2014/main" id="{F664FAB3-9FDE-4CF8-82BA-9EEE1DD92EF4}"/>
              </a:ext>
            </a:extLst>
          </p:cNvPr>
          <p:cNvSpPr/>
          <p:nvPr/>
        </p:nvSpPr>
        <p:spPr>
          <a:xfrm>
            <a:off x="5871568" y="1611266"/>
            <a:ext cx="3642360" cy="1078146"/>
          </a:xfrm>
          <a:prstGeom prst="rect">
            <a:avLst/>
          </a:prstGeom>
          <a:solidFill>
            <a:schemeClr val="bg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a:solidFill>
                  <a:schemeClr val="tx1">
                    <a:lumMod val="75000"/>
                    <a:lumOff val="25000"/>
                  </a:schemeClr>
                </a:solidFill>
              </a:rPr>
              <a:t>DD</a:t>
            </a:r>
          </a:p>
          <a:p>
            <a:pPr algn="ctr"/>
            <a:r>
              <a:rPr lang="ja-JP" altLang="en-US" sz="1600">
                <a:solidFill>
                  <a:schemeClr val="tx1">
                    <a:lumMod val="75000"/>
                    <a:lumOff val="25000"/>
                  </a:schemeClr>
                </a:solidFill>
              </a:rPr>
              <a:t>小浪、日向、横山、小松</a:t>
            </a:r>
            <a:endParaRPr lang="en-US" altLang="ja-JP" sz="1600">
              <a:solidFill>
                <a:schemeClr val="tx1">
                  <a:lumMod val="75000"/>
                  <a:lumOff val="25000"/>
                </a:schemeClr>
              </a:solidFill>
            </a:endParaRPr>
          </a:p>
          <a:p>
            <a:pPr algn="ctr"/>
            <a:r>
              <a:rPr kumimoji="1" lang="ja-JP" altLang="en-US" sz="1600">
                <a:solidFill>
                  <a:schemeClr val="tx1">
                    <a:lumMod val="75000"/>
                    <a:lumOff val="25000"/>
                  </a:schemeClr>
                </a:solidFill>
              </a:rPr>
              <a:t>吉田、倉岡、田島</a:t>
            </a:r>
            <a:endParaRPr kumimoji="1" lang="en-US" altLang="ja-JP" sz="1600">
              <a:solidFill>
                <a:schemeClr val="tx1">
                  <a:lumMod val="75000"/>
                  <a:lumOff val="25000"/>
                </a:schemeClr>
              </a:solidFill>
            </a:endParaRPr>
          </a:p>
        </p:txBody>
      </p:sp>
      <p:sp>
        <p:nvSpPr>
          <p:cNvPr id="7" name="正方形/長方形 6">
            <a:extLst>
              <a:ext uri="{FF2B5EF4-FFF2-40B4-BE49-F238E27FC236}">
                <a16:creationId xmlns:a16="http://schemas.microsoft.com/office/drawing/2014/main" id="{C5A3FE7A-5039-4466-AD43-FEBD5CC37162}"/>
              </a:ext>
            </a:extLst>
          </p:cNvPr>
          <p:cNvSpPr/>
          <p:nvPr/>
        </p:nvSpPr>
        <p:spPr>
          <a:xfrm>
            <a:off x="2099668" y="4090166"/>
            <a:ext cx="3642360" cy="1141938"/>
          </a:xfrm>
          <a:prstGeom prst="rect">
            <a:avLst/>
          </a:prstGeom>
          <a:solidFill>
            <a:schemeClr val="bg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a:solidFill>
                  <a:schemeClr val="tx1">
                    <a:lumMod val="75000"/>
                    <a:lumOff val="25000"/>
                  </a:schemeClr>
                </a:solidFill>
              </a:rPr>
              <a:t>ドコモ様</a:t>
            </a:r>
            <a:endParaRPr kumimoji="1" lang="en-US" altLang="ja-JP" sz="1600">
              <a:solidFill>
                <a:schemeClr val="tx1">
                  <a:lumMod val="75000"/>
                  <a:lumOff val="25000"/>
                </a:schemeClr>
              </a:solidFill>
            </a:endParaRPr>
          </a:p>
          <a:p>
            <a:pPr algn="ctr"/>
            <a:r>
              <a:rPr lang="en-US" altLang="ja-JP" sz="1600">
                <a:solidFill>
                  <a:schemeClr val="tx1">
                    <a:lumMod val="75000"/>
                    <a:lumOff val="25000"/>
                  </a:schemeClr>
                </a:solidFill>
              </a:rPr>
              <a:t>OCX</a:t>
            </a:r>
            <a:r>
              <a:rPr lang="ja-JP" altLang="en-US" sz="1600">
                <a:solidFill>
                  <a:schemeClr val="tx1">
                    <a:lumMod val="75000"/>
                    <a:lumOff val="25000"/>
                  </a:schemeClr>
                </a:solidFill>
              </a:rPr>
              <a:t>部 </a:t>
            </a:r>
            <a:r>
              <a:rPr lang="en-US" altLang="ja-JP" sz="1600">
                <a:solidFill>
                  <a:schemeClr val="tx1">
                    <a:lumMod val="75000"/>
                    <a:lumOff val="25000"/>
                  </a:schemeClr>
                </a:solidFill>
              </a:rPr>
              <a:t>PO</a:t>
            </a:r>
            <a:r>
              <a:rPr lang="ja-JP" altLang="en-US" sz="1600">
                <a:solidFill>
                  <a:schemeClr val="tx1">
                    <a:lumMod val="75000"/>
                    <a:lumOff val="25000"/>
                  </a:schemeClr>
                </a:solidFill>
              </a:rPr>
              <a:t>（朝日様</a:t>
            </a:r>
            <a:r>
              <a:rPr lang="en-US" altLang="ja-JP" sz="1600">
                <a:solidFill>
                  <a:schemeClr val="tx1">
                    <a:lumMod val="75000"/>
                    <a:lumOff val="25000"/>
                  </a:schemeClr>
                </a:solidFill>
              </a:rPr>
              <a:t>S</a:t>
            </a:r>
            <a:r>
              <a:rPr lang="ja-JP" altLang="en-US" sz="1600">
                <a:solidFill>
                  <a:schemeClr val="tx1">
                    <a:lumMod val="75000"/>
                    <a:lumOff val="25000"/>
                  </a:schemeClr>
                </a:solidFill>
              </a:rPr>
              <a:t>、由布様</a:t>
            </a:r>
            <a:r>
              <a:rPr lang="en-US" altLang="ja-JP" sz="1600">
                <a:solidFill>
                  <a:schemeClr val="tx1">
                    <a:lumMod val="75000"/>
                    <a:lumOff val="25000"/>
                  </a:schemeClr>
                </a:solidFill>
              </a:rPr>
              <a:t>L</a:t>
            </a:r>
            <a:r>
              <a:rPr lang="ja-JP" altLang="en-US" sz="1600">
                <a:solidFill>
                  <a:schemeClr val="tx1">
                    <a:lumMod val="75000"/>
                    <a:lumOff val="25000"/>
                  </a:schemeClr>
                </a:solidFill>
              </a:rPr>
              <a:t>）、</a:t>
            </a:r>
            <a:endParaRPr lang="en-US" altLang="ja-JP" sz="1600">
              <a:solidFill>
                <a:schemeClr val="tx1">
                  <a:lumMod val="75000"/>
                  <a:lumOff val="25000"/>
                </a:schemeClr>
              </a:solidFill>
            </a:endParaRPr>
          </a:p>
          <a:p>
            <a:pPr algn="ctr"/>
            <a:r>
              <a:rPr kumimoji="1" lang="ja-JP" altLang="en-US" sz="1600">
                <a:solidFill>
                  <a:schemeClr val="tx1">
                    <a:lumMod val="75000"/>
                    <a:lumOff val="25000"/>
                  </a:schemeClr>
                </a:solidFill>
              </a:rPr>
              <a:t>配下メンバー</a:t>
            </a:r>
            <a:endParaRPr kumimoji="1" lang="en-US" altLang="ja-JP" sz="1600">
              <a:solidFill>
                <a:schemeClr val="tx1">
                  <a:lumMod val="75000"/>
                  <a:lumOff val="25000"/>
                </a:schemeClr>
              </a:solidFill>
            </a:endParaRPr>
          </a:p>
        </p:txBody>
      </p:sp>
      <p:sp>
        <p:nvSpPr>
          <p:cNvPr id="8" name="正方形/長方形 7">
            <a:extLst>
              <a:ext uri="{FF2B5EF4-FFF2-40B4-BE49-F238E27FC236}">
                <a16:creationId xmlns:a16="http://schemas.microsoft.com/office/drawing/2014/main" id="{9ADAEAC5-749D-4C6A-AE66-25E2601508E0}"/>
              </a:ext>
            </a:extLst>
          </p:cNvPr>
          <p:cNvSpPr/>
          <p:nvPr/>
        </p:nvSpPr>
        <p:spPr>
          <a:xfrm>
            <a:off x="5871568" y="4096038"/>
            <a:ext cx="3642360" cy="1141938"/>
          </a:xfrm>
          <a:prstGeom prst="rect">
            <a:avLst/>
          </a:prstGeom>
          <a:solidFill>
            <a:schemeClr val="bg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a:solidFill>
                  <a:schemeClr val="tx1">
                    <a:lumMod val="75000"/>
                    <a:lumOff val="25000"/>
                  </a:schemeClr>
                </a:solidFill>
              </a:rPr>
              <a:t>DD</a:t>
            </a:r>
          </a:p>
          <a:p>
            <a:pPr algn="ctr"/>
            <a:r>
              <a:rPr kumimoji="1" lang="ja-JP" altLang="en-US" sz="1600">
                <a:solidFill>
                  <a:schemeClr val="tx1">
                    <a:lumMod val="75000"/>
                    <a:lumOff val="25000"/>
                  </a:schemeClr>
                </a:solidFill>
              </a:rPr>
              <a:t>吉田、大橋</a:t>
            </a:r>
            <a:endParaRPr lang="en-US" altLang="ja-JP" sz="1600">
              <a:solidFill>
                <a:schemeClr val="tx1">
                  <a:lumMod val="75000"/>
                  <a:lumOff val="25000"/>
                </a:schemeClr>
              </a:solidFill>
            </a:endParaRPr>
          </a:p>
          <a:p>
            <a:pPr algn="ctr"/>
            <a:r>
              <a:rPr kumimoji="1" lang="ja-JP" altLang="en-US" sz="1600">
                <a:solidFill>
                  <a:schemeClr val="tx1">
                    <a:lumMod val="75000"/>
                    <a:lumOff val="25000"/>
                  </a:schemeClr>
                </a:solidFill>
              </a:rPr>
              <a:t>カーン、仲田、濱藤、松本</a:t>
            </a:r>
            <a:endParaRPr kumimoji="1" lang="en-US" altLang="ja-JP" sz="1600">
              <a:solidFill>
                <a:schemeClr val="tx1">
                  <a:lumMod val="75000"/>
                  <a:lumOff val="25000"/>
                </a:schemeClr>
              </a:solidFill>
            </a:endParaRPr>
          </a:p>
          <a:p>
            <a:pPr algn="ctr"/>
            <a:r>
              <a:rPr lang="ja-JP" altLang="en-US" sz="1600">
                <a:solidFill>
                  <a:schemeClr val="tx1">
                    <a:lumMod val="75000"/>
                    <a:lumOff val="25000"/>
                  </a:schemeClr>
                </a:solidFill>
              </a:rPr>
              <a:t>武井、鈴木大</a:t>
            </a:r>
            <a:endParaRPr kumimoji="1" lang="en-US" altLang="ja-JP" sz="1600">
              <a:solidFill>
                <a:schemeClr val="tx1">
                  <a:lumMod val="75000"/>
                  <a:lumOff val="25000"/>
                </a:schemeClr>
              </a:solidFill>
            </a:endParaRPr>
          </a:p>
        </p:txBody>
      </p:sp>
      <p:sp>
        <p:nvSpPr>
          <p:cNvPr id="9" name="正方形/長方形 8">
            <a:extLst>
              <a:ext uri="{FF2B5EF4-FFF2-40B4-BE49-F238E27FC236}">
                <a16:creationId xmlns:a16="http://schemas.microsoft.com/office/drawing/2014/main" id="{9A6D7DEB-E1E5-45B2-BD0B-4D317BEF2216}"/>
              </a:ext>
            </a:extLst>
          </p:cNvPr>
          <p:cNvSpPr/>
          <p:nvPr/>
        </p:nvSpPr>
        <p:spPr>
          <a:xfrm>
            <a:off x="327804" y="5361510"/>
            <a:ext cx="1577340" cy="1079323"/>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b="1"/>
              <a:t>システム要件定義</a:t>
            </a:r>
            <a:endParaRPr kumimoji="1" lang="en-US" altLang="ja-JP" sz="1600" b="1"/>
          </a:p>
          <a:p>
            <a:pPr algn="ctr"/>
            <a:r>
              <a:rPr kumimoji="1" lang="ja-JP" altLang="en-US" sz="1600" b="1"/>
              <a:t>開発</a:t>
            </a:r>
            <a:endParaRPr kumimoji="1" lang="en-US" altLang="ja-JP" sz="1600" b="1"/>
          </a:p>
        </p:txBody>
      </p:sp>
      <p:sp>
        <p:nvSpPr>
          <p:cNvPr id="10" name="正方形/長方形 9">
            <a:extLst>
              <a:ext uri="{FF2B5EF4-FFF2-40B4-BE49-F238E27FC236}">
                <a16:creationId xmlns:a16="http://schemas.microsoft.com/office/drawing/2014/main" id="{2121FB37-A0FB-4F09-9223-E7E12FAC0B9A}"/>
              </a:ext>
            </a:extLst>
          </p:cNvPr>
          <p:cNvSpPr/>
          <p:nvPr/>
        </p:nvSpPr>
        <p:spPr>
          <a:xfrm>
            <a:off x="2099668" y="5361511"/>
            <a:ext cx="3642360" cy="1079323"/>
          </a:xfrm>
          <a:prstGeom prst="rect">
            <a:avLst/>
          </a:prstGeom>
          <a:solidFill>
            <a:schemeClr val="bg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a:solidFill>
                  <a:schemeClr val="tx1">
                    <a:lumMod val="75000"/>
                    <a:lumOff val="25000"/>
                  </a:schemeClr>
                </a:solidFill>
              </a:rPr>
              <a:t>ドコモ様</a:t>
            </a:r>
            <a:endParaRPr kumimoji="1" lang="en-US" altLang="ja-JP" sz="1600">
              <a:solidFill>
                <a:schemeClr val="tx1">
                  <a:lumMod val="75000"/>
                  <a:lumOff val="25000"/>
                </a:schemeClr>
              </a:solidFill>
            </a:endParaRPr>
          </a:p>
          <a:p>
            <a:pPr algn="ctr"/>
            <a:r>
              <a:rPr lang="ja-JP" altLang="en-US" sz="1600">
                <a:solidFill>
                  <a:schemeClr val="tx1">
                    <a:lumMod val="75000"/>
                    <a:lumOff val="25000"/>
                  </a:schemeClr>
                </a:solidFill>
              </a:rPr>
              <a:t>デ戦</a:t>
            </a:r>
            <a:r>
              <a:rPr lang="en-US" altLang="ja-JP" sz="1600">
                <a:solidFill>
                  <a:schemeClr val="tx1">
                    <a:lumMod val="75000"/>
                    <a:lumOff val="25000"/>
                  </a:schemeClr>
                </a:solidFill>
              </a:rPr>
              <a:t>(</a:t>
            </a:r>
            <a:r>
              <a:rPr lang="ja-JP" altLang="en-US" sz="1600">
                <a:solidFill>
                  <a:schemeClr val="tx1">
                    <a:lumMod val="75000"/>
                    <a:lumOff val="25000"/>
                  </a:schemeClr>
                </a:solidFill>
              </a:rPr>
              <a:t>佐藤様</a:t>
            </a:r>
            <a:r>
              <a:rPr lang="en-US" altLang="ja-JP" sz="1600">
                <a:solidFill>
                  <a:schemeClr val="tx1">
                    <a:lumMod val="75000"/>
                    <a:lumOff val="25000"/>
                  </a:schemeClr>
                </a:solidFill>
              </a:rPr>
              <a:t>S</a:t>
            </a:r>
            <a:r>
              <a:rPr lang="ja-JP" altLang="en-US" sz="1600">
                <a:solidFill>
                  <a:schemeClr val="tx1">
                    <a:lumMod val="75000"/>
                    <a:lumOff val="25000"/>
                  </a:schemeClr>
                </a:solidFill>
              </a:rPr>
              <a:t>、小野様</a:t>
            </a:r>
            <a:r>
              <a:rPr lang="en-US" altLang="ja-JP" sz="1600">
                <a:solidFill>
                  <a:schemeClr val="tx1">
                    <a:lumMod val="75000"/>
                    <a:lumOff val="25000"/>
                  </a:schemeClr>
                </a:solidFill>
              </a:rPr>
              <a:t>L)</a:t>
            </a:r>
            <a:r>
              <a:rPr lang="ja-JP" altLang="en-US" sz="1600">
                <a:solidFill>
                  <a:schemeClr val="tx1">
                    <a:lumMod val="75000"/>
                    <a:lumOff val="25000"/>
                  </a:schemeClr>
                </a:solidFill>
              </a:rPr>
              <a:t>、</a:t>
            </a:r>
            <a:endParaRPr lang="en-US" altLang="ja-JP" sz="1600">
              <a:solidFill>
                <a:schemeClr val="tx1">
                  <a:lumMod val="75000"/>
                  <a:lumOff val="25000"/>
                </a:schemeClr>
              </a:solidFill>
            </a:endParaRPr>
          </a:p>
          <a:p>
            <a:pPr algn="ctr"/>
            <a:r>
              <a:rPr lang="ja-JP" altLang="en-US" sz="1600">
                <a:solidFill>
                  <a:schemeClr val="tx1">
                    <a:lumMod val="75000"/>
                    <a:lumOff val="25000"/>
                  </a:schemeClr>
                </a:solidFill>
              </a:rPr>
              <a:t>情シス部、</a:t>
            </a:r>
            <a:r>
              <a:rPr lang="en-US" altLang="ja-JP" sz="1600">
                <a:solidFill>
                  <a:schemeClr val="tx1">
                    <a:lumMod val="75000"/>
                    <a:lumOff val="25000"/>
                  </a:schemeClr>
                </a:solidFill>
              </a:rPr>
              <a:t>SD</a:t>
            </a:r>
            <a:r>
              <a:rPr lang="ja-JP" altLang="en-US" sz="1600">
                <a:solidFill>
                  <a:schemeClr val="tx1">
                    <a:lumMod val="75000"/>
                    <a:lumOff val="25000"/>
                  </a:schemeClr>
                </a:solidFill>
              </a:rPr>
              <a:t>部</a:t>
            </a:r>
            <a:endParaRPr kumimoji="1" lang="en-US" altLang="ja-JP" sz="1600">
              <a:solidFill>
                <a:schemeClr val="tx1">
                  <a:lumMod val="75000"/>
                  <a:lumOff val="25000"/>
                </a:schemeClr>
              </a:solidFill>
            </a:endParaRPr>
          </a:p>
          <a:p>
            <a:pPr algn="ctr"/>
            <a:r>
              <a:rPr lang="en-US" altLang="ja-JP" sz="1600">
                <a:solidFill>
                  <a:schemeClr val="tx1">
                    <a:lumMod val="75000"/>
                    <a:lumOff val="25000"/>
                  </a:schemeClr>
                </a:solidFill>
              </a:rPr>
              <a:t>ACN</a:t>
            </a:r>
            <a:r>
              <a:rPr lang="ja-JP" altLang="en-US" sz="1600">
                <a:solidFill>
                  <a:schemeClr val="tx1">
                    <a:lumMod val="75000"/>
                    <a:lumOff val="25000"/>
                  </a:schemeClr>
                </a:solidFill>
              </a:rPr>
              <a:t>様</a:t>
            </a:r>
            <a:endParaRPr kumimoji="1" lang="en-US" altLang="ja-JP" sz="1600">
              <a:solidFill>
                <a:schemeClr val="tx1">
                  <a:lumMod val="75000"/>
                  <a:lumOff val="25000"/>
                </a:schemeClr>
              </a:solidFill>
            </a:endParaRPr>
          </a:p>
        </p:txBody>
      </p:sp>
      <p:sp>
        <p:nvSpPr>
          <p:cNvPr id="11" name="正方形/長方形 10">
            <a:extLst>
              <a:ext uri="{FF2B5EF4-FFF2-40B4-BE49-F238E27FC236}">
                <a16:creationId xmlns:a16="http://schemas.microsoft.com/office/drawing/2014/main" id="{295FA5EE-96CA-4654-81B8-0908E071A076}"/>
              </a:ext>
            </a:extLst>
          </p:cNvPr>
          <p:cNvSpPr/>
          <p:nvPr/>
        </p:nvSpPr>
        <p:spPr>
          <a:xfrm>
            <a:off x="5871568" y="5370319"/>
            <a:ext cx="3642360" cy="1079323"/>
          </a:xfrm>
          <a:prstGeom prst="rect">
            <a:avLst/>
          </a:prstGeom>
          <a:solidFill>
            <a:schemeClr val="bg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a:solidFill>
                  <a:schemeClr val="tx1">
                    <a:lumMod val="75000"/>
                    <a:lumOff val="25000"/>
                  </a:schemeClr>
                </a:solidFill>
              </a:rPr>
              <a:t>倉岡、田島</a:t>
            </a:r>
            <a:endParaRPr kumimoji="1" lang="en-US" altLang="ja-JP" sz="1600">
              <a:solidFill>
                <a:schemeClr val="tx1">
                  <a:lumMod val="75000"/>
                  <a:lumOff val="25000"/>
                </a:schemeClr>
              </a:solidFill>
            </a:endParaRPr>
          </a:p>
          <a:p>
            <a:pPr algn="ctr"/>
            <a:r>
              <a:rPr kumimoji="1" lang="ja-JP" altLang="en-US" sz="1600">
                <a:solidFill>
                  <a:schemeClr val="tx1">
                    <a:lumMod val="75000"/>
                    <a:lumOff val="25000"/>
                  </a:schemeClr>
                </a:solidFill>
              </a:rPr>
              <a:t>最上、杉山、武井</a:t>
            </a:r>
            <a:endParaRPr kumimoji="1" lang="en-US" altLang="ja-JP" sz="1600">
              <a:solidFill>
                <a:schemeClr val="tx1">
                  <a:lumMod val="75000"/>
                  <a:lumOff val="25000"/>
                </a:schemeClr>
              </a:solidFill>
            </a:endParaRPr>
          </a:p>
          <a:p>
            <a:pPr algn="ctr"/>
            <a:r>
              <a:rPr lang="ja-JP" altLang="en-US" sz="1600">
                <a:solidFill>
                  <a:schemeClr val="tx1">
                    <a:lumMod val="75000"/>
                    <a:lumOff val="25000"/>
                  </a:schemeClr>
                </a:solidFill>
              </a:rPr>
              <a:t>（横山、小松）</a:t>
            </a:r>
            <a:endParaRPr kumimoji="1" lang="en-US" altLang="ja-JP" sz="1600">
              <a:solidFill>
                <a:schemeClr val="tx1">
                  <a:lumMod val="75000"/>
                  <a:lumOff val="25000"/>
                </a:schemeClr>
              </a:solidFill>
            </a:endParaRPr>
          </a:p>
        </p:txBody>
      </p:sp>
      <p:cxnSp>
        <p:nvCxnSpPr>
          <p:cNvPr id="14" name="直線コネクタ 13">
            <a:extLst>
              <a:ext uri="{FF2B5EF4-FFF2-40B4-BE49-F238E27FC236}">
                <a16:creationId xmlns:a16="http://schemas.microsoft.com/office/drawing/2014/main" id="{F70ACA9C-8EEE-44D9-B443-8FC9A7C8851F}"/>
              </a:ext>
            </a:extLst>
          </p:cNvPr>
          <p:cNvCxnSpPr>
            <a:cxnSpLocks/>
          </p:cNvCxnSpPr>
          <p:nvPr/>
        </p:nvCxnSpPr>
        <p:spPr>
          <a:xfrm>
            <a:off x="327804" y="1404236"/>
            <a:ext cx="1659578"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6" name="直線コネクタ 15">
            <a:extLst>
              <a:ext uri="{FF2B5EF4-FFF2-40B4-BE49-F238E27FC236}">
                <a16:creationId xmlns:a16="http://schemas.microsoft.com/office/drawing/2014/main" id="{E136415A-1798-4FA7-99E7-4CA5706D44B7}"/>
              </a:ext>
            </a:extLst>
          </p:cNvPr>
          <p:cNvCxnSpPr>
            <a:cxnSpLocks/>
          </p:cNvCxnSpPr>
          <p:nvPr/>
        </p:nvCxnSpPr>
        <p:spPr>
          <a:xfrm>
            <a:off x="2147402" y="1408117"/>
            <a:ext cx="741426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9" name="直線コネクタ 18">
            <a:extLst>
              <a:ext uri="{FF2B5EF4-FFF2-40B4-BE49-F238E27FC236}">
                <a16:creationId xmlns:a16="http://schemas.microsoft.com/office/drawing/2014/main" id="{C2A52076-EBF8-4170-8BBF-9E263C8C2B03}"/>
              </a:ext>
            </a:extLst>
          </p:cNvPr>
          <p:cNvCxnSpPr>
            <a:cxnSpLocks/>
          </p:cNvCxnSpPr>
          <p:nvPr/>
        </p:nvCxnSpPr>
        <p:spPr>
          <a:xfrm>
            <a:off x="9842611" y="1404236"/>
            <a:ext cx="2148106"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テキスト ボックス 19">
            <a:extLst>
              <a:ext uri="{FF2B5EF4-FFF2-40B4-BE49-F238E27FC236}">
                <a16:creationId xmlns:a16="http://schemas.microsoft.com/office/drawing/2014/main" id="{C3A2EB13-E4F6-4140-86AE-A79472F13B52}"/>
              </a:ext>
            </a:extLst>
          </p:cNvPr>
          <p:cNvSpPr txBox="1"/>
          <p:nvPr/>
        </p:nvSpPr>
        <p:spPr>
          <a:xfrm>
            <a:off x="476834" y="1057033"/>
            <a:ext cx="1374747" cy="369332"/>
          </a:xfrm>
          <a:prstGeom prst="rect">
            <a:avLst/>
          </a:prstGeom>
          <a:noFill/>
        </p:spPr>
        <p:txBody>
          <a:bodyPr wrap="square" rtlCol="0">
            <a:spAutoFit/>
          </a:bodyPr>
          <a:lstStyle/>
          <a:p>
            <a:pPr algn="ctr"/>
            <a:r>
              <a:rPr kumimoji="1" lang="ja-JP" altLang="en-US"/>
              <a:t>主な会議</a:t>
            </a:r>
          </a:p>
        </p:txBody>
      </p:sp>
      <p:sp>
        <p:nvSpPr>
          <p:cNvPr id="21" name="テキスト ボックス 20">
            <a:extLst>
              <a:ext uri="{FF2B5EF4-FFF2-40B4-BE49-F238E27FC236}">
                <a16:creationId xmlns:a16="http://schemas.microsoft.com/office/drawing/2014/main" id="{86BF2C22-FC16-4432-B3A5-3709B916A5D4}"/>
              </a:ext>
            </a:extLst>
          </p:cNvPr>
          <p:cNvSpPr txBox="1"/>
          <p:nvPr/>
        </p:nvSpPr>
        <p:spPr>
          <a:xfrm>
            <a:off x="5102388" y="1048224"/>
            <a:ext cx="1374747" cy="369332"/>
          </a:xfrm>
          <a:prstGeom prst="rect">
            <a:avLst/>
          </a:prstGeom>
          <a:noFill/>
        </p:spPr>
        <p:txBody>
          <a:bodyPr wrap="square" rtlCol="0">
            <a:spAutoFit/>
          </a:bodyPr>
          <a:lstStyle/>
          <a:p>
            <a:pPr algn="ctr"/>
            <a:r>
              <a:rPr kumimoji="1" lang="ja-JP" altLang="en-US"/>
              <a:t>参加者</a:t>
            </a:r>
          </a:p>
        </p:txBody>
      </p:sp>
      <p:sp>
        <p:nvSpPr>
          <p:cNvPr id="22" name="テキスト ボックス 21">
            <a:extLst>
              <a:ext uri="{FF2B5EF4-FFF2-40B4-BE49-F238E27FC236}">
                <a16:creationId xmlns:a16="http://schemas.microsoft.com/office/drawing/2014/main" id="{DD659DDE-3646-4EEC-89A5-5BE4A19E688B}"/>
              </a:ext>
            </a:extLst>
          </p:cNvPr>
          <p:cNvSpPr txBox="1"/>
          <p:nvPr/>
        </p:nvSpPr>
        <p:spPr>
          <a:xfrm>
            <a:off x="10229290" y="1085287"/>
            <a:ext cx="1374747" cy="369332"/>
          </a:xfrm>
          <a:prstGeom prst="rect">
            <a:avLst/>
          </a:prstGeom>
          <a:noFill/>
        </p:spPr>
        <p:txBody>
          <a:bodyPr wrap="square" rtlCol="0">
            <a:spAutoFit/>
          </a:bodyPr>
          <a:lstStyle/>
          <a:p>
            <a:pPr algn="ctr"/>
            <a:r>
              <a:rPr kumimoji="1" lang="ja-JP" altLang="en-US"/>
              <a:t>頻度</a:t>
            </a:r>
          </a:p>
        </p:txBody>
      </p:sp>
      <p:sp>
        <p:nvSpPr>
          <p:cNvPr id="23" name="テキスト ボックス 22">
            <a:extLst>
              <a:ext uri="{FF2B5EF4-FFF2-40B4-BE49-F238E27FC236}">
                <a16:creationId xmlns:a16="http://schemas.microsoft.com/office/drawing/2014/main" id="{121BB1B8-1AE0-40B7-88DA-7AB17B325C60}"/>
              </a:ext>
            </a:extLst>
          </p:cNvPr>
          <p:cNvSpPr txBox="1"/>
          <p:nvPr/>
        </p:nvSpPr>
        <p:spPr>
          <a:xfrm>
            <a:off x="9765071" y="1865432"/>
            <a:ext cx="2337789" cy="584775"/>
          </a:xfrm>
          <a:prstGeom prst="rect">
            <a:avLst/>
          </a:prstGeom>
          <a:noFill/>
        </p:spPr>
        <p:txBody>
          <a:bodyPr wrap="square" rtlCol="0">
            <a:spAutoFit/>
          </a:bodyPr>
          <a:lstStyle/>
          <a:p>
            <a:r>
              <a:rPr lang="ja-JP" altLang="en-US"/>
              <a:t>隔週または月次</a:t>
            </a:r>
            <a:endParaRPr lang="en-US" altLang="ja-JP"/>
          </a:p>
          <a:p>
            <a:r>
              <a:rPr lang="en-US" altLang="ja-JP" sz="1400"/>
              <a:t>※3</a:t>
            </a:r>
            <a:r>
              <a:rPr lang="ja-JP" altLang="en-US" sz="1400"/>
              <a:t>月は月末に</a:t>
            </a:r>
            <a:r>
              <a:rPr lang="en-US" altLang="ja-JP" sz="1400"/>
              <a:t>1</a:t>
            </a:r>
            <a:r>
              <a:rPr lang="ja-JP" altLang="en-US" sz="1400"/>
              <a:t>回実施想定</a:t>
            </a:r>
            <a:endParaRPr kumimoji="1" lang="ja-JP" altLang="en-US" sz="1400"/>
          </a:p>
        </p:txBody>
      </p:sp>
      <p:sp>
        <p:nvSpPr>
          <p:cNvPr id="24" name="テキスト ボックス 23">
            <a:extLst>
              <a:ext uri="{FF2B5EF4-FFF2-40B4-BE49-F238E27FC236}">
                <a16:creationId xmlns:a16="http://schemas.microsoft.com/office/drawing/2014/main" id="{89F4B6B4-8471-4377-97D1-47C6A360F83C}"/>
              </a:ext>
            </a:extLst>
          </p:cNvPr>
          <p:cNvSpPr txBox="1"/>
          <p:nvPr/>
        </p:nvSpPr>
        <p:spPr>
          <a:xfrm>
            <a:off x="9717337" y="4282043"/>
            <a:ext cx="2256713" cy="738664"/>
          </a:xfrm>
          <a:prstGeom prst="rect">
            <a:avLst/>
          </a:prstGeom>
          <a:noFill/>
        </p:spPr>
        <p:txBody>
          <a:bodyPr wrap="square" rtlCol="0">
            <a:spAutoFit/>
          </a:bodyPr>
          <a:lstStyle/>
          <a:p>
            <a:r>
              <a:rPr lang="ja-JP" altLang="en-US"/>
              <a:t>随時（週２～３回）</a:t>
            </a:r>
            <a:endParaRPr lang="en-US" altLang="ja-JP"/>
          </a:p>
          <a:p>
            <a:r>
              <a:rPr lang="en-US" altLang="ja-JP" sz="1200"/>
              <a:t>※</a:t>
            </a:r>
            <a:r>
              <a:rPr lang="ja-JP" altLang="en-US" sz="1200"/>
              <a:t>初期は多め</a:t>
            </a:r>
            <a:endParaRPr lang="en-US" altLang="ja-JP" sz="1200"/>
          </a:p>
          <a:p>
            <a:r>
              <a:rPr lang="en-US" altLang="ja-JP" sz="1200"/>
              <a:t>※</a:t>
            </a:r>
            <a:r>
              <a:rPr lang="ja-JP" altLang="en-US" sz="1200"/>
              <a:t>オンサイト実施も想定</a:t>
            </a:r>
            <a:endParaRPr lang="en-US" altLang="ja-JP" sz="1200"/>
          </a:p>
        </p:txBody>
      </p:sp>
      <p:sp>
        <p:nvSpPr>
          <p:cNvPr id="26" name="テキスト ボックス 25">
            <a:extLst>
              <a:ext uri="{FF2B5EF4-FFF2-40B4-BE49-F238E27FC236}">
                <a16:creationId xmlns:a16="http://schemas.microsoft.com/office/drawing/2014/main" id="{000C3FE8-A654-429A-85D6-4E1D87BC8CC9}"/>
              </a:ext>
            </a:extLst>
          </p:cNvPr>
          <p:cNvSpPr txBox="1"/>
          <p:nvPr/>
        </p:nvSpPr>
        <p:spPr>
          <a:xfrm>
            <a:off x="9717337" y="5453764"/>
            <a:ext cx="2337789" cy="923330"/>
          </a:xfrm>
          <a:prstGeom prst="rect">
            <a:avLst/>
          </a:prstGeom>
          <a:noFill/>
        </p:spPr>
        <p:txBody>
          <a:bodyPr wrap="square" rtlCol="0">
            <a:spAutoFit/>
          </a:bodyPr>
          <a:lstStyle/>
          <a:p>
            <a:r>
              <a:rPr lang="ja-JP" altLang="en-US"/>
              <a:t>随時（週２～３回）</a:t>
            </a:r>
            <a:endParaRPr lang="en-US" altLang="ja-JP"/>
          </a:p>
          <a:p>
            <a:r>
              <a:rPr lang="en-US" altLang="ja-JP" sz="1200"/>
              <a:t>※</a:t>
            </a:r>
            <a:r>
              <a:rPr lang="ja-JP" altLang="en-US" sz="1200"/>
              <a:t>初期は多め</a:t>
            </a:r>
            <a:endParaRPr lang="en-US" altLang="ja-JP" sz="1200"/>
          </a:p>
          <a:p>
            <a:r>
              <a:rPr lang="en-US" altLang="ja-JP" sz="1200"/>
              <a:t>※</a:t>
            </a:r>
            <a:r>
              <a:rPr lang="ja-JP" altLang="en-US" sz="1200"/>
              <a:t>オンサイト実施も想定</a:t>
            </a:r>
            <a:endParaRPr lang="en-US" altLang="ja-JP" sz="1200"/>
          </a:p>
          <a:p>
            <a:r>
              <a:rPr lang="en-US" altLang="ja-JP" sz="1200"/>
              <a:t>※</a:t>
            </a:r>
            <a:r>
              <a:rPr lang="ja-JP" altLang="en-US" sz="1200"/>
              <a:t>分科会でメンバー分担も想定</a:t>
            </a:r>
            <a:endParaRPr lang="en-US" altLang="ja-JP" sz="1200"/>
          </a:p>
        </p:txBody>
      </p:sp>
      <p:sp>
        <p:nvSpPr>
          <p:cNvPr id="38" name="正方形/長方形 37">
            <a:extLst>
              <a:ext uri="{FF2B5EF4-FFF2-40B4-BE49-F238E27FC236}">
                <a16:creationId xmlns:a16="http://schemas.microsoft.com/office/drawing/2014/main" id="{94B6E237-228F-4B0E-93A7-EC1E90C99A8E}"/>
              </a:ext>
            </a:extLst>
          </p:cNvPr>
          <p:cNvSpPr/>
          <p:nvPr/>
        </p:nvSpPr>
        <p:spPr>
          <a:xfrm>
            <a:off x="327804" y="2818819"/>
            <a:ext cx="1577340" cy="1141938"/>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b="1"/>
              <a:t>プロジェクト管理</a:t>
            </a:r>
            <a:endParaRPr kumimoji="1" lang="en-US" altLang="ja-JP" sz="1600" b="1"/>
          </a:p>
        </p:txBody>
      </p:sp>
      <p:sp>
        <p:nvSpPr>
          <p:cNvPr id="39" name="正方形/長方形 38">
            <a:extLst>
              <a:ext uri="{FF2B5EF4-FFF2-40B4-BE49-F238E27FC236}">
                <a16:creationId xmlns:a16="http://schemas.microsoft.com/office/drawing/2014/main" id="{5B93B3BB-96C7-4DF9-BD85-D6D0FB6C4747}"/>
              </a:ext>
            </a:extLst>
          </p:cNvPr>
          <p:cNvSpPr/>
          <p:nvPr/>
        </p:nvSpPr>
        <p:spPr>
          <a:xfrm>
            <a:off x="2099668" y="2818820"/>
            <a:ext cx="3642360" cy="1141938"/>
          </a:xfrm>
          <a:prstGeom prst="rect">
            <a:avLst/>
          </a:prstGeom>
          <a:solidFill>
            <a:schemeClr val="bg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a:solidFill>
                  <a:schemeClr val="tx1">
                    <a:lumMod val="75000"/>
                    <a:lumOff val="25000"/>
                  </a:schemeClr>
                </a:solidFill>
              </a:rPr>
              <a:t>ドコモ様</a:t>
            </a:r>
            <a:endParaRPr kumimoji="1" lang="en-US" altLang="ja-JP" sz="1600">
              <a:solidFill>
                <a:schemeClr val="tx1">
                  <a:lumMod val="75000"/>
                  <a:lumOff val="25000"/>
                </a:schemeClr>
              </a:solidFill>
            </a:endParaRPr>
          </a:p>
          <a:p>
            <a:pPr algn="ctr"/>
            <a:r>
              <a:rPr lang="ja-JP" altLang="en-US" sz="1600">
                <a:solidFill>
                  <a:schemeClr val="tx1">
                    <a:lumMod val="75000"/>
                    <a:lumOff val="25000"/>
                  </a:schemeClr>
                </a:solidFill>
              </a:rPr>
              <a:t>デ戦 </a:t>
            </a:r>
            <a:r>
              <a:rPr kumimoji="1" lang="ja-JP" altLang="en-US" sz="1600">
                <a:solidFill>
                  <a:schemeClr val="tx1">
                    <a:lumMod val="75000"/>
                    <a:lumOff val="25000"/>
                  </a:schemeClr>
                </a:solidFill>
              </a:rPr>
              <a:t>佐藤様</a:t>
            </a:r>
            <a:r>
              <a:rPr kumimoji="1" lang="en-US" altLang="ja-JP" sz="1600">
                <a:solidFill>
                  <a:schemeClr val="tx1">
                    <a:lumMod val="75000"/>
                    <a:lumOff val="25000"/>
                  </a:schemeClr>
                </a:solidFill>
              </a:rPr>
              <a:t>S</a:t>
            </a:r>
            <a:r>
              <a:rPr kumimoji="1" lang="ja-JP" altLang="en-US" sz="1600">
                <a:solidFill>
                  <a:schemeClr val="tx1">
                    <a:lumMod val="75000"/>
                    <a:lumOff val="25000"/>
                  </a:schemeClr>
                </a:solidFill>
              </a:rPr>
              <a:t>、石川様、小野様</a:t>
            </a:r>
            <a:endParaRPr kumimoji="1" lang="en-US" altLang="ja-JP" sz="1600">
              <a:solidFill>
                <a:schemeClr val="tx1">
                  <a:lumMod val="75000"/>
                  <a:lumOff val="25000"/>
                </a:schemeClr>
              </a:solidFill>
            </a:endParaRPr>
          </a:p>
          <a:p>
            <a:pPr algn="ctr"/>
            <a:r>
              <a:rPr lang="en-US" altLang="ja-JP" sz="1600">
                <a:solidFill>
                  <a:schemeClr val="tx1">
                    <a:lumMod val="75000"/>
                    <a:lumOff val="25000"/>
                  </a:schemeClr>
                </a:solidFill>
              </a:rPr>
              <a:t>OCX </a:t>
            </a:r>
            <a:r>
              <a:rPr lang="ja-JP" altLang="en-US" sz="1600">
                <a:solidFill>
                  <a:schemeClr val="tx1">
                    <a:lumMod val="75000"/>
                    <a:lumOff val="25000"/>
                  </a:schemeClr>
                </a:solidFill>
              </a:rPr>
              <a:t>西谷様</a:t>
            </a:r>
            <a:r>
              <a:rPr lang="en-US" altLang="ja-JP" sz="1600">
                <a:solidFill>
                  <a:schemeClr val="tx1">
                    <a:lumMod val="75000"/>
                    <a:lumOff val="25000"/>
                  </a:schemeClr>
                </a:solidFill>
              </a:rPr>
              <a:t>L</a:t>
            </a:r>
            <a:r>
              <a:rPr lang="ja-JP" altLang="en-US" sz="1600">
                <a:solidFill>
                  <a:schemeClr val="tx1">
                    <a:lumMod val="75000"/>
                    <a:lumOff val="25000"/>
                  </a:schemeClr>
                </a:solidFill>
              </a:rPr>
              <a:t>、今野様</a:t>
            </a:r>
            <a:endParaRPr lang="en-US" altLang="ja-JP" sz="1600">
              <a:solidFill>
                <a:schemeClr val="tx1">
                  <a:lumMod val="75000"/>
                  <a:lumOff val="25000"/>
                </a:schemeClr>
              </a:solidFill>
            </a:endParaRPr>
          </a:p>
        </p:txBody>
      </p:sp>
      <p:sp>
        <p:nvSpPr>
          <p:cNvPr id="40" name="正方形/長方形 39">
            <a:extLst>
              <a:ext uri="{FF2B5EF4-FFF2-40B4-BE49-F238E27FC236}">
                <a16:creationId xmlns:a16="http://schemas.microsoft.com/office/drawing/2014/main" id="{2CB5EA12-8379-497E-9144-587AEAE0BB28}"/>
              </a:ext>
            </a:extLst>
          </p:cNvPr>
          <p:cNvSpPr/>
          <p:nvPr/>
        </p:nvSpPr>
        <p:spPr>
          <a:xfrm>
            <a:off x="5871568" y="2821756"/>
            <a:ext cx="3642360" cy="1141938"/>
          </a:xfrm>
          <a:prstGeom prst="rect">
            <a:avLst/>
          </a:prstGeom>
          <a:solidFill>
            <a:schemeClr val="bg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a:solidFill>
                  <a:schemeClr val="tx1">
                    <a:lumMod val="75000"/>
                    <a:lumOff val="25000"/>
                  </a:schemeClr>
                </a:solidFill>
              </a:rPr>
              <a:t>DD</a:t>
            </a:r>
          </a:p>
          <a:p>
            <a:pPr algn="ctr"/>
            <a:r>
              <a:rPr lang="ja-JP" altLang="en-US" sz="1600">
                <a:solidFill>
                  <a:schemeClr val="tx1">
                    <a:lumMod val="75000"/>
                    <a:lumOff val="25000"/>
                  </a:schemeClr>
                </a:solidFill>
              </a:rPr>
              <a:t>小浪、日向、横山、小松</a:t>
            </a:r>
            <a:endParaRPr lang="en-US" altLang="ja-JP" sz="1600">
              <a:solidFill>
                <a:schemeClr val="tx1">
                  <a:lumMod val="75000"/>
                  <a:lumOff val="25000"/>
                </a:schemeClr>
              </a:solidFill>
            </a:endParaRPr>
          </a:p>
          <a:p>
            <a:pPr algn="ctr"/>
            <a:r>
              <a:rPr kumimoji="1" lang="ja-JP" altLang="en-US" sz="1600">
                <a:solidFill>
                  <a:schemeClr val="tx1">
                    <a:lumMod val="75000"/>
                    <a:lumOff val="25000"/>
                  </a:schemeClr>
                </a:solidFill>
              </a:rPr>
              <a:t>吉田、倉岡、田島、武井、最上</a:t>
            </a:r>
          </a:p>
          <a:p>
            <a:pPr algn="ctr"/>
            <a:r>
              <a:rPr lang="ja-JP" altLang="en-US" sz="1600">
                <a:solidFill>
                  <a:schemeClr val="tx1">
                    <a:lumMod val="75000"/>
                    <a:lumOff val="25000"/>
                  </a:schemeClr>
                </a:solidFill>
              </a:rPr>
              <a:t>大橋、劉</a:t>
            </a:r>
            <a:endParaRPr kumimoji="1" lang="en-US" altLang="ja-JP" sz="1600">
              <a:solidFill>
                <a:schemeClr val="tx1">
                  <a:lumMod val="75000"/>
                  <a:lumOff val="25000"/>
                </a:schemeClr>
              </a:solidFill>
            </a:endParaRPr>
          </a:p>
        </p:txBody>
      </p:sp>
      <p:sp>
        <p:nvSpPr>
          <p:cNvPr id="41" name="テキスト ボックス 40">
            <a:extLst>
              <a:ext uri="{FF2B5EF4-FFF2-40B4-BE49-F238E27FC236}">
                <a16:creationId xmlns:a16="http://schemas.microsoft.com/office/drawing/2014/main" id="{66FBA8A1-B8EC-47CF-B156-2E710437BFB0}"/>
              </a:ext>
            </a:extLst>
          </p:cNvPr>
          <p:cNvSpPr txBox="1"/>
          <p:nvPr/>
        </p:nvSpPr>
        <p:spPr>
          <a:xfrm>
            <a:off x="9717337" y="3107194"/>
            <a:ext cx="2256713" cy="553998"/>
          </a:xfrm>
          <a:prstGeom prst="rect">
            <a:avLst/>
          </a:prstGeom>
          <a:noFill/>
        </p:spPr>
        <p:txBody>
          <a:bodyPr wrap="square" rtlCol="0">
            <a:spAutoFit/>
          </a:bodyPr>
          <a:lstStyle/>
          <a:p>
            <a:r>
              <a:rPr lang="ja-JP" altLang="en-US"/>
              <a:t>週次または隔週</a:t>
            </a:r>
            <a:endParaRPr lang="en-US" altLang="ja-JP"/>
          </a:p>
          <a:p>
            <a:r>
              <a:rPr lang="en-US" altLang="ja-JP" sz="1200"/>
              <a:t>※</a:t>
            </a:r>
            <a:r>
              <a:rPr lang="ja-JP" altLang="en-US" sz="1200"/>
              <a:t>３月は週次</a:t>
            </a:r>
            <a:endParaRPr lang="en-US" altLang="ja-JP" sz="1200"/>
          </a:p>
        </p:txBody>
      </p:sp>
    </p:spTree>
    <p:extLst>
      <p:ext uri="{BB962C8B-B14F-4D97-AF65-F5344CB8AC3E}">
        <p14:creationId xmlns:p14="http://schemas.microsoft.com/office/powerpoint/2010/main" val="10771381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C85CA26D-1B61-FFF7-03B4-5011C72BBC99}"/>
              </a:ext>
            </a:extLst>
          </p:cNvPr>
          <p:cNvSpPr txBox="1"/>
          <p:nvPr/>
        </p:nvSpPr>
        <p:spPr>
          <a:xfrm>
            <a:off x="694255" y="3076992"/>
            <a:ext cx="8055410" cy="646331"/>
          </a:xfrm>
          <a:prstGeom prst="rect">
            <a:avLst/>
          </a:prstGeom>
          <a:noFill/>
        </p:spPr>
        <p:txBody>
          <a:bodyPr wrap="none" lIns="91440" tIns="45720" rIns="91440" bIns="45720" rtlCol="0" anchor="t">
            <a:spAutoFit/>
          </a:bodyPr>
          <a:lstStyle/>
          <a:p>
            <a:pPr>
              <a:defRPr/>
            </a:pPr>
            <a:r>
              <a:rPr lang="en-US" altLang="ja-JP" sz="3600" b="1">
                <a:solidFill>
                  <a:schemeClr val="tx2"/>
                </a:solidFill>
                <a:latin typeface="游ゴシック"/>
                <a:ea typeface="游ゴシック"/>
                <a:cs typeface="Arial"/>
              </a:rPr>
              <a:t>【OLS</a:t>
            </a:r>
            <a:r>
              <a:rPr lang="ja-JP" altLang="en-US" sz="3600" b="1">
                <a:solidFill>
                  <a:schemeClr val="tx2"/>
                </a:solidFill>
                <a:latin typeface="游ゴシック"/>
                <a:ea typeface="游ゴシック"/>
                <a:cs typeface="Arial"/>
              </a:rPr>
              <a:t>領域</a:t>
            </a:r>
            <a:r>
              <a:rPr lang="en-US" altLang="ja-JP" sz="3600" b="1">
                <a:solidFill>
                  <a:schemeClr val="tx2"/>
                </a:solidFill>
                <a:latin typeface="游ゴシック"/>
                <a:ea typeface="游ゴシック"/>
                <a:cs typeface="Arial"/>
              </a:rPr>
              <a:t>】</a:t>
            </a:r>
            <a:r>
              <a:rPr lang="ja-JP" altLang="en-US" sz="3600" b="1">
                <a:solidFill>
                  <a:schemeClr val="tx2"/>
                </a:solidFill>
                <a:latin typeface="游ゴシック"/>
                <a:ea typeface="游ゴシック"/>
                <a:cs typeface="Arial"/>
              </a:rPr>
              <a:t>先行開発チームのご提案</a:t>
            </a:r>
            <a:endParaRPr lang="ja-JP" altLang="en-US" sz="3600" b="1">
              <a:solidFill>
                <a:schemeClr val="tx2"/>
              </a:solidFill>
              <a:latin typeface="游ゴシック"/>
              <a:ea typeface="游ゴシック"/>
            </a:endParaRPr>
          </a:p>
        </p:txBody>
      </p:sp>
      <p:sp>
        <p:nvSpPr>
          <p:cNvPr id="4" name="テキスト ボックス 3">
            <a:extLst>
              <a:ext uri="{FF2B5EF4-FFF2-40B4-BE49-F238E27FC236}">
                <a16:creationId xmlns:a16="http://schemas.microsoft.com/office/drawing/2014/main" id="{FA7A03F5-3926-2FA3-6A75-E3A9194DA3F8}"/>
              </a:ext>
            </a:extLst>
          </p:cNvPr>
          <p:cNvSpPr txBox="1"/>
          <p:nvPr/>
        </p:nvSpPr>
        <p:spPr>
          <a:xfrm>
            <a:off x="1046727" y="3723323"/>
            <a:ext cx="3670298" cy="272319"/>
          </a:xfrm>
          <a:prstGeom prst="rect">
            <a:avLst/>
          </a:prstGeom>
          <a:noFill/>
        </p:spPr>
        <p:txBody>
          <a:bodyPr wrap="square" lIns="91440" tIns="45720" rIns="91440" bIns="45720" anchor="t">
            <a:spAutoFit/>
          </a:bodyPr>
          <a:lstStyle/>
          <a:p>
            <a:pPr marL="0" marR="0" lvl="0" indent="0" algn="l" defTabSz="914400" rtl="0" eaLnBrk="1" fontAlgn="auto" latinLnBrk="0" hangingPunct="1">
              <a:lnSpc>
                <a:spcPct val="125000"/>
              </a:lnSpc>
              <a:spcBef>
                <a:spcPts val="0"/>
              </a:spcBef>
              <a:spcAft>
                <a:spcPts val="0"/>
              </a:spcAft>
              <a:buClr>
                <a:srgbClr val="000000"/>
              </a:buClr>
              <a:buSzTx/>
              <a:buFont typeface="Arial"/>
              <a:buNone/>
              <a:tabLst/>
              <a:defRPr/>
            </a:pPr>
            <a:r>
              <a:rPr kumimoji="1" lang="ja-JP" altLang="en-US" sz="1000" b="1" i="0" u="none" strike="noStrike" kern="0" cap="none" spc="0" normalizeH="0" baseline="0" noProof="0">
                <a:ln>
                  <a:noFill/>
                </a:ln>
                <a:solidFill>
                  <a:srgbClr val="44546A"/>
                </a:solidFill>
                <a:effectLst/>
                <a:uLnTx/>
                <a:uFillTx/>
                <a:latin typeface="游ゴシック"/>
                <a:ea typeface="游ゴシック"/>
                <a:cs typeface="Arial"/>
                <a:sym typeface="Arial"/>
              </a:rPr>
              <a:t>報告者：清水、大川</a:t>
            </a:r>
            <a:endParaRPr lang="en-US" altLang="ja-JP" sz="1000" b="1" i="0" u="none" strike="noStrike" kern="0" cap="none" spc="0" normalizeH="0" baseline="0" noProof="0">
              <a:ln>
                <a:noFill/>
              </a:ln>
              <a:solidFill>
                <a:srgbClr val="44546A"/>
              </a:solidFill>
              <a:effectLst/>
              <a:uLnTx/>
              <a:uFillTx/>
              <a:latin typeface="游ゴシック"/>
              <a:ea typeface="游ゴシック"/>
              <a:cs typeface="Arial"/>
            </a:endParaRPr>
          </a:p>
        </p:txBody>
      </p:sp>
      <p:pic>
        <p:nvPicPr>
          <p:cNvPr id="2" name="図 1" descr="グラフィカル ユーザー インターフェイス, PowerPoint&#10;&#10;自動的に生成された説明">
            <a:extLst>
              <a:ext uri="{FF2B5EF4-FFF2-40B4-BE49-F238E27FC236}">
                <a16:creationId xmlns:a16="http://schemas.microsoft.com/office/drawing/2014/main" id="{9F22F318-2B84-4B5F-C12A-3578A16EB58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14901" y="4336026"/>
            <a:ext cx="4565003" cy="1975457"/>
          </a:xfrm>
          <a:prstGeom prst="rect">
            <a:avLst/>
          </a:prstGeom>
        </p:spPr>
      </p:pic>
      <p:sp>
        <p:nvSpPr>
          <p:cNvPr id="5" name="正方形/長方形 4">
            <a:extLst>
              <a:ext uri="{FF2B5EF4-FFF2-40B4-BE49-F238E27FC236}">
                <a16:creationId xmlns:a16="http://schemas.microsoft.com/office/drawing/2014/main" id="{4B3234B7-E249-94DF-F64E-A917CEA5C6AD}"/>
              </a:ext>
            </a:extLst>
          </p:cNvPr>
          <p:cNvSpPr/>
          <p:nvPr/>
        </p:nvSpPr>
        <p:spPr>
          <a:xfrm>
            <a:off x="8042787" y="5378244"/>
            <a:ext cx="1366684" cy="958231"/>
          </a:xfrm>
          <a:prstGeom prst="rect">
            <a:avLst/>
          </a:prstGeom>
          <a:noFill/>
          <a:ln w="19050">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8513606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530273DA-2DB1-A42B-7864-8C864681EF61}"/>
              </a:ext>
            </a:extLst>
          </p:cNvPr>
          <p:cNvSpPr>
            <a:spLocks noGrp="1"/>
          </p:cNvSpPr>
          <p:nvPr>
            <p:ph type="body" sz="quarter" idx="13"/>
          </p:nvPr>
        </p:nvSpPr>
        <p:spPr/>
        <p:txBody>
          <a:bodyPr/>
          <a:lstStyle/>
          <a:p>
            <a:r>
              <a:rPr lang="ja-JP" altLang="en-US" sz="2000" spc="-150">
                <a:solidFill>
                  <a:srgbClr val="44546A"/>
                </a:solidFill>
              </a:rPr>
              <a:t>対象スコープと体制構築状況について</a:t>
            </a:r>
            <a:endParaRPr lang="ja-JP" altLang="en-US" sz="2000" b="1" i="0" u="none" strike="noStrike" kern="1200" cap="none" spc="0" normalizeH="0" baseline="0" noProof="0">
              <a:ln>
                <a:noFill/>
              </a:ln>
              <a:solidFill>
                <a:srgbClr val="44546A"/>
              </a:solidFill>
              <a:effectLst/>
              <a:uLnTx/>
              <a:uFillTx/>
              <a:latin typeface="+mn-ea"/>
            </a:endParaRPr>
          </a:p>
        </p:txBody>
      </p:sp>
      <p:sp>
        <p:nvSpPr>
          <p:cNvPr id="24" name="テキスト ボックス 23">
            <a:extLst>
              <a:ext uri="{FF2B5EF4-FFF2-40B4-BE49-F238E27FC236}">
                <a16:creationId xmlns:a16="http://schemas.microsoft.com/office/drawing/2014/main" id="{7FC375A9-2CB1-DFCE-1FD0-430CBCFFC635}"/>
              </a:ext>
            </a:extLst>
          </p:cNvPr>
          <p:cNvSpPr txBox="1"/>
          <p:nvPr/>
        </p:nvSpPr>
        <p:spPr>
          <a:xfrm>
            <a:off x="8547782" y="1450055"/>
            <a:ext cx="894797" cy="307777"/>
          </a:xfrm>
          <a:prstGeom prst="rect">
            <a:avLst/>
          </a:prstGeom>
          <a:noFill/>
        </p:spPr>
        <p:txBody>
          <a:bodyPr wrap="none" rtlCol="0">
            <a:spAutoFit/>
          </a:bodyPr>
          <a:lstStyle/>
          <a:p>
            <a:r>
              <a:rPr kumimoji="1" lang="en-US" altLang="ja-JP" sz="1400"/>
              <a:t>OLS</a:t>
            </a:r>
            <a:r>
              <a:rPr kumimoji="1" lang="ja-JP" altLang="en-US" sz="1400"/>
              <a:t>領域</a:t>
            </a:r>
          </a:p>
        </p:txBody>
      </p:sp>
      <p:cxnSp>
        <p:nvCxnSpPr>
          <p:cNvPr id="23" name="直線コネクタ 22">
            <a:extLst>
              <a:ext uri="{FF2B5EF4-FFF2-40B4-BE49-F238E27FC236}">
                <a16:creationId xmlns:a16="http://schemas.microsoft.com/office/drawing/2014/main" id="{393E4788-96AE-2663-2626-FD88BB8C1172}"/>
              </a:ext>
            </a:extLst>
          </p:cNvPr>
          <p:cNvCxnSpPr>
            <a:cxnSpLocks/>
          </p:cNvCxnSpPr>
          <p:nvPr/>
        </p:nvCxnSpPr>
        <p:spPr>
          <a:xfrm>
            <a:off x="6289387" y="1786349"/>
            <a:ext cx="5529594"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8" name="正方形/長方形 7">
            <a:extLst>
              <a:ext uri="{FF2B5EF4-FFF2-40B4-BE49-F238E27FC236}">
                <a16:creationId xmlns:a16="http://schemas.microsoft.com/office/drawing/2014/main" id="{1A5D940D-2DD4-0308-51F4-EA897DA43F5E}"/>
              </a:ext>
            </a:extLst>
          </p:cNvPr>
          <p:cNvSpPr/>
          <p:nvPr/>
        </p:nvSpPr>
        <p:spPr>
          <a:xfrm>
            <a:off x="519189" y="1931845"/>
            <a:ext cx="2640537" cy="402951"/>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b="1">
                <a:solidFill>
                  <a:schemeClr val="tx1"/>
                </a:solidFill>
              </a:rPr>
              <a:t>B</a:t>
            </a:r>
            <a:r>
              <a:rPr kumimoji="1" lang="ja-JP" altLang="en-US" sz="1200" b="1">
                <a:solidFill>
                  <a:schemeClr val="tx1"/>
                </a:solidFill>
              </a:rPr>
              <a:t>領域（</a:t>
            </a:r>
            <a:r>
              <a:rPr kumimoji="1" lang="en-US" altLang="ja-JP" sz="1200" b="1">
                <a:solidFill>
                  <a:schemeClr val="tx1"/>
                </a:solidFill>
              </a:rPr>
              <a:t>7</a:t>
            </a:r>
            <a:r>
              <a:rPr kumimoji="1" lang="ja-JP" altLang="en-US" sz="1200" b="1">
                <a:solidFill>
                  <a:schemeClr val="tx1"/>
                </a:solidFill>
              </a:rPr>
              <a:t>月絶必）</a:t>
            </a:r>
          </a:p>
        </p:txBody>
      </p:sp>
      <p:sp>
        <p:nvSpPr>
          <p:cNvPr id="9" name="正方形/長方形 8">
            <a:extLst>
              <a:ext uri="{FF2B5EF4-FFF2-40B4-BE49-F238E27FC236}">
                <a16:creationId xmlns:a16="http://schemas.microsoft.com/office/drawing/2014/main" id="{FAD0F76D-F95F-52B8-A5CF-15A66216F363}"/>
              </a:ext>
            </a:extLst>
          </p:cNvPr>
          <p:cNvSpPr/>
          <p:nvPr/>
        </p:nvSpPr>
        <p:spPr>
          <a:xfrm>
            <a:off x="3405607" y="1931844"/>
            <a:ext cx="2640537" cy="402951"/>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b="1">
                <a:solidFill>
                  <a:schemeClr val="tx1"/>
                </a:solidFill>
              </a:rPr>
              <a:t>C</a:t>
            </a:r>
            <a:r>
              <a:rPr kumimoji="1" lang="ja-JP" altLang="en-US" sz="1200" b="1">
                <a:solidFill>
                  <a:schemeClr val="tx1"/>
                </a:solidFill>
              </a:rPr>
              <a:t>領域</a:t>
            </a:r>
            <a:endParaRPr kumimoji="1" lang="en-US" altLang="ja-JP" sz="1200" b="1">
              <a:solidFill>
                <a:schemeClr val="tx1"/>
              </a:solidFill>
            </a:endParaRPr>
          </a:p>
          <a:p>
            <a:pPr algn="ctr"/>
            <a:r>
              <a:rPr kumimoji="1" lang="ja-JP" altLang="en-US" sz="1200" b="1">
                <a:solidFill>
                  <a:schemeClr val="tx1"/>
                </a:solidFill>
              </a:rPr>
              <a:t>（</a:t>
            </a:r>
            <a:r>
              <a:rPr kumimoji="1" lang="en-US" altLang="ja-JP" sz="1200" b="1">
                <a:solidFill>
                  <a:schemeClr val="tx1"/>
                </a:solidFill>
              </a:rPr>
              <a:t>7</a:t>
            </a:r>
            <a:r>
              <a:rPr kumimoji="1" lang="ja-JP" altLang="en-US" sz="1200" b="1">
                <a:solidFill>
                  <a:schemeClr val="tx1"/>
                </a:solidFill>
              </a:rPr>
              <a:t>月チャレンジ）</a:t>
            </a:r>
          </a:p>
        </p:txBody>
      </p:sp>
      <p:sp>
        <p:nvSpPr>
          <p:cNvPr id="13" name="正方形/長方形 12">
            <a:extLst>
              <a:ext uri="{FF2B5EF4-FFF2-40B4-BE49-F238E27FC236}">
                <a16:creationId xmlns:a16="http://schemas.microsoft.com/office/drawing/2014/main" id="{AB18BCC4-8A7E-FFB3-19C8-CC98776355F6}"/>
              </a:ext>
            </a:extLst>
          </p:cNvPr>
          <p:cNvSpPr/>
          <p:nvPr/>
        </p:nvSpPr>
        <p:spPr>
          <a:xfrm>
            <a:off x="6292025" y="1931843"/>
            <a:ext cx="2640537" cy="402951"/>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b="1">
                <a:solidFill>
                  <a:schemeClr val="tx1"/>
                </a:solidFill>
              </a:rPr>
              <a:t>カタログサイト</a:t>
            </a:r>
            <a:endParaRPr kumimoji="1" lang="ja-JP" altLang="en-US" sz="1200" b="1">
              <a:solidFill>
                <a:schemeClr val="tx1"/>
              </a:solidFill>
            </a:endParaRPr>
          </a:p>
        </p:txBody>
      </p:sp>
      <p:sp>
        <p:nvSpPr>
          <p:cNvPr id="21" name="正方形/長方形 20">
            <a:extLst>
              <a:ext uri="{FF2B5EF4-FFF2-40B4-BE49-F238E27FC236}">
                <a16:creationId xmlns:a16="http://schemas.microsoft.com/office/drawing/2014/main" id="{5A223990-BBBE-1276-FD55-2883640908BF}"/>
              </a:ext>
            </a:extLst>
          </p:cNvPr>
          <p:cNvSpPr/>
          <p:nvPr/>
        </p:nvSpPr>
        <p:spPr>
          <a:xfrm>
            <a:off x="9178444" y="1931842"/>
            <a:ext cx="2640537" cy="402951"/>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b="1">
                <a:solidFill>
                  <a:schemeClr val="tx1"/>
                </a:solidFill>
              </a:rPr>
              <a:t>購入サイト</a:t>
            </a:r>
            <a:endParaRPr kumimoji="1" lang="ja-JP" altLang="en-US" sz="1200" b="1">
              <a:solidFill>
                <a:schemeClr val="tx1"/>
              </a:solidFill>
            </a:endParaRPr>
          </a:p>
        </p:txBody>
      </p:sp>
      <p:sp>
        <p:nvSpPr>
          <p:cNvPr id="74" name="正方形/長方形 73">
            <a:extLst>
              <a:ext uri="{FF2B5EF4-FFF2-40B4-BE49-F238E27FC236}">
                <a16:creationId xmlns:a16="http://schemas.microsoft.com/office/drawing/2014/main" id="{1AD1A7D6-A980-549F-A9BA-F39341A739BB}"/>
              </a:ext>
            </a:extLst>
          </p:cNvPr>
          <p:cNvSpPr/>
          <p:nvPr/>
        </p:nvSpPr>
        <p:spPr>
          <a:xfrm>
            <a:off x="519189" y="4396903"/>
            <a:ext cx="2640537" cy="1686457"/>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200" b="1">
                <a:solidFill>
                  <a:srgbClr val="C00000"/>
                </a:solidFill>
              </a:rPr>
              <a:t>現状の想定工数に対して</a:t>
            </a:r>
            <a:r>
              <a:rPr kumimoji="1" lang="en-US" altLang="ja-JP" sz="1200" b="1">
                <a:solidFill>
                  <a:srgbClr val="C00000"/>
                </a:solidFill>
              </a:rPr>
              <a:t>4</a:t>
            </a:r>
            <a:r>
              <a:rPr kumimoji="1" lang="ja-JP" altLang="en-US" sz="1200" b="1">
                <a:solidFill>
                  <a:srgbClr val="C00000"/>
                </a:solidFill>
              </a:rPr>
              <a:t>月以降リソース調達は可能</a:t>
            </a:r>
            <a:r>
              <a:rPr kumimoji="1" lang="ja-JP" altLang="en-US" sz="1200" b="1">
                <a:solidFill>
                  <a:schemeClr val="tx1"/>
                </a:solidFill>
              </a:rPr>
              <a:t>な見込み</a:t>
            </a:r>
            <a:endParaRPr kumimoji="1" lang="en-US" altLang="ja-JP" sz="1200" b="1">
              <a:solidFill>
                <a:schemeClr val="tx1"/>
              </a:solidFill>
            </a:endParaRPr>
          </a:p>
          <a:p>
            <a:endParaRPr kumimoji="1" lang="en-US" altLang="ja-JP" sz="1200" b="1">
              <a:solidFill>
                <a:schemeClr val="tx1"/>
              </a:solidFill>
            </a:endParaRPr>
          </a:p>
        </p:txBody>
      </p:sp>
      <p:sp>
        <p:nvSpPr>
          <p:cNvPr id="75" name="矢印: 下 74">
            <a:extLst>
              <a:ext uri="{FF2B5EF4-FFF2-40B4-BE49-F238E27FC236}">
                <a16:creationId xmlns:a16="http://schemas.microsoft.com/office/drawing/2014/main" id="{EAD7D16B-E59C-02EC-BFCF-E3E90FE72679}"/>
              </a:ext>
            </a:extLst>
          </p:cNvPr>
          <p:cNvSpPr/>
          <p:nvPr/>
        </p:nvSpPr>
        <p:spPr>
          <a:xfrm>
            <a:off x="1571945" y="4253568"/>
            <a:ext cx="535025" cy="243202"/>
          </a:xfrm>
          <a:prstGeom prst="downArrow">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 name="正方形/長方形 75">
            <a:extLst>
              <a:ext uri="{FF2B5EF4-FFF2-40B4-BE49-F238E27FC236}">
                <a16:creationId xmlns:a16="http://schemas.microsoft.com/office/drawing/2014/main" id="{398D22D8-2ECD-7AD6-3EAB-B6C9D6F6DCDF}"/>
              </a:ext>
            </a:extLst>
          </p:cNvPr>
          <p:cNvSpPr/>
          <p:nvPr/>
        </p:nvSpPr>
        <p:spPr>
          <a:xfrm>
            <a:off x="3405607" y="4396903"/>
            <a:ext cx="2640537" cy="1686457"/>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200" b="1">
                <a:solidFill>
                  <a:schemeClr val="tx1"/>
                </a:solidFill>
              </a:rPr>
              <a:t>現状の想定工数に対して</a:t>
            </a:r>
            <a:r>
              <a:rPr kumimoji="1" lang="en-US" altLang="ja-JP" sz="1200" b="1">
                <a:solidFill>
                  <a:schemeClr val="tx1"/>
                </a:solidFill>
              </a:rPr>
              <a:t>4</a:t>
            </a:r>
            <a:r>
              <a:rPr kumimoji="1" lang="ja-JP" altLang="en-US" sz="1200" b="1">
                <a:solidFill>
                  <a:schemeClr val="tx1"/>
                </a:solidFill>
              </a:rPr>
              <a:t>月時点でのリソースは確保しきれておらず、またリソース確保できたとしても、生産性を考慮すると、</a:t>
            </a:r>
            <a:r>
              <a:rPr kumimoji="1" lang="en-US" altLang="ja-JP" sz="1200" b="1">
                <a:solidFill>
                  <a:srgbClr val="C00000"/>
                </a:solidFill>
              </a:rPr>
              <a:t>7</a:t>
            </a:r>
            <a:r>
              <a:rPr kumimoji="1" lang="ja-JP" altLang="en-US" sz="1200" b="1">
                <a:solidFill>
                  <a:srgbClr val="C00000"/>
                </a:solidFill>
              </a:rPr>
              <a:t>月に全量リリースする事は難しい可能性が高い。</a:t>
            </a:r>
            <a:r>
              <a:rPr kumimoji="1" lang="ja-JP" altLang="en-US" sz="1200" b="1">
                <a:solidFill>
                  <a:schemeClr val="tx1"/>
                </a:solidFill>
              </a:rPr>
              <a:t>引き続きリソースの調達は進めつつ、リリースタイミングの調整を実施</a:t>
            </a:r>
            <a:endParaRPr kumimoji="1" lang="en-US" altLang="ja-JP" sz="1200" b="1">
              <a:solidFill>
                <a:schemeClr val="tx1"/>
              </a:solidFill>
            </a:endParaRPr>
          </a:p>
          <a:p>
            <a:endParaRPr kumimoji="1" lang="en-US" altLang="ja-JP" sz="1200" b="1">
              <a:solidFill>
                <a:schemeClr val="tx1"/>
              </a:solidFill>
            </a:endParaRPr>
          </a:p>
        </p:txBody>
      </p:sp>
      <p:sp>
        <p:nvSpPr>
          <p:cNvPr id="77" name="矢印: 下 76">
            <a:extLst>
              <a:ext uri="{FF2B5EF4-FFF2-40B4-BE49-F238E27FC236}">
                <a16:creationId xmlns:a16="http://schemas.microsoft.com/office/drawing/2014/main" id="{F071F4C6-B212-09BF-E263-F329135A355C}"/>
              </a:ext>
            </a:extLst>
          </p:cNvPr>
          <p:cNvSpPr/>
          <p:nvPr/>
        </p:nvSpPr>
        <p:spPr>
          <a:xfrm>
            <a:off x="4458363" y="4253568"/>
            <a:ext cx="535025" cy="243202"/>
          </a:xfrm>
          <a:prstGeom prst="downArrow">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正方形/長方形 24">
            <a:extLst>
              <a:ext uri="{FF2B5EF4-FFF2-40B4-BE49-F238E27FC236}">
                <a16:creationId xmlns:a16="http://schemas.microsoft.com/office/drawing/2014/main" id="{1BFACFA0-F873-5D2B-67E1-936D10C9E814}"/>
              </a:ext>
            </a:extLst>
          </p:cNvPr>
          <p:cNvSpPr/>
          <p:nvPr/>
        </p:nvSpPr>
        <p:spPr>
          <a:xfrm>
            <a:off x="519189" y="2419125"/>
            <a:ext cx="2640537" cy="357928"/>
          </a:xfrm>
          <a:prstGeom prst="rect">
            <a:avLst/>
          </a:prstGeom>
          <a:solidFill>
            <a:schemeClr val="tx2">
              <a:lumMod val="40000"/>
              <a:lumOff val="6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a:solidFill>
                  <a:schemeClr val="tx1"/>
                </a:solidFill>
              </a:rPr>
              <a:t>要件定義</a:t>
            </a:r>
            <a:endParaRPr kumimoji="1" lang="ja-JP" altLang="en-US" sz="1400">
              <a:solidFill>
                <a:schemeClr val="tx1"/>
              </a:solidFill>
            </a:endParaRPr>
          </a:p>
        </p:txBody>
      </p:sp>
      <p:sp>
        <p:nvSpPr>
          <p:cNvPr id="26" name="正方形/長方形 25">
            <a:extLst>
              <a:ext uri="{FF2B5EF4-FFF2-40B4-BE49-F238E27FC236}">
                <a16:creationId xmlns:a16="http://schemas.microsoft.com/office/drawing/2014/main" id="{34E464F7-5469-8F66-E1FE-194E65AD8B38}"/>
              </a:ext>
            </a:extLst>
          </p:cNvPr>
          <p:cNvSpPr/>
          <p:nvPr/>
        </p:nvSpPr>
        <p:spPr>
          <a:xfrm>
            <a:off x="3405607" y="2419124"/>
            <a:ext cx="2640537" cy="357928"/>
          </a:xfrm>
          <a:prstGeom prst="rect">
            <a:avLst/>
          </a:prstGeom>
          <a:gradFill>
            <a:gsLst>
              <a:gs pos="35000">
                <a:srgbClr val="F2F2F2"/>
              </a:gs>
              <a:gs pos="69000">
                <a:srgbClr val="ADB9CA"/>
              </a:gs>
            </a:gsLst>
            <a:lin ang="0" scaled="0"/>
          </a:gra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a:solidFill>
                  <a:schemeClr val="tx1"/>
                </a:solidFill>
              </a:rPr>
              <a:t>要件定義</a:t>
            </a:r>
            <a:endParaRPr kumimoji="1" lang="ja-JP" altLang="en-US" sz="1400">
              <a:solidFill>
                <a:schemeClr val="tx1"/>
              </a:solidFill>
            </a:endParaRPr>
          </a:p>
        </p:txBody>
      </p:sp>
      <p:sp>
        <p:nvSpPr>
          <p:cNvPr id="27" name="正方形/長方形 26">
            <a:extLst>
              <a:ext uri="{FF2B5EF4-FFF2-40B4-BE49-F238E27FC236}">
                <a16:creationId xmlns:a16="http://schemas.microsoft.com/office/drawing/2014/main" id="{A46F9BF9-CF2C-E3DF-8C1A-26A30B3F8B84}"/>
              </a:ext>
            </a:extLst>
          </p:cNvPr>
          <p:cNvSpPr/>
          <p:nvPr/>
        </p:nvSpPr>
        <p:spPr>
          <a:xfrm>
            <a:off x="6292025" y="2419124"/>
            <a:ext cx="2640537" cy="357928"/>
          </a:xfrm>
          <a:prstGeom prst="rect">
            <a:avLst/>
          </a:prstGeom>
          <a:solidFill>
            <a:schemeClr val="tx2">
              <a:lumMod val="40000"/>
              <a:lumOff val="6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a:solidFill>
                  <a:schemeClr val="tx1"/>
                </a:solidFill>
              </a:rPr>
              <a:t>要件定義</a:t>
            </a:r>
            <a:endParaRPr kumimoji="1" lang="ja-JP" altLang="en-US" sz="1400">
              <a:solidFill>
                <a:schemeClr val="tx1"/>
              </a:solidFill>
            </a:endParaRPr>
          </a:p>
        </p:txBody>
      </p:sp>
      <p:sp>
        <p:nvSpPr>
          <p:cNvPr id="29" name="正方形/長方形 28">
            <a:extLst>
              <a:ext uri="{FF2B5EF4-FFF2-40B4-BE49-F238E27FC236}">
                <a16:creationId xmlns:a16="http://schemas.microsoft.com/office/drawing/2014/main" id="{128D42BE-3F9F-B220-63E2-5D668C1F8474}"/>
              </a:ext>
            </a:extLst>
          </p:cNvPr>
          <p:cNvSpPr/>
          <p:nvPr/>
        </p:nvSpPr>
        <p:spPr>
          <a:xfrm>
            <a:off x="519189" y="2881637"/>
            <a:ext cx="2640537" cy="357928"/>
          </a:xfrm>
          <a:prstGeom prst="rect">
            <a:avLst/>
          </a:prstGeom>
          <a:solidFill>
            <a:schemeClr val="tx2">
              <a:lumMod val="40000"/>
              <a:lumOff val="6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400">
                <a:solidFill>
                  <a:schemeClr val="tx1"/>
                </a:solidFill>
              </a:rPr>
              <a:t>UI</a:t>
            </a:r>
            <a:endParaRPr kumimoji="1" lang="ja-JP" altLang="en-US" sz="1400">
              <a:solidFill>
                <a:schemeClr val="tx1"/>
              </a:solidFill>
            </a:endParaRPr>
          </a:p>
        </p:txBody>
      </p:sp>
      <p:sp>
        <p:nvSpPr>
          <p:cNvPr id="30" name="正方形/長方形 29">
            <a:extLst>
              <a:ext uri="{FF2B5EF4-FFF2-40B4-BE49-F238E27FC236}">
                <a16:creationId xmlns:a16="http://schemas.microsoft.com/office/drawing/2014/main" id="{5F7BF964-029B-1BF8-AF8B-FEC500FA9A41}"/>
              </a:ext>
            </a:extLst>
          </p:cNvPr>
          <p:cNvSpPr/>
          <p:nvPr/>
        </p:nvSpPr>
        <p:spPr>
          <a:xfrm>
            <a:off x="3405607" y="2881636"/>
            <a:ext cx="2640537" cy="357928"/>
          </a:xfrm>
          <a:prstGeom prst="rect">
            <a:avLst/>
          </a:prstGeom>
          <a:gradFill>
            <a:gsLst>
              <a:gs pos="35000">
                <a:srgbClr val="F2F2F2"/>
              </a:gs>
              <a:gs pos="69000">
                <a:srgbClr val="ADB9CA"/>
              </a:gs>
            </a:gsLst>
            <a:lin ang="0" scaled="0"/>
          </a:gra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400">
                <a:solidFill>
                  <a:schemeClr val="tx1"/>
                </a:solidFill>
              </a:rPr>
              <a:t>UI</a:t>
            </a:r>
            <a:endParaRPr kumimoji="1" lang="ja-JP" altLang="en-US" sz="1400">
              <a:solidFill>
                <a:schemeClr val="tx1"/>
              </a:solidFill>
            </a:endParaRPr>
          </a:p>
        </p:txBody>
      </p:sp>
      <p:sp>
        <p:nvSpPr>
          <p:cNvPr id="31" name="正方形/長方形 30">
            <a:extLst>
              <a:ext uri="{FF2B5EF4-FFF2-40B4-BE49-F238E27FC236}">
                <a16:creationId xmlns:a16="http://schemas.microsoft.com/office/drawing/2014/main" id="{9CD24622-D849-53BB-1C1D-B14373EA6547}"/>
              </a:ext>
            </a:extLst>
          </p:cNvPr>
          <p:cNvSpPr/>
          <p:nvPr/>
        </p:nvSpPr>
        <p:spPr>
          <a:xfrm>
            <a:off x="6292025" y="2881635"/>
            <a:ext cx="2640537" cy="357928"/>
          </a:xfrm>
          <a:prstGeom prst="rect">
            <a:avLst/>
          </a:prstGeom>
          <a:solidFill>
            <a:schemeClr val="tx2">
              <a:lumMod val="40000"/>
              <a:lumOff val="6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400">
                <a:solidFill>
                  <a:schemeClr val="tx1"/>
                </a:solidFill>
              </a:rPr>
              <a:t>UI</a:t>
            </a:r>
            <a:endParaRPr kumimoji="1" lang="ja-JP" altLang="en-US" sz="1400">
              <a:solidFill>
                <a:schemeClr val="tx1"/>
              </a:solidFill>
            </a:endParaRPr>
          </a:p>
        </p:txBody>
      </p:sp>
      <p:sp>
        <p:nvSpPr>
          <p:cNvPr id="33" name="正方形/長方形 32">
            <a:extLst>
              <a:ext uri="{FF2B5EF4-FFF2-40B4-BE49-F238E27FC236}">
                <a16:creationId xmlns:a16="http://schemas.microsoft.com/office/drawing/2014/main" id="{D047C0F2-1B09-EA90-FCDE-89A038327998}"/>
              </a:ext>
            </a:extLst>
          </p:cNvPr>
          <p:cNvSpPr/>
          <p:nvPr/>
        </p:nvSpPr>
        <p:spPr>
          <a:xfrm>
            <a:off x="519189" y="3344149"/>
            <a:ext cx="2640537" cy="357928"/>
          </a:xfrm>
          <a:prstGeom prst="rect">
            <a:avLst/>
          </a:prstGeom>
          <a:solidFill>
            <a:schemeClr val="tx2">
              <a:lumMod val="40000"/>
              <a:lumOff val="6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400">
                <a:solidFill>
                  <a:schemeClr val="tx1"/>
                </a:solidFill>
              </a:rPr>
              <a:t>BFF/BS</a:t>
            </a:r>
            <a:endParaRPr kumimoji="1" lang="ja-JP" altLang="en-US" sz="1400">
              <a:solidFill>
                <a:schemeClr val="tx1"/>
              </a:solidFill>
            </a:endParaRPr>
          </a:p>
        </p:txBody>
      </p:sp>
      <p:sp>
        <p:nvSpPr>
          <p:cNvPr id="34" name="正方形/長方形 33">
            <a:extLst>
              <a:ext uri="{FF2B5EF4-FFF2-40B4-BE49-F238E27FC236}">
                <a16:creationId xmlns:a16="http://schemas.microsoft.com/office/drawing/2014/main" id="{AE4E6DA4-7AA5-A1C1-54F0-C8B447EE36B3}"/>
              </a:ext>
            </a:extLst>
          </p:cNvPr>
          <p:cNvSpPr/>
          <p:nvPr/>
        </p:nvSpPr>
        <p:spPr>
          <a:xfrm>
            <a:off x="3405607" y="3344148"/>
            <a:ext cx="2640537" cy="357928"/>
          </a:xfrm>
          <a:prstGeom prst="rect">
            <a:avLst/>
          </a:prstGeom>
          <a:gradFill>
            <a:gsLst>
              <a:gs pos="35000">
                <a:srgbClr val="F2F2F2"/>
              </a:gs>
              <a:gs pos="69000">
                <a:srgbClr val="ADB9CA"/>
              </a:gs>
            </a:gsLst>
            <a:lin ang="0" scaled="0"/>
          </a:gra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400">
                <a:solidFill>
                  <a:schemeClr val="tx1"/>
                </a:solidFill>
              </a:rPr>
              <a:t>BFF/BS</a:t>
            </a:r>
            <a:endParaRPr kumimoji="1" lang="ja-JP" altLang="en-US" sz="1400">
              <a:solidFill>
                <a:schemeClr val="tx1"/>
              </a:solidFill>
            </a:endParaRPr>
          </a:p>
        </p:txBody>
      </p:sp>
      <p:sp>
        <p:nvSpPr>
          <p:cNvPr id="49" name="正方形/長方形 48">
            <a:extLst>
              <a:ext uri="{FF2B5EF4-FFF2-40B4-BE49-F238E27FC236}">
                <a16:creationId xmlns:a16="http://schemas.microsoft.com/office/drawing/2014/main" id="{E1FCF4C9-D30F-1413-C7E6-2A5036A05AD8}"/>
              </a:ext>
            </a:extLst>
          </p:cNvPr>
          <p:cNvSpPr/>
          <p:nvPr/>
        </p:nvSpPr>
        <p:spPr>
          <a:xfrm>
            <a:off x="519189" y="3806661"/>
            <a:ext cx="2640537" cy="357928"/>
          </a:xfrm>
          <a:prstGeom prst="rect">
            <a:avLst/>
          </a:prstGeom>
          <a:solidFill>
            <a:schemeClr val="tx2">
              <a:lumMod val="40000"/>
              <a:lumOff val="6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a:solidFill>
                  <a:schemeClr val="tx1"/>
                </a:solidFill>
              </a:rPr>
              <a:t>テスト</a:t>
            </a:r>
            <a:endParaRPr kumimoji="1" lang="ja-JP" altLang="en-US" sz="1400">
              <a:solidFill>
                <a:schemeClr val="tx1"/>
              </a:solidFill>
            </a:endParaRPr>
          </a:p>
        </p:txBody>
      </p:sp>
      <p:sp>
        <p:nvSpPr>
          <p:cNvPr id="51" name="正方形/長方形 50">
            <a:extLst>
              <a:ext uri="{FF2B5EF4-FFF2-40B4-BE49-F238E27FC236}">
                <a16:creationId xmlns:a16="http://schemas.microsoft.com/office/drawing/2014/main" id="{3D91FE55-6290-C17C-0161-C838C98B610B}"/>
              </a:ext>
            </a:extLst>
          </p:cNvPr>
          <p:cNvSpPr/>
          <p:nvPr/>
        </p:nvSpPr>
        <p:spPr>
          <a:xfrm>
            <a:off x="3405607" y="3806661"/>
            <a:ext cx="2640537" cy="357928"/>
          </a:xfrm>
          <a:prstGeom prst="rect">
            <a:avLst/>
          </a:prstGeom>
          <a:gradFill>
            <a:gsLst>
              <a:gs pos="35000">
                <a:srgbClr val="F2F2F2"/>
              </a:gs>
              <a:gs pos="69000">
                <a:srgbClr val="ADB9CA"/>
              </a:gs>
            </a:gsLst>
            <a:lin ang="0" scaled="0"/>
          </a:gra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a:solidFill>
                  <a:schemeClr val="tx1"/>
                </a:solidFill>
              </a:rPr>
              <a:t>テスト</a:t>
            </a:r>
            <a:endParaRPr kumimoji="1" lang="ja-JP" altLang="en-US" sz="1400">
              <a:solidFill>
                <a:schemeClr val="tx1"/>
              </a:solidFill>
            </a:endParaRPr>
          </a:p>
        </p:txBody>
      </p:sp>
      <p:sp>
        <p:nvSpPr>
          <p:cNvPr id="52" name="正方形/長方形 51">
            <a:extLst>
              <a:ext uri="{FF2B5EF4-FFF2-40B4-BE49-F238E27FC236}">
                <a16:creationId xmlns:a16="http://schemas.microsoft.com/office/drawing/2014/main" id="{7F2067A5-9099-30F0-3E24-F05FFB49D856}"/>
              </a:ext>
            </a:extLst>
          </p:cNvPr>
          <p:cNvSpPr/>
          <p:nvPr/>
        </p:nvSpPr>
        <p:spPr>
          <a:xfrm>
            <a:off x="6292025" y="3806660"/>
            <a:ext cx="2640537" cy="357928"/>
          </a:xfrm>
          <a:prstGeom prst="rect">
            <a:avLst/>
          </a:prstGeom>
          <a:solidFill>
            <a:schemeClr val="tx2">
              <a:lumMod val="40000"/>
              <a:lumOff val="6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a:solidFill>
                  <a:schemeClr val="tx1"/>
                </a:solidFill>
              </a:rPr>
              <a:t>テスト</a:t>
            </a:r>
            <a:endParaRPr kumimoji="1" lang="ja-JP" altLang="en-US" sz="1400">
              <a:solidFill>
                <a:schemeClr val="tx1"/>
              </a:solidFill>
            </a:endParaRPr>
          </a:p>
        </p:txBody>
      </p:sp>
      <p:sp>
        <p:nvSpPr>
          <p:cNvPr id="37" name="正方形/長方形 36">
            <a:extLst>
              <a:ext uri="{FF2B5EF4-FFF2-40B4-BE49-F238E27FC236}">
                <a16:creationId xmlns:a16="http://schemas.microsoft.com/office/drawing/2014/main" id="{1E31DDCF-394B-BCBB-13FA-7F63712B454E}"/>
              </a:ext>
            </a:extLst>
          </p:cNvPr>
          <p:cNvSpPr/>
          <p:nvPr/>
        </p:nvSpPr>
        <p:spPr>
          <a:xfrm>
            <a:off x="6292025" y="4396903"/>
            <a:ext cx="5526956" cy="1686457"/>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200" b="1" dirty="0">
                <a:solidFill>
                  <a:schemeClr val="tx1"/>
                </a:solidFill>
              </a:rPr>
              <a:t>カタログサイトの要件定義</a:t>
            </a:r>
            <a:r>
              <a:rPr kumimoji="1" lang="en-US" altLang="ja-JP" sz="1200" b="1" dirty="0">
                <a:solidFill>
                  <a:schemeClr val="tx1"/>
                </a:solidFill>
              </a:rPr>
              <a:t>/UI/</a:t>
            </a:r>
            <a:r>
              <a:rPr kumimoji="1" lang="ja-JP" altLang="en-US" sz="1200" b="1" dirty="0">
                <a:solidFill>
                  <a:schemeClr val="tx1"/>
                </a:solidFill>
              </a:rPr>
              <a:t>テストについては</a:t>
            </a:r>
            <a:endParaRPr kumimoji="1" lang="en-US" altLang="ja-JP" sz="1200" b="1" dirty="0">
              <a:solidFill>
                <a:schemeClr val="tx1"/>
              </a:solidFill>
            </a:endParaRPr>
          </a:p>
          <a:p>
            <a:r>
              <a:rPr lang="ja-JP" altLang="en-US" sz="1200" b="1" dirty="0">
                <a:solidFill>
                  <a:schemeClr val="tx1"/>
                </a:solidFill>
              </a:rPr>
              <a:t>電通デジタルの</a:t>
            </a:r>
            <a:r>
              <a:rPr lang="en-US" altLang="ja-JP" sz="1200" b="1" dirty="0">
                <a:solidFill>
                  <a:srgbClr val="C00000"/>
                </a:solidFill>
              </a:rPr>
              <a:t>OLS</a:t>
            </a:r>
            <a:r>
              <a:rPr lang="ja-JP" altLang="en-US" sz="1200" b="1" dirty="0">
                <a:solidFill>
                  <a:srgbClr val="C00000"/>
                </a:solidFill>
              </a:rPr>
              <a:t>運用保守チームを拡張して対応</a:t>
            </a:r>
            <a:r>
              <a:rPr lang="ja-JP" altLang="en-US" sz="1200" b="1" dirty="0">
                <a:solidFill>
                  <a:schemeClr val="tx1"/>
                </a:solidFill>
              </a:rPr>
              <a:t>可能</a:t>
            </a:r>
            <a:endParaRPr kumimoji="1" lang="en-US" altLang="ja-JP" sz="1200" b="1" dirty="0">
              <a:solidFill>
                <a:schemeClr val="tx1"/>
              </a:solidFill>
            </a:endParaRPr>
          </a:p>
          <a:p>
            <a:endParaRPr lang="en-US" altLang="ja-JP" sz="1200" b="1" dirty="0">
              <a:solidFill>
                <a:schemeClr val="tx1"/>
              </a:solidFill>
            </a:endParaRPr>
          </a:p>
          <a:p>
            <a:r>
              <a:rPr kumimoji="1" lang="ja-JP" altLang="en-US" sz="1200" b="1" dirty="0">
                <a:solidFill>
                  <a:schemeClr val="tx1"/>
                </a:solidFill>
              </a:rPr>
              <a:t>カタログサイトの</a:t>
            </a:r>
            <a:r>
              <a:rPr kumimoji="1" lang="en-US" altLang="ja-JP" sz="1200" b="1" dirty="0">
                <a:solidFill>
                  <a:schemeClr val="tx1"/>
                </a:solidFill>
              </a:rPr>
              <a:t>BFF/BS</a:t>
            </a:r>
            <a:r>
              <a:rPr kumimoji="1" lang="ja-JP" altLang="en-US" sz="1200" b="1" dirty="0">
                <a:solidFill>
                  <a:schemeClr val="tx1"/>
                </a:solidFill>
              </a:rPr>
              <a:t>と購入サイトについては、</a:t>
            </a:r>
            <a:r>
              <a:rPr kumimoji="1" lang="ja-JP" altLang="en-US" sz="1200" b="1" dirty="0">
                <a:solidFill>
                  <a:srgbClr val="C00000"/>
                </a:solidFill>
              </a:rPr>
              <a:t>今後の体制拡張や</a:t>
            </a:r>
            <a:r>
              <a:rPr kumimoji="1" lang="en-US" altLang="ja-JP" sz="1200" b="1" dirty="0">
                <a:solidFill>
                  <a:srgbClr val="C00000"/>
                </a:solidFill>
              </a:rPr>
              <a:t>BC</a:t>
            </a:r>
            <a:r>
              <a:rPr kumimoji="1" lang="ja-JP" altLang="en-US" sz="1200" b="1" dirty="0">
                <a:solidFill>
                  <a:srgbClr val="C00000"/>
                </a:solidFill>
              </a:rPr>
              <a:t>領域の余剰リソースにて補完</a:t>
            </a:r>
            <a:r>
              <a:rPr kumimoji="1" lang="ja-JP" altLang="en-US" sz="1200" b="1" dirty="0">
                <a:solidFill>
                  <a:schemeClr val="tx1"/>
                </a:solidFill>
              </a:rPr>
              <a:t>予定</a:t>
            </a:r>
            <a:endParaRPr kumimoji="1" lang="en-US" altLang="ja-JP" sz="1200" b="1" dirty="0">
              <a:solidFill>
                <a:schemeClr val="tx1"/>
              </a:solidFill>
            </a:endParaRPr>
          </a:p>
        </p:txBody>
      </p:sp>
      <p:sp>
        <p:nvSpPr>
          <p:cNvPr id="38" name="矢印: 下 37">
            <a:extLst>
              <a:ext uri="{FF2B5EF4-FFF2-40B4-BE49-F238E27FC236}">
                <a16:creationId xmlns:a16="http://schemas.microsoft.com/office/drawing/2014/main" id="{64E8257B-B859-EE72-9D92-C22413C1FFF0}"/>
              </a:ext>
            </a:extLst>
          </p:cNvPr>
          <p:cNvSpPr/>
          <p:nvPr/>
        </p:nvSpPr>
        <p:spPr>
          <a:xfrm>
            <a:off x="8727669" y="4253568"/>
            <a:ext cx="535025" cy="243202"/>
          </a:xfrm>
          <a:prstGeom prst="downArrow">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テキスト ボックス 47">
            <a:extLst>
              <a:ext uri="{FF2B5EF4-FFF2-40B4-BE49-F238E27FC236}">
                <a16:creationId xmlns:a16="http://schemas.microsoft.com/office/drawing/2014/main" id="{11574255-B166-C5D8-D55E-7C4DB543C696}"/>
              </a:ext>
            </a:extLst>
          </p:cNvPr>
          <p:cNvSpPr txBox="1"/>
          <p:nvPr/>
        </p:nvSpPr>
        <p:spPr>
          <a:xfrm>
            <a:off x="519189" y="774640"/>
            <a:ext cx="11385541" cy="28472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ja-JP"/>
            </a:defPPr>
            <a:lvl1pPr>
              <a:defRPr b="1">
                <a:solidFill>
                  <a:srgbClr val="002060"/>
                </a:solidFill>
                <a:latin typeface="游ゴシック" panose="020B0400000000000000" pitchFamily="34" charset="-128"/>
                <a:ea typeface="游ゴシック" panose="020B0400000000000000" pitchFamily="34" charset="-128"/>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ja-JP" altLang="en-US" sz="1600" b="0">
                <a:solidFill>
                  <a:schemeClr val="tx1"/>
                </a:solidFill>
              </a:rPr>
              <a:t>電通デジタル対象スコープに対して開発リソース調達状況は以下の通りとなります。</a:t>
            </a:r>
            <a:endParaRPr lang="en-US" altLang="ja-JP" sz="1600" b="0">
              <a:solidFill>
                <a:schemeClr val="tx1"/>
              </a:solidFill>
            </a:endParaRPr>
          </a:p>
        </p:txBody>
      </p:sp>
      <p:cxnSp>
        <p:nvCxnSpPr>
          <p:cNvPr id="39" name="直線コネクタ 38">
            <a:extLst>
              <a:ext uri="{FF2B5EF4-FFF2-40B4-BE49-F238E27FC236}">
                <a16:creationId xmlns:a16="http://schemas.microsoft.com/office/drawing/2014/main" id="{34D0D827-AE60-4AE4-92C0-17D4080F4697}"/>
              </a:ext>
            </a:extLst>
          </p:cNvPr>
          <p:cNvCxnSpPr>
            <a:cxnSpLocks/>
          </p:cNvCxnSpPr>
          <p:nvPr/>
        </p:nvCxnSpPr>
        <p:spPr>
          <a:xfrm>
            <a:off x="566405" y="1789787"/>
            <a:ext cx="5529594"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0" name="テキスト ボックス 39">
            <a:extLst>
              <a:ext uri="{FF2B5EF4-FFF2-40B4-BE49-F238E27FC236}">
                <a16:creationId xmlns:a16="http://schemas.microsoft.com/office/drawing/2014/main" id="{D5581117-C8DC-46E0-96AE-32B48174E696}"/>
              </a:ext>
            </a:extLst>
          </p:cNvPr>
          <p:cNvSpPr txBox="1"/>
          <p:nvPr/>
        </p:nvSpPr>
        <p:spPr>
          <a:xfrm>
            <a:off x="2816216" y="1478572"/>
            <a:ext cx="902811" cy="307777"/>
          </a:xfrm>
          <a:prstGeom prst="rect">
            <a:avLst/>
          </a:prstGeom>
          <a:noFill/>
        </p:spPr>
        <p:txBody>
          <a:bodyPr wrap="none" rtlCol="0">
            <a:spAutoFit/>
          </a:bodyPr>
          <a:lstStyle/>
          <a:p>
            <a:r>
              <a:rPr kumimoji="1" lang="ja-JP" altLang="en-US" sz="1400"/>
              <a:t>店舗領域</a:t>
            </a:r>
          </a:p>
        </p:txBody>
      </p:sp>
      <p:sp>
        <p:nvSpPr>
          <p:cNvPr id="41" name="正方形/長方形 40">
            <a:extLst>
              <a:ext uri="{FF2B5EF4-FFF2-40B4-BE49-F238E27FC236}">
                <a16:creationId xmlns:a16="http://schemas.microsoft.com/office/drawing/2014/main" id="{B280A18B-AADA-44CA-B924-24C9D4A531D1}"/>
              </a:ext>
            </a:extLst>
          </p:cNvPr>
          <p:cNvSpPr/>
          <p:nvPr/>
        </p:nvSpPr>
        <p:spPr>
          <a:xfrm>
            <a:off x="9161908" y="2419124"/>
            <a:ext cx="2640537" cy="357928"/>
          </a:xfrm>
          <a:prstGeom prst="rect">
            <a:avLst/>
          </a:prstGeom>
          <a:gradFill>
            <a:gsLst>
              <a:gs pos="35000">
                <a:srgbClr val="F2F2F2"/>
              </a:gs>
              <a:gs pos="69000">
                <a:srgbClr val="ADB9CA"/>
              </a:gs>
            </a:gsLst>
            <a:lin ang="0" scaled="0"/>
          </a:gra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a:solidFill>
                  <a:schemeClr val="tx1"/>
                </a:solidFill>
              </a:rPr>
              <a:t>要件定義</a:t>
            </a:r>
            <a:endParaRPr kumimoji="1" lang="ja-JP" altLang="en-US" sz="1400">
              <a:solidFill>
                <a:schemeClr val="tx1"/>
              </a:solidFill>
            </a:endParaRPr>
          </a:p>
        </p:txBody>
      </p:sp>
      <p:sp>
        <p:nvSpPr>
          <p:cNvPr id="42" name="正方形/長方形 41">
            <a:extLst>
              <a:ext uri="{FF2B5EF4-FFF2-40B4-BE49-F238E27FC236}">
                <a16:creationId xmlns:a16="http://schemas.microsoft.com/office/drawing/2014/main" id="{548615A4-5165-4046-AD4A-8BB33EAF9004}"/>
              </a:ext>
            </a:extLst>
          </p:cNvPr>
          <p:cNvSpPr/>
          <p:nvPr/>
        </p:nvSpPr>
        <p:spPr>
          <a:xfrm>
            <a:off x="9161908" y="2881636"/>
            <a:ext cx="2640537" cy="357928"/>
          </a:xfrm>
          <a:prstGeom prst="rect">
            <a:avLst/>
          </a:prstGeom>
          <a:gradFill>
            <a:gsLst>
              <a:gs pos="35000">
                <a:srgbClr val="F2F2F2"/>
              </a:gs>
              <a:gs pos="69000">
                <a:srgbClr val="ADB9CA"/>
              </a:gs>
            </a:gsLst>
            <a:lin ang="0" scaled="0"/>
          </a:gra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400">
                <a:solidFill>
                  <a:schemeClr val="tx1"/>
                </a:solidFill>
              </a:rPr>
              <a:t>UI</a:t>
            </a:r>
            <a:endParaRPr kumimoji="1" lang="ja-JP" altLang="en-US" sz="1400">
              <a:solidFill>
                <a:schemeClr val="tx1"/>
              </a:solidFill>
            </a:endParaRPr>
          </a:p>
        </p:txBody>
      </p:sp>
      <p:sp>
        <p:nvSpPr>
          <p:cNvPr id="43" name="正方形/長方形 42">
            <a:extLst>
              <a:ext uri="{FF2B5EF4-FFF2-40B4-BE49-F238E27FC236}">
                <a16:creationId xmlns:a16="http://schemas.microsoft.com/office/drawing/2014/main" id="{202EC8D6-2DF4-4F93-B0F5-B24D50BAF45F}"/>
              </a:ext>
            </a:extLst>
          </p:cNvPr>
          <p:cNvSpPr/>
          <p:nvPr/>
        </p:nvSpPr>
        <p:spPr>
          <a:xfrm>
            <a:off x="9161908" y="3344148"/>
            <a:ext cx="2640537" cy="357928"/>
          </a:xfrm>
          <a:prstGeom prst="rect">
            <a:avLst/>
          </a:prstGeom>
          <a:gradFill>
            <a:gsLst>
              <a:gs pos="35000">
                <a:srgbClr val="F2F2F2"/>
              </a:gs>
              <a:gs pos="69000">
                <a:srgbClr val="ADB9CA"/>
              </a:gs>
            </a:gsLst>
            <a:lin ang="0" scaled="0"/>
          </a:gra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400">
                <a:solidFill>
                  <a:schemeClr val="tx1"/>
                </a:solidFill>
              </a:rPr>
              <a:t>BFF/BS</a:t>
            </a:r>
            <a:endParaRPr kumimoji="1" lang="ja-JP" altLang="en-US" sz="1400">
              <a:solidFill>
                <a:schemeClr val="tx1"/>
              </a:solidFill>
            </a:endParaRPr>
          </a:p>
        </p:txBody>
      </p:sp>
      <p:sp>
        <p:nvSpPr>
          <p:cNvPr id="44" name="正方形/長方形 43">
            <a:extLst>
              <a:ext uri="{FF2B5EF4-FFF2-40B4-BE49-F238E27FC236}">
                <a16:creationId xmlns:a16="http://schemas.microsoft.com/office/drawing/2014/main" id="{9EFC9AEB-2CB2-4682-A087-21A9F9BEEC9B}"/>
              </a:ext>
            </a:extLst>
          </p:cNvPr>
          <p:cNvSpPr/>
          <p:nvPr/>
        </p:nvSpPr>
        <p:spPr>
          <a:xfrm>
            <a:off x="9161908" y="3806661"/>
            <a:ext cx="2640537" cy="357928"/>
          </a:xfrm>
          <a:prstGeom prst="rect">
            <a:avLst/>
          </a:prstGeom>
          <a:gradFill>
            <a:gsLst>
              <a:gs pos="35000">
                <a:srgbClr val="F2F2F2"/>
              </a:gs>
              <a:gs pos="69000">
                <a:srgbClr val="ADB9CA"/>
              </a:gs>
            </a:gsLst>
            <a:lin ang="0" scaled="0"/>
          </a:gra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a:solidFill>
                  <a:schemeClr val="tx1"/>
                </a:solidFill>
              </a:rPr>
              <a:t>テスト</a:t>
            </a:r>
            <a:endParaRPr kumimoji="1" lang="ja-JP" altLang="en-US" sz="1400">
              <a:solidFill>
                <a:schemeClr val="tx1"/>
              </a:solidFill>
            </a:endParaRPr>
          </a:p>
        </p:txBody>
      </p:sp>
      <p:sp>
        <p:nvSpPr>
          <p:cNvPr id="45" name="正方形/長方形 44">
            <a:extLst>
              <a:ext uri="{FF2B5EF4-FFF2-40B4-BE49-F238E27FC236}">
                <a16:creationId xmlns:a16="http://schemas.microsoft.com/office/drawing/2014/main" id="{E118F7AA-AD3A-44EE-8673-A5B59C711911}"/>
              </a:ext>
            </a:extLst>
          </p:cNvPr>
          <p:cNvSpPr/>
          <p:nvPr/>
        </p:nvSpPr>
        <p:spPr>
          <a:xfrm>
            <a:off x="6283757" y="3353729"/>
            <a:ext cx="2640537" cy="357928"/>
          </a:xfrm>
          <a:prstGeom prst="rect">
            <a:avLst/>
          </a:prstGeom>
          <a:gradFill>
            <a:gsLst>
              <a:gs pos="35000">
                <a:srgbClr val="F2F2F2"/>
              </a:gs>
              <a:gs pos="69000">
                <a:srgbClr val="ADB9CA"/>
              </a:gs>
            </a:gsLst>
            <a:lin ang="0" scaled="0"/>
          </a:gra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400">
                <a:solidFill>
                  <a:schemeClr val="tx1"/>
                </a:solidFill>
              </a:rPr>
              <a:t>BFF/BS</a:t>
            </a:r>
            <a:endParaRPr kumimoji="1" lang="ja-JP" altLang="en-US" sz="1400">
              <a:solidFill>
                <a:schemeClr val="tx1"/>
              </a:solidFill>
            </a:endParaRPr>
          </a:p>
        </p:txBody>
      </p:sp>
    </p:spTree>
    <p:extLst>
      <p:ext uri="{BB962C8B-B14F-4D97-AF65-F5344CB8AC3E}">
        <p14:creationId xmlns:p14="http://schemas.microsoft.com/office/powerpoint/2010/main" val="14546065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DFC23292-20AA-CD47-88E2-90E9530A8A98}"/>
              </a:ext>
            </a:extLst>
          </p:cNvPr>
          <p:cNvSpPr>
            <a:spLocks noGrp="1"/>
          </p:cNvSpPr>
          <p:nvPr>
            <p:ph type="sldNum" sz="quarter" idx="4"/>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6EA834DF-A61D-B84A-8218-DEE36C78816F}" type="slidenum">
              <a:rPr kumimoji="1" lang="ja-JP" altLang="en-US" sz="900" b="0" i="0" u="none" strike="noStrike" kern="1200" cap="none" spc="0" normalizeH="0" baseline="0" noProof="0" smtClean="0">
                <a:ln>
                  <a:noFill/>
                </a:ln>
                <a:solidFill>
                  <a:srgbClr val="E7E6E6"/>
                </a:solidFill>
                <a:effectLst/>
                <a:uLnTx/>
                <a:uFillTx/>
                <a:latin typeface="游ゴシック Light"/>
                <a:ea typeface="游ゴシック Light"/>
                <a:cs typeface="+mn-cs"/>
              </a:rPr>
              <a:pPr marL="0" marR="0" lvl="0" indent="0" algn="ctr" defTabSz="914400" rtl="0" eaLnBrk="1" fontAlgn="auto" latinLnBrk="0" hangingPunct="1">
                <a:lnSpc>
                  <a:spcPct val="100000"/>
                </a:lnSpc>
                <a:spcBef>
                  <a:spcPts val="0"/>
                </a:spcBef>
                <a:spcAft>
                  <a:spcPts val="0"/>
                </a:spcAft>
                <a:buClrTx/>
                <a:buSzTx/>
                <a:buFontTx/>
                <a:buNone/>
                <a:tabLst/>
                <a:defRPr/>
              </a:pPr>
              <a:t>20</a:t>
            </a:fld>
            <a:endParaRPr kumimoji="1" lang="ja-JP" altLang="en-US" sz="900" b="0" i="0" u="none" strike="noStrike" kern="1200" cap="none" spc="0" normalizeH="0" baseline="0" noProof="0">
              <a:ln>
                <a:noFill/>
              </a:ln>
              <a:solidFill>
                <a:srgbClr val="E7E6E6"/>
              </a:solidFill>
              <a:effectLst/>
              <a:uLnTx/>
              <a:uFillTx/>
              <a:latin typeface="游ゴシック Light"/>
              <a:ea typeface="游ゴシック Light"/>
              <a:cs typeface="+mn-cs"/>
            </a:endParaRPr>
          </a:p>
        </p:txBody>
      </p:sp>
      <p:sp>
        <p:nvSpPr>
          <p:cNvPr id="16" name="スライド番号プレースホルダー 1">
            <a:extLst>
              <a:ext uri="{FF2B5EF4-FFF2-40B4-BE49-F238E27FC236}">
                <a16:creationId xmlns:a16="http://schemas.microsoft.com/office/drawing/2014/main" id="{1E8EF0E0-6330-487D-BD46-CA7064FA3700}"/>
              </a:ext>
            </a:extLst>
          </p:cNvPr>
          <p:cNvSpPr txBox="1">
            <a:spLocks/>
          </p:cNvSpPr>
          <p:nvPr/>
        </p:nvSpPr>
        <p:spPr>
          <a:xfrm>
            <a:off x="9220197" y="6245512"/>
            <a:ext cx="2743200" cy="365125"/>
          </a:xfrm>
          <a:prstGeom prst="rect">
            <a:avLst/>
          </a:prstGeom>
        </p:spPr>
        <p:txBody>
          <a:bodyPr vert="horz" lIns="91440" tIns="45720" rIns="91440" bIns="45720" rtlCol="0" anchor="ctr"/>
          <a:lstStyle>
            <a:defPPr>
              <a:defRPr lang="ja-JP"/>
            </a:defPPr>
            <a:lvl1pPr marL="0" algn="r" defTabSz="914400" rtl="0" eaLnBrk="1" latinLnBrk="0" hangingPunct="1">
              <a:defRPr kumimoji="1" sz="1200" kern="1200">
                <a:solidFill>
                  <a:schemeClr val="tx1">
                    <a:tint val="75000"/>
                  </a:schemeClr>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D5CB1974-BBB4-4A54-823F-92DDD5154578}" type="slidenum">
              <a:rPr kumimoji="1" lang="ja-JP" altLang="en-US" sz="1200" b="0" i="0" u="none" strike="noStrike" kern="1200" cap="none" spc="0" normalizeH="0" baseline="0" noProof="0" smtClean="0">
                <a:ln>
                  <a:noFill/>
                </a:ln>
                <a:solidFill>
                  <a:prstClr val="black">
                    <a:tint val="75000"/>
                  </a:prstClr>
                </a:solidFill>
                <a:effectLst/>
                <a:uLnTx/>
                <a:uFillTx/>
                <a:latin typeface="游ゴシック"/>
                <a:ea typeface="游ゴシック"/>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1" lang="ja-JP" altLang="en-US" sz="1200" b="0" i="0" u="none" strike="noStrike" kern="1200" cap="none" spc="0" normalizeH="0" baseline="0" noProof="0">
              <a:ln>
                <a:noFill/>
              </a:ln>
              <a:solidFill>
                <a:prstClr val="black">
                  <a:tint val="75000"/>
                </a:prstClr>
              </a:solidFill>
              <a:effectLst/>
              <a:uLnTx/>
              <a:uFillTx/>
              <a:latin typeface="游ゴシック"/>
              <a:ea typeface="游ゴシック"/>
              <a:cs typeface="+mn-cs"/>
            </a:endParaRPr>
          </a:p>
        </p:txBody>
      </p:sp>
      <p:graphicFrame>
        <p:nvGraphicFramePr>
          <p:cNvPr id="8" name="表 7">
            <a:extLst>
              <a:ext uri="{FF2B5EF4-FFF2-40B4-BE49-F238E27FC236}">
                <a16:creationId xmlns:a16="http://schemas.microsoft.com/office/drawing/2014/main" id="{F42B5FF7-0DF5-7A21-5420-384A92E44640}"/>
              </a:ext>
            </a:extLst>
          </p:cNvPr>
          <p:cNvGraphicFramePr>
            <a:graphicFrameLocks noGrp="1"/>
          </p:cNvGraphicFramePr>
          <p:nvPr>
            <p:extLst>
              <p:ext uri="{D42A27DB-BD31-4B8C-83A1-F6EECF244321}">
                <p14:modId xmlns:p14="http://schemas.microsoft.com/office/powerpoint/2010/main" val="1474736019"/>
              </p:ext>
            </p:extLst>
          </p:nvPr>
        </p:nvGraphicFramePr>
        <p:xfrm>
          <a:off x="416595" y="880543"/>
          <a:ext cx="11299800" cy="5521318"/>
        </p:xfrm>
        <a:graphic>
          <a:graphicData uri="http://schemas.openxmlformats.org/drawingml/2006/table">
            <a:tbl>
              <a:tblPr firstRow="1" bandRow="1">
                <a:tableStyleId>{5940675A-B579-460E-94D1-54222C63F5DA}</a:tableStyleId>
              </a:tblPr>
              <a:tblGrid>
                <a:gridCol w="941650">
                  <a:extLst>
                    <a:ext uri="{9D8B030D-6E8A-4147-A177-3AD203B41FA5}">
                      <a16:colId xmlns:a16="http://schemas.microsoft.com/office/drawing/2014/main" val="142144225"/>
                    </a:ext>
                  </a:extLst>
                </a:gridCol>
                <a:gridCol w="941650">
                  <a:extLst>
                    <a:ext uri="{9D8B030D-6E8A-4147-A177-3AD203B41FA5}">
                      <a16:colId xmlns:a16="http://schemas.microsoft.com/office/drawing/2014/main" val="869205324"/>
                    </a:ext>
                  </a:extLst>
                </a:gridCol>
                <a:gridCol w="941650">
                  <a:extLst>
                    <a:ext uri="{9D8B030D-6E8A-4147-A177-3AD203B41FA5}">
                      <a16:colId xmlns:a16="http://schemas.microsoft.com/office/drawing/2014/main" val="675803034"/>
                    </a:ext>
                  </a:extLst>
                </a:gridCol>
                <a:gridCol w="941650">
                  <a:extLst>
                    <a:ext uri="{9D8B030D-6E8A-4147-A177-3AD203B41FA5}">
                      <a16:colId xmlns:a16="http://schemas.microsoft.com/office/drawing/2014/main" val="657138528"/>
                    </a:ext>
                  </a:extLst>
                </a:gridCol>
                <a:gridCol w="941650">
                  <a:extLst>
                    <a:ext uri="{9D8B030D-6E8A-4147-A177-3AD203B41FA5}">
                      <a16:colId xmlns:a16="http://schemas.microsoft.com/office/drawing/2014/main" val="238158807"/>
                    </a:ext>
                  </a:extLst>
                </a:gridCol>
                <a:gridCol w="941650">
                  <a:extLst>
                    <a:ext uri="{9D8B030D-6E8A-4147-A177-3AD203B41FA5}">
                      <a16:colId xmlns:a16="http://schemas.microsoft.com/office/drawing/2014/main" val="3363977997"/>
                    </a:ext>
                  </a:extLst>
                </a:gridCol>
                <a:gridCol w="941650">
                  <a:extLst>
                    <a:ext uri="{9D8B030D-6E8A-4147-A177-3AD203B41FA5}">
                      <a16:colId xmlns:a16="http://schemas.microsoft.com/office/drawing/2014/main" val="2422515696"/>
                    </a:ext>
                  </a:extLst>
                </a:gridCol>
                <a:gridCol w="941650">
                  <a:extLst>
                    <a:ext uri="{9D8B030D-6E8A-4147-A177-3AD203B41FA5}">
                      <a16:colId xmlns:a16="http://schemas.microsoft.com/office/drawing/2014/main" val="684702728"/>
                    </a:ext>
                  </a:extLst>
                </a:gridCol>
                <a:gridCol w="941650">
                  <a:extLst>
                    <a:ext uri="{9D8B030D-6E8A-4147-A177-3AD203B41FA5}">
                      <a16:colId xmlns:a16="http://schemas.microsoft.com/office/drawing/2014/main" val="4009458927"/>
                    </a:ext>
                  </a:extLst>
                </a:gridCol>
                <a:gridCol w="941650">
                  <a:extLst>
                    <a:ext uri="{9D8B030D-6E8A-4147-A177-3AD203B41FA5}">
                      <a16:colId xmlns:a16="http://schemas.microsoft.com/office/drawing/2014/main" val="867798527"/>
                    </a:ext>
                  </a:extLst>
                </a:gridCol>
                <a:gridCol w="941650">
                  <a:extLst>
                    <a:ext uri="{9D8B030D-6E8A-4147-A177-3AD203B41FA5}">
                      <a16:colId xmlns:a16="http://schemas.microsoft.com/office/drawing/2014/main" val="762319502"/>
                    </a:ext>
                  </a:extLst>
                </a:gridCol>
                <a:gridCol w="941650">
                  <a:extLst>
                    <a:ext uri="{9D8B030D-6E8A-4147-A177-3AD203B41FA5}">
                      <a16:colId xmlns:a16="http://schemas.microsoft.com/office/drawing/2014/main" val="2973631740"/>
                    </a:ext>
                  </a:extLst>
                </a:gridCol>
              </a:tblGrid>
              <a:tr h="338425">
                <a:tc>
                  <a:txBody>
                    <a:bodyPr/>
                    <a:lstStyle/>
                    <a:p>
                      <a:pPr algn="ctr"/>
                      <a:r>
                        <a:rPr kumimoji="1" lang="en-US" altLang="ja-JP" sz="1200" b="1">
                          <a:solidFill>
                            <a:schemeClr val="tx1"/>
                          </a:solidFill>
                        </a:rPr>
                        <a:t>2023</a:t>
                      </a:r>
                      <a:r>
                        <a:rPr kumimoji="1" lang="ja-JP" altLang="en-US" sz="1200" b="1">
                          <a:solidFill>
                            <a:schemeClr val="tx1"/>
                          </a:solidFill>
                        </a:rPr>
                        <a:t>年</a:t>
                      </a:r>
                      <a:r>
                        <a:rPr kumimoji="1" lang="en-US" altLang="ja-JP" sz="1200" b="1">
                          <a:solidFill>
                            <a:schemeClr val="tx1"/>
                          </a:solidFill>
                        </a:rPr>
                        <a:t>2</a:t>
                      </a:r>
                      <a:r>
                        <a:rPr kumimoji="1" lang="ja-JP" altLang="en-US" sz="1200" b="1">
                          <a:solidFill>
                            <a:schemeClr val="tx1"/>
                          </a:solidFill>
                        </a:rPr>
                        <a:t>月</a:t>
                      </a:r>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lumMod val="65000"/>
                      </a:schemeClr>
                    </a:solidFill>
                  </a:tcPr>
                </a:tc>
                <a:tc>
                  <a:txBody>
                    <a:bodyPr/>
                    <a:lstStyle/>
                    <a:p>
                      <a:pPr algn="ctr"/>
                      <a:r>
                        <a:rPr kumimoji="1" lang="en-US" altLang="ja-JP" sz="1200" b="1">
                          <a:solidFill>
                            <a:schemeClr val="tx1"/>
                          </a:solidFill>
                        </a:rPr>
                        <a:t>3</a:t>
                      </a:r>
                      <a:r>
                        <a:rPr kumimoji="1" lang="ja-JP" altLang="en-US" sz="1200" b="1">
                          <a:solidFill>
                            <a:schemeClr val="tx1"/>
                          </a:solidFill>
                        </a:rPr>
                        <a:t>月</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65000"/>
                      </a:schemeClr>
                    </a:solidFill>
                  </a:tcPr>
                </a:tc>
                <a:tc>
                  <a:txBody>
                    <a:bodyPr/>
                    <a:lstStyle/>
                    <a:p>
                      <a:pPr algn="ctr"/>
                      <a:r>
                        <a:rPr kumimoji="1" lang="en-US" altLang="ja-JP" sz="1200" b="1">
                          <a:solidFill>
                            <a:schemeClr val="tx1"/>
                          </a:solidFill>
                        </a:rPr>
                        <a:t>4</a:t>
                      </a:r>
                      <a:r>
                        <a:rPr kumimoji="1" lang="ja-JP" altLang="en-US" sz="1200" b="1">
                          <a:solidFill>
                            <a:schemeClr val="tx1"/>
                          </a:solidFill>
                        </a:rPr>
                        <a:t>月</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65000"/>
                      </a:schemeClr>
                    </a:solidFill>
                  </a:tcPr>
                </a:tc>
                <a:tc>
                  <a:txBody>
                    <a:bodyPr/>
                    <a:lstStyle/>
                    <a:p>
                      <a:pPr algn="ctr"/>
                      <a:r>
                        <a:rPr kumimoji="1" lang="en-US" altLang="ja-JP" sz="1200" b="1">
                          <a:solidFill>
                            <a:schemeClr val="tx1"/>
                          </a:solidFill>
                        </a:rPr>
                        <a:t>5</a:t>
                      </a:r>
                      <a:r>
                        <a:rPr kumimoji="1" lang="ja-JP" altLang="en-US" sz="1200" b="1">
                          <a:solidFill>
                            <a:schemeClr val="tx1"/>
                          </a:solidFill>
                        </a:rPr>
                        <a:t>月</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65000"/>
                      </a:schemeClr>
                    </a:solidFill>
                  </a:tcPr>
                </a:tc>
                <a:tc>
                  <a:txBody>
                    <a:bodyPr/>
                    <a:lstStyle/>
                    <a:p>
                      <a:pPr algn="ctr"/>
                      <a:r>
                        <a:rPr kumimoji="1" lang="en-US" altLang="ja-JP" sz="1200" b="1">
                          <a:solidFill>
                            <a:schemeClr val="tx1"/>
                          </a:solidFill>
                        </a:rPr>
                        <a:t>6</a:t>
                      </a:r>
                      <a:r>
                        <a:rPr kumimoji="1" lang="ja-JP" altLang="en-US" sz="1200" b="1">
                          <a:solidFill>
                            <a:schemeClr val="tx1"/>
                          </a:solidFill>
                        </a:rPr>
                        <a:t>月</a:t>
                      </a:r>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65000"/>
                      </a:schemeClr>
                    </a:solidFill>
                  </a:tcPr>
                </a:tc>
                <a:tc>
                  <a:txBody>
                    <a:bodyPr/>
                    <a:lstStyle/>
                    <a:p>
                      <a:pPr algn="ctr"/>
                      <a:r>
                        <a:rPr kumimoji="1" lang="en-US" altLang="ja-JP" sz="1200" b="1">
                          <a:solidFill>
                            <a:schemeClr val="tx1"/>
                          </a:solidFill>
                        </a:rPr>
                        <a:t>7</a:t>
                      </a:r>
                      <a:r>
                        <a:rPr kumimoji="1" lang="ja-JP" altLang="en-US" sz="1200" b="1">
                          <a:solidFill>
                            <a:schemeClr val="tx1"/>
                          </a:solidFill>
                        </a:rPr>
                        <a:t>月</a:t>
                      </a:r>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65000"/>
                      </a:schemeClr>
                    </a:solidFill>
                  </a:tcPr>
                </a:tc>
                <a:tc>
                  <a:txBody>
                    <a:bodyPr/>
                    <a:lstStyle/>
                    <a:p>
                      <a:pPr algn="ctr"/>
                      <a:r>
                        <a:rPr kumimoji="1" lang="en-US" altLang="ja-JP" sz="1200" b="1">
                          <a:solidFill>
                            <a:schemeClr val="tx1"/>
                          </a:solidFill>
                        </a:rPr>
                        <a:t>8</a:t>
                      </a:r>
                      <a:r>
                        <a:rPr kumimoji="1" lang="ja-JP" altLang="en-US" sz="1200" b="1">
                          <a:solidFill>
                            <a:schemeClr val="tx1"/>
                          </a:solidFill>
                        </a:rPr>
                        <a:t>月</a:t>
                      </a:r>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65000"/>
                      </a:schemeClr>
                    </a:solidFill>
                  </a:tcPr>
                </a:tc>
                <a:tc>
                  <a:txBody>
                    <a:bodyPr/>
                    <a:lstStyle/>
                    <a:p>
                      <a:pPr algn="ctr"/>
                      <a:r>
                        <a:rPr kumimoji="1" lang="en-US" altLang="ja-JP" sz="1200" b="1">
                          <a:solidFill>
                            <a:schemeClr val="tx1"/>
                          </a:solidFill>
                        </a:rPr>
                        <a:t>9</a:t>
                      </a:r>
                      <a:r>
                        <a:rPr kumimoji="1" lang="ja-JP" altLang="en-US" sz="1200" b="1">
                          <a:solidFill>
                            <a:schemeClr val="tx1"/>
                          </a:solidFill>
                        </a:rPr>
                        <a:t>月</a:t>
                      </a:r>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65000"/>
                      </a:schemeClr>
                    </a:solidFill>
                  </a:tcPr>
                </a:tc>
                <a:tc>
                  <a:txBody>
                    <a:bodyPr/>
                    <a:lstStyle/>
                    <a:p>
                      <a:pPr algn="ctr"/>
                      <a:r>
                        <a:rPr kumimoji="1" lang="en-US" altLang="ja-JP" sz="1200" b="1">
                          <a:solidFill>
                            <a:schemeClr val="tx1"/>
                          </a:solidFill>
                        </a:rPr>
                        <a:t>10</a:t>
                      </a:r>
                      <a:r>
                        <a:rPr kumimoji="1" lang="ja-JP" altLang="en-US" sz="1200" b="1">
                          <a:solidFill>
                            <a:schemeClr val="tx1"/>
                          </a:solidFill>
                        </a:rPr>
                        <a:t>月</a:t>
                      </a:r>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65000"/>
                      </a:schemeClr>
                    </a:solidFill>
                  </a:tcPr>
                </a:tc>
                <a:tc>
                  <a:txBody>
                    <a:bodyPr/>
                    <a:lstStyle/>
                    <a:p>
                      <a:pPr algn="ctr"/>
                      <a:r>
                        <a:rPr kumimoji="1" lang="en-US" altLang="ja-JP" sz="1200" b="1">
                          <a:solidFill>
                            <a:schemeClr val="tx1"/>
                          </a:solidFill>
                        </a:rPr>
                        <a:t>11</a:t>
                      </a:r>
                      <a:r>
                        <a:rPr kumimoji="1" lang="ja-JP" altLang="en-US" sz="1200" b="1">
                          <a:solidFill>
                            <a:schemeClr val="tx1"/>
                          </a:solidFill>
                        </a:rPr>
                        <a:t>月</a:t>
                      </a:r>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65000"/>
                      </a:schemeClr>
                    </a:solidFill>
                  </a:tcPr>
                </a:tc>
                <a:tc>
                  <a:txBody>
                    <a:bodyPr/>
                    <a:lstStyle/>
                    <a:p>
                      <a:pPr algn="ctr"/>
                      <a:r>
                        <a:rPr kumimoji="1" lang="en-US" altLang="ja-JP" sz="1200" b="1">
                          <a:solidFill>
                            <a:schemeClr val="tx1"/>
                          </a:solidFill>
                        </a:rPr>
                        <a:t>12</a:t>
                      </a:r>
                      <a:r>
                        <a:rPr kumimoji="1" lang="ja-JP" altLang="en-US" sz="1200" b="1">
                          <a:solidFill>
                            <a:schemeClr val="tx1"/>
                          </a:solidFill>
                        </a:rPr>
                        <a:t>月</a:t>
                      </a:r>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65000"/>
                      </a:schemeClr>
                    </a:solidFill>
                  </a:tcPr>
                </a:tc>
                <a:tc>
                  <a:txBody>
                    <a:bodyPr/>
                    <a:lstStyle/>
                    <a:p>
                      <a:pPr algn="ctr"/>
                      <a:r>
                        <a:rPr kumimoji="1" lang="en-US" altLang="ja-JP" sz="1200" b="1">
                          <a:solidFill>
                            <a:schemeClr val="tx1"/>
                          </a:solidFill>
                        </a:rPr>
                        <a:t>2024</a:t>
                      </a:r>
                      <a:r>
                        <a:rPr kumimoji="1" lang="ja-JP" altLang="en-US" sz="1200" b="1">
                          <a:solidFill>
                            <a:schemeClr val="tx1"/>
                          </a:solidFill>
                        </a:rPr>
                        <a:t>年</a:t>
                      </a:r>
                      <a:r>
                        <a:rPr kumimoji="1" lang="en-US" altLang="ja-JP" sz="1200" b="1">
                          <a:solidFill>
                            <a:schemeClr val="tx1"/>
                          </a:solidFill>
                        </a:rPr>
                        <a:t>1</a:t>
                      </a:r>
                      <a:r>
                        <a:rPr kumimoji="1" lang="ja-JP" altLang="en-US" sz="1200" b="1">
                          <a:solidFill>
                            <a:schemeClr val="tx1"/>
                          </a:solidFill>
                        </a:rPr>
                        <a:t>月</a:t>
                      </a:r>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3046912669"/>
                  </a:ext>
                </a:extLst>
              </a:tr>
              <a:tr h="5182893">
                <a:tc>
                  <a:txBody>
                    <a:bodyPr/>
                    <a:lstStyle/>
                    <a:p>
                      <a:endParaRPr kumimoji="1" lang="ja-JP" altLang="en-US" sz="1200"/>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endParaRPr kumimoji="1" lang="ja-JP" altLang="en-US" sz="1200"/>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endParaRPr kumimoji="1" lang="ja-JP" altLang="en-US" sz="1200"/>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endParaRPr kumimoji="1" lang="ja-JP" altLang="en-US" sz="1200"/>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endParaRPr kumimoji="1" lang="ja-JP" altLang="en-US" sz="1200"/>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endParaRPr kumimoji="1" lang="ja-JP" altLang="en-US" sz="1200"/>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endParaRPr kumimoji="1" lang="ja-JP" altLang="en-US" sz="1200"/>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endParaRPr kumimoji="1" lang="ja-JP" altLang="en-US" sz="1200"/>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endParaRPr kumimoji="1" lang="ja-JP" altLang="en-US" sz="1200"/>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endParaRPr kumimoji="1" lang="ja-JP" altLang="en-US" sz="1200"/>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endParaRPr kumimoji="1" lang="ja-JP" altLang="en-US" sz="1200"/>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endParaRPr kumimoji="1" lang="ja-JP" altLang="en-US" sz="1200" dirty="0"/>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1369895902"/>
                  </a:ext>
                </a:extLst>
              </a:tr>
            </a:tbl>
          </a:graphicData>
        </a:graphic>
      </p:graphicFrame>
      <p:sp>
        <p:nvSpPr>
          <p:cNvPr id="44" name="矢印: 五方向 43">
            <a:extLst>
              <a:ext uri="{FF2B5EF4-FFF2-40B4-BE49-F238E27FC236}">
                <a16:creationId xmlns:a16="http://schemas.microsoft.com/office/drawing/2014/main" id="{2AD0EA42-05A1-4128-841A-B66112D01B79}"/>
              </a:ext>
            </a:extLst>
          </p:cNvPr>
          <p:cNvSpPr/>
          <p:nvPr/>
        </p:nvSpPr>
        <p:spPr>
          <a:xfrm>
            <a:off x="1820008" y="1463092"/>
            <a:ext cx="1406769" cy="430887"/>
          </a:xfrm>
          <a:prstGeom prst="homePlate">
            <a:avLst>
              <a:gd name="adj" fmla="val 24074"/>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b="1"/>
              <a:t>STEP1</a:t>
            </a:r>
            <a:endParaRPr lang="en-US" altLang="ja-JP" sz="900" b="1"/>
          </a:p>
        </p:txBody>
      </p:sp>
      <p:sp>
        <p:nvSpPr>
          <p:cNvPr id="45" name="矢印: 五方向 44">
            <a:extLst>
              <a:ext uri="{FF2B5EF4-FFF2-40B4-BE49-F238E27FC236}">
                <a16:creationId xmlns:a16="http://schemas.microsoft.com/office/drawing/2014/main" id="{D9CB11AC-3FEF-4836-9806-0D679E97EC8D}"/>
              </a:ext>
            </a:extLst>
          </p:cNvPr>
          <p:cNvSpPr/>
          <p:nvPr/>
        </p:nvSpPr>
        <p:spPr>
          <a:xfrm>
            <a:off x="3226777" y="1940501"/>
            <a:ext cx="6603023" cy="430887"/>
          </a:xfrm>
          <a:prstGeom prst="homePlate">
            <a:avLst>
              <a:gd name="adj" fmla="val 24074"/>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b="1"/>
              <a:t>STEP2</a:t>
            </a:r>
            <a:endParaRPr lang="en-US" altLang="ja-JP" sz="900" b="1"/>
          </a:p>
        </p:txBody>
      </p:sp>
      <p:sp>
        <p:nvSpPr>
          <p:cNvPr id="46" name="矢印: 五方向 45">
            <a:extLst>
              <a:ext uri="{FF2B5EF4-FFF2-40B4-BE49-F238E27FC236}">
                <a16:creationId xmlns:a16="http://schemas.microsoft.com/office/drawing/2014/main" id="{81A28132-8435-49E9-9F05-E82FDFB59119}"/>
              </a:ext>
            </a:extLst>
          </p:cNvPr>
          <p:cNvSpPr/>
          <p:nvPr/>
        </p:nvSpPr>
        <p:spPr>
          <a:xfrm>
            <a:off x="9829800" y="2371388"/>
            <a:ext cx="2206869" cy="430887"/>
          </a:xfrm>
          <a:prstGeom prst="homePlate">
            <a:avLst>
              <a:gd name="adj" fmla="val 24074"/>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b="1"/>
              <a:t>STEP3</a:t>
            </a:r>
            <a:endParaRPr lang="en-US" altLang="ja-JP" sz="900" b="1"/>
          </a:p>
        </p:txBody>
      </p:sp>
      <p:sp>
        <p:nvSpPr>
          <p:cNvPr id="54" name="正方形/長方形 53">
            <a:extLst>
              <a:ext uri="{FF2B5EF4-FFF2-40B4-BE49-F238E27FC236}">
                <a16:creationId xmlns:a16="http://schemas.microsoft.com/office/drawing/2014/main" id="{DA206F11-7778-4EC9-A864-87B850F655E4}"/>
              </a:ext>
            </a:extLst>
          </p:cNvPr>
          <p:cNvSpPr/>
          <p:nvPr/>
        </p:nvSpPr>
        <p:spPr>
          <a:xfrm>
            <a:off x="2670186" y="2417910"/>
            <a:ext cx="1013791" cy="50196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dirty="0">
                <a:solidFill>
                  <a:schemeClr val="tx1"/>
                </a:solidFill>
              </a:rPr>
              <a:t>★</a:t>
            </a:r>
            <a:r>
              <a:rPr lang="en-US" altLang="ja-JP" sz="1200" dirty="0">
                <a:solidFill>
                  <a:schemeClr val="tx1"/>
                </a:solidFill>
              </a:rPr>
              <a:t>STEP2</a:t>
            </a:r>
          </a:p>
          <a:p>
            <a:pPr algn="ctr"/>
            <a:r>
              <a:rPr lang="ja-JP" altLang="en-US" sz="1200" dirty="0">
                <a:solidFill>
                  <a:schemeClr val="tx1"/>
                </a:solidFill>
              </a:rPr>
              <a:t>ご提案</a:t>
            </a:r>
            <a:endParaRPr lang="en-US" altLang="ja-JP" sz="1200" dirty="0">
              <a:solidFill>
                <a:schemeClr val="tx1"/>
              </a:solidFill>
            </a:endParaRPr>
          </a:p>
        </p:txBody>
      </p:sp>
      <p:sp>
        <p:nvSpPr>
          <p:cNvPr id="56" name="正方形/長方形 55">
            <a:extLst>
              <a:ext uri="{FF2B5EF4-FFF2-40B4-BE49-F238E27FC236}">
                <a16:creationId xmlns:a16="http://schemas.microsoft.com/office/drawing/2014/main" id="{C715F37F-F1E3-4462-A8A4-5512C1C798CA}"/>
              </a:ext>
            </a:extLst>
          </p:cNvPr>
          <p:cNvSpPr/>
          <p:nvPr/>
        </p:nvSpPr>
        <p:spPr>
          <a:xfrm>
            <a:off x="9220197" y="2743531"/>
            <a:ext cx="1013791" cy="54848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a:solidFill>
                  <a:schemeClr val="tx1"/>
                </a:solidFill>
              </a:rPr>
              <a:t>★</a:t>
            </a:r>
            <a:r>
              <a:rPr lang="en-US" altLang="ja-JP" sz="1200">
                <a:solidFill>
                  <a:schemeClr val="tx1"/>
                </a:solidFill>
              </a:rPr>
              <a:t>STEP3</a:t>
            </a:r>
          </a:p>
          <a:p>
            <a:pPr algn="ctr"/>
            <a:r>
              <a:rPr lang="ja-JP" altLang="en-US" sz="1200">
                <a:solidFill>
                  <a:schemeClr val="tx1"/>
                </a:solidFill>
              </a:rPr>
              <a:t>ご提案</a:t>
            </a:r>
            <a:endParaRPr lang="en-US" altLang="ja-JP" sz="1200">
              <a:solidFill>
                <a:schemeClr val="tx1"/>
              </a:solidFill>
            </a:endParaRPr>
          </a:p>
        </p:txBody>
      </p:sp>
      <p:sp>
        <p:nvSpPr>
          <p:cNvPr id="57" name="吹き出し: 線 56">
            <a:extLst>
              <a:ext uri="{FF2B5EF4-FFF2-40B4-BE49-F238E27FC236}">
                <a16:creationId xmlns:a16="http://schemas.microsoft.com/office/drawing/2014/main" id="{9CAE7EE5-F74C-4231-9D91-D894FA7AE294}"/>
              </a:ext>
            </a:extLst>
          </p:cNvPr>
          <p:cNvSpPr/>
          <p:nvPr/>
        </p:nvSpPr>
        <p:spPr>
          <a:xfrm>
            <a:off x="6242537" y="3860777"/>
            <a:ext cx="2509559" cy="2384733"/>
          </a:xfrm>
          <a:prstGeom prst="borderCallout1">
            <a:avLst>
              <a:gd name="adj1" fmla="val -2421"/>
              <a:gd name="adj2" fmla="val 11618"/>
              <a:gd name="adj3" fmla="val -58338"/>
              <a:gd name="adj4" fmla="val 13914"/>
            </a:avLst>
          </a:prstGeom>
          <a:solidFill>
            <a:schemeClr val="bg1"/>
          </a:solidFill>
          <a:ln>
            <a:solidFill>
              <a:srgbClr val="002060"/>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l"/>
            </a:pPr>
            <a:r>
              <a:rPr lang="en-US" altLang="ja-JP" sz="1400" b="0" dirty="0">
                <a:solidFill>
                  <a:srgbClr val="002060"/>
                </a:solidFill>
                <a:latin typeface="+mn-ea"/>
              </a:rPr>
              <a:t>OLS</a:t>
            </a:r>
            <a:r>
              <a:rPr lang="ja-JP" altLang="en-US" sz="1400" b="0" dirty="0">
                <a:solidFill>
                  <a:srgbClr val="002060"/>
                </a:solidFill>
                <a:latin typeface="+mn-ea"/>
              </a:rPr>
              <a:t>固有画面開発～テスト</a:t>
            </a:r>
            <a:endParaRPr lang="en-US" altLang="ja-JP" sz="1400" dirty="0">
              <a:solidFill>
                <a:srgbClr val="002060"/>
              </a:solidFill>
              <a:latin typeface="+mn-ea"/>
            </a:endParaRPr>
          </a:p>
          <a:p>
            <a:r>
              <a:rPr lang="ja-JP" altLang="en-US" sz="1400" dirty="0">
                <a:solidFill>
                  <a:srgbClr val="002060"/>
                </a:solidFill>
                <a:latin typeface="+mn-ea"/>
              </a:rPr>
              <a:t>　</a:t>
            </a:r>
            <a:r>
              <a:rPr lang="en-US" altLang="ja-JP" sz="1400" b="0" dirty="0">
                <a:solidFill>
                  <a:srgbClr val="002060"/>
                </a:solidFill>
                <a:latin typeface="+mn-ea"/>
              </a:rPr>
              <a:t>※</a:t>
            </a:r>
            <a:r>
              <a:rPr lang="ja-JP" altLang="en-US" sz="1400" b="0" dirty="0">
                <a:solidFill>
                  <a:srgbClr val="002060"/>
                </a:solidFill>
                <a:latin typeface="+mn-ea"/>
              </a:rPr>
              <a:t>画面ごとの計画などの具体化は</a:t>
            </a:r>
            <a:r>
              <a:rPr lang="en-US" altLang="ja-JP" sz="1400" b="0" dirty="0">
                <a:solidFill>
                  <a:srgbClr val="002060"/>
                </a:solidFill>
                <a:latin typeface="+mn-ea"/>
              </a:rPr>
              <a:t>STEP1</a:t>
            </a:r>
            <a:r>
              <a:rPr lang="ja-JP" altLang="en-US" sz="1400" b="0" dirty="0">
                <a:solidFill>
                  <a:srgbClr val="002060"/>
                </a:solidFill>
                <a:latin typeface="+mn-ea"/>
              </a:rPr>
              <a:t>の中で検討～策定</a:t>
            </a:r>
            <a:endParaRPr lang="en-US" altLang="ja-JP" sz="1400" b="0" dirty="0">
              <a:solidFill>
                <a:srgbClr val="002060"/>
              </a:solidFill>
              <a:latin typeface="+mn-ea"/>
            </a:endParaRPr>
          </a:p>
          <a:p>
            <a:pPr marL="285750" indent="-285750">
              <a:buFont typeface="Wingdings" panose="05000000000000000000" pitchFamily="2" charset="2"/>
              <a:buChar char="l"/>
            </a:pPr>
            <a:r>
              <a:rPr lang="ja-JP" altLang="en-US" sz="1400" b="0" dirty="0">
                <a:solidFill>
                  <a:srgbClr val="002060"/>
                </a:solidFill>
                <a:latin typeface="+mn-ea"/>
              </a:rPr>
              <a:t>店頭</a:t>
            </a:r>
            <a:r>
              <a:rPr lang="en-US" altLang="ja-JP" sz="1400" b="0" dirty="0">
                <a:solidFill>
                  <a:srgbClr val="002060"/>
                </a:solidFill>
                <a:latin typeface="+mn-ea"/>
              </a:rPr>
              <a:t>/OLS</a:t>
            </a:r>
            <a:r>
              <a:rPr lang="ja-JP" altLang="en-US" sz="1400" b="0" dirty="0">
                <a:solidFill>
                  <a:srgbClr val="002060"/>
                </a:solidFill>
                <a:latin typeface="+mn-ea"/>
              </a:rPr>
              <a:t>共通画面の設計支援、テスト計画</a:t>
            </a:r>
            <a:endParaRPr lang="en-US" altLang="ja-JP" sz="1400" b="0" dirty="0">
              <a:solidFill>
                <a:srgbClr val="002060"/>
              </a:solidFill>
              <a:latin typeface="+mn-ea"/>
            </a:endParaRPr>
          </a:p>
          <a:p>
            <a:pPr marL="285750" indent="-285750">
              <a:buFont typeface="Wingdings" panose="05000000000000000000" pitchFamily="2" charset="2"/>
              <a:buChar char="l"/>
            </a:pPr>
            <a:endParaRPr lang="en-US" altLang="ja-JP" sz="1400" b="0" dirty="0">
              <a:solidFill>
                <a:srgbClr val="002060"/>
              </a:solidFill>
              <a:latin typeface="+mn-ea"/>
            </a:endParaRPr>
          </a:p>
        </p:txBody>
      </p:sp>
      <p:sp>
        <p:nvSpPr>
          <p:cNvPr id="58" name="吹き出し: 線 57">
            <a:extLst>
              <a:ext uri="{FF2B5EF4-FFF2-40B4-BE49-F238E27FC236}">
                <a16:creationId xmlns:a16="http://schemas.microsoft.com/office/drawing/2014/main" id="{D033813C-6AF2-4DCB-BCF6-0E5D1A047597}"/>
              </a:ext>
            </a:extLst>
          </p:cNvPr>
          <p:cNvSpPr/>
          <p:nvPr/>
        </p:nvSpPr>
        <p:spPr>
          <a:xfrm>
            <a:off x="8966295" y="3860776"/>
            <a:ext cx="2604382" cy="2384733"/>
          </a:xfrm>
          <a:prstGeom prst="borderCallout1">
            <a:avLst>
              <a:gd name="adj1" fmla="val -2022"/>
              <a:gd name="adj2" fmla="val 94557"/>
              <a:gd name="adj3" fmla="val -40346"/>
              <a:gd name="adj4" fmla="val 85136"/>
            </a:avLst>
          </a:prstGeom>
          <a:solidFill>
            <a:schemeClr val="bg1"/>
          </a:solidFill>
          <a:ln>
            <a:solidFill>
              <a:srgbClr val="002060"/>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buFont typeface="Wingdings" panose="05000000000000000000" pitchFamily="2" charset="2"/>
              <a:buChar char="l"/>
            </a:pPr>
            <a:r>
              <a:rPr lang="en-US" altLang="ja-JP" sz="1400" b="0">
                <a:solidFill>
                  <a:srgbClr val="002060"/>
                </a:solidFill>
                <a:latin typeface="+mn-ea"/>
              </a:rPr>
              <a:t>Step2</a:t>
            </a:r>
            <a:r>
              <a:rPr lang="ja-JP" altLang="en-US" sz="1400" b="0">
                <a:solidFill>
                  <a:srgbClr val="002060"/>
                </a:solidFill>
                <a:latin typeface="+mn-ea"/>
              </a:rPr>
              <a:t>までの期間中に現行</a:t>
            </a:r>
            <a:r>
              <a:rPr lang="en-US" altLang="ja-JP" sz="1400" b="0">
                <a:solidFill>
                  <a:srgbClr val="002060"/>
                </a:solidFill>
                <a:latin typeface="+mn-ea"/>
              </a:rPr>
              <a:t>OLS</a:t>
            </a:r>
            <a:r>
              <a:rPr lang="ja-JP" altLang="en-US" sz="1400">
                <a:solidFill>
                  <a:srgbClr val="002060"/>
                </a:solidFill>
                <a:latin typeface="+mn-ea"/>
              </a:rPr>
              <a:t>におけるエンハンス対応は並行して走っているため、それを吸収していく。</a:t>
            </a:r>
            <a:endParaRPr lang="en-US" altLang="ja-JP" sz="1400">
              <a:solidFill>
                <a:srgbClr val="002060"/>
              </a:solidFill>
              <a:latin typeface="+mn-ea"/>
            </a:endParaRPr>
          </a:p>
          <a:p>
            <a:r>
              <a:rPr lang="en-US" altLang="ja-JP" sz="1400" b="0">
                <a:solidFill>
                  <a:srgbClr val="002060"/>
                </a:solidFill>
                <a:latin typeface="+mn-ea"/>
              </a:rPr>
              <a:t>※</a:t>
            </a:r>
            <a:r>
              <a:rPr lang="ja-JP" altLang="en-US" sz="1400" b="0">
                <a:solidFill>
                  <a:srgbClr val="002060"/>
                </a:solidFill>
                <a:latin typeface="+mn-ea"/>
              </a:rPr>
              <a:t>優先順位を決定のうえ優先度の高い順に対応し、五月雨でリリースを想定</a:t>
            </a:r>
            <a:endParaRPr lang="en-US" altLang="ja-JP" sz="1400" b="0">
              <a:solidFill>
                <a:srgbClr val="002060"/>
              </a:solidFill>
              <a:latin typeface="+mn-ea"/>
            </a:endParaRPr>
          </a:p>
        </p:txBody>
      </p:sp>
      <p:sp>
        <p:nvSpPr>
          <p:cNvPr id="59" name="吹き出し: 線 58">
            <a:extLst>
              <a:ext uri="{FF2B5EF4-FFF2-40B4-BE49-F238E27FC236}">
                <a16:creationId xmlns:a16="http://schemas.microsoft.com/office/drawing/2014/main" id="{A01BA97A-7BA5-4DFD-A0ED-1BF661A3564C}"/>
              </a:ext>
            </a:extLst>
          </p:cNvPr>
          <p:cNvSpPr/>
          <p:nvPr/>
        </p:nvSpPr>
        <p:spPr>
          <a:xfrm>
            <a:off x="202396" y="3860776"/>
            <a:ext cx="1977279" cy="2384734"/>
          </a:xfrm>
          <a:prstGeom prst="borderCallout1">
            <a:avLst>
              <a:gd name="adj1" fmla="val -2421"/>
              <a:gd name="adj2" fmla="val 11618"/>
              <a:gd name="adj3" fmla="val -78491"/>
              <a:gd name="adj4" fmla="val 43441"/>
            </a:avLst>
          </a:prstGeom>
          <a:solidFill>
            <a:schemeClr val="bg1"/>
          </a:solidFill>
          <a:ln>
            <a:solidFill>
              <a:srgbClr val="002060"/>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400" b="0" dirty="0">
                <a:solidFill>
                  <a:srgbClr val="002060"/>
                </a:solidFill>
                <a:latin typeface="+mn-ea"/>
              </a:rPr>
              <a:t>ACN</a:t>
            </a:r>
            <a:r>
              <a:rPr lang="ja-JP" altLang="en-US" sz="1400" b="0" dirty="0">
                <a:solidFill>
                  <a:srgbClr val="002060"/>
                </a:solidFill>
                <a:latin typeface="+mn-ea"/>
              </a:rPr>
              <a:t>様のアウトプット確認、主管部ヒアリングによる</a:t>
            </a:r>
            <a:r>
              <a:rPr lang="ja-JP" altLang="en-US" sz="1400" dirty="0">
                <a:solidFill>
                  <a:srgbClr val="002060"/>
                </a:solidFill>
                <a:latin typeface="+mn-ea"/>
              </a:rPr>
              <a:t>状況</a:t>
            </a:r>
            <a:r>
              <a:rPr lang="ja-JP" altLang="en-US" sz="1400" b="0" dirty="0">
                <a:solidFill>
                  <a:srgbClr val="002060"/>
                </a:solidFill>
                <a:latin typeface="+mn-ea"/>
              </a:rPr>
              <a:t>把握、</a:t>
            </a:r>
            <a:r>
              <a:rPr lang="en-US" altLang="ja-JP" sz="1400" b="0" dirty="0">
                <a:solidFill>
                  <a:srgbClr val="002060"/>
                </a:solidFill>
                <a:latin typeface="+mn-ea"/>
              </a:rPr>
              <a:t>3</a:t>
            </a:r>
            <a:r>
              <a:rPr lang="ja-JP" altLang="en-US" sz="1400" b="0" dirty="0">
                <a:solidFill>
                  <a:srgbClr val="002060"/>
                </a:solidFill>
                <a:latin typeface="+mn-ea"/>
              </a:rPr>
              <a:t>月以降の進め方検討</a:t>
            </a:r>
            <a:endParaRPr lang="en-US" altLang="ja-JP" sz="1400" b="0" dirty="0">
              <a:solidFill>
                <a:srgbClr val="002060"/>
              </a:solidFill>
              <a:latin typeface="+mn-ea"/>
            </a:endParaRPr>
          </a:p>
        </p:txBody>
      </p:sp>
      <p:sp>
        <p:nvSpPr>
          <p:cNvPr id="60" name="矢印: 五方向 59">
            <a:extLst>
              <a:ext uri="{FF2B5EF4-FFF2-40B4-BE49-F238E27FC236}">
                <a16:creationId xmlns:a16="http://schemas.microsoft.com/office/drawing/2014/main" id="{261750A9-75A1-4539-B8B9-5746B325E80F}"/>
              </a:ext>
            </a:extLst>
          </p:cNvPr>
          <p:cNvSpPr/>
          <p:nvPr/>
        </p:nvSpPr>
        <p:spPr>
          <a:xfrm>
            <a:off x="416595" y="1463091"/>
            <a:ext cx="1403413" cy="430887"/>
          </a:xfrm>
          <a:prstGeom prst="homePlate">
            <a:avLst>
              <a:gd name="adj" fmla="val 24074"/>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b="1"/>
              <a:t>STEP0</a:t>
            </a:r>
            <a:endParaRPr lang="en-US" altLang="ja-JP" sz="900" b="1"/>
          </a:p>
        </p:txBody>
      </p:sp>
      <p:sp>
        <p:nvSpPr>
          <p:cNvPr id="61" name="テキスト プレースホルダー 1">
            <a:extLst>
              <a:ext uri="{FF2B5EF4-FFF2-40B4-BE49-F238E27FC236}">
                <a16:creationId xmlns:a16="http://schemas.microsoft.com/office/drawing/2014/main" id="{3137D8B7-2261-413C-97D1-68CFE8853BFF}"/>
              </a:ext>
            </a:extLst>
          </p:cNvPr>
          <p:cNvSpPr>
            <a:spLocks noGrp="1"/>
          </p:cNvSpPr>
          <p:nvPr>
            <p:ph type="body" sz="quarter" idx="13"/>
          </p:nvPr>
        </p:nvSpPr>
        <p:spPr>
          <a:xfrm>
            <a:off x="202396" y="159868"/>
            <a:ext cx="11299793" cy="366061"/>
          </a:xfrm>
        </p:spPr>
        <p:txBody>
          <a:bodyPr/>
          <a:lstStyle/>
          <a:p>
            <a:r>
              <a:rPr lang="en-US" altLang="ja-JP">
                <a:latin typeface="+mn-ea"/>
              </a:rPr>
              <a:t>OLS</a:t>
            </a:r>
            <a:r>
              <a:rPr kumimoji="1" lang="ja-JP" altLang="en-US">
                <a:latin typeface="+mn-ea"/>
              </a:rPr>
              <a:t>チーム　</a:t>
            </a:r>
            <a:r>
              <a:rPr lang="ja-JP" altLang="en-US">
                <a:latin typeface="+mn-ea"/>
              </a:rPr>
              <a:t>今後の進め方について</a:t>
            </a:r>
            <a:endParaRPr kumimoji="1" lang="ja-JP" altLang="en-US">
              <a:latin typeface="+mn-ea"/>
            </a:endParaRPr>
          </a:p>
        </p:txBody>
      </p:sp>
      <p:sp>
        <p:nvSpPr>
          <p:cNvPr id="53" name="正方形/長方形 52">
            <a:extLst>
              <a:ext uri="{FF2B5EF4-FFF2-40B4-BE49-F238E27FC236}">
                <a16:creationId xmlns:a16="http://schemas.microsoft.com/office/drawing/2014/main" id="{B790B4E2-CD71-46B8-AD11-F70A34BC558A}"/>
              </a:ext>
            </a:extLst>
          </p:cNvPr>
          <p:cNvSpPr/>
          <p:nvPr/>
        </p:nvSpPr>
        <p:spPr>
          <a:xfrm>
            <a:off x="2922108" y="2860739"/>
            <a:ext cx="1013791" cy="54848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dirty="0">
                <a:solidFill>
                  <a:schemeClr val="tx1"/>
                </a:solidFill>
              </a:rPr>
              <a:t>★</a:t>
            </a:r>
            <a:r>
              <a:rPr lang="en-US" altLang="ja-JP" sz="1200" dirty="0">
                <a:solidFill>
                  <a:schemeClr val="tx1"/>
                </a:solidFill>
              </a:rPr>
              <a:t>STEP2</a:t>
            </a:r>
          </a:p>
          <a:p>
            <a:pPr algn="ctr"/>
            <a:r>
              <a:rPr lang="ja-JP" altLang="en-US" sz="1200" dirty="0">
                <a:solidFill>
                  <a:schemeClr val="tx1"/>
                </a:solidFill>
              </a:rPr>
              <a:t>ご契約</a:t>
            </a:r>
            <a:endParaRPr kumimoji="1" lang="ja-JP" altLang="en-US" sz="1200" dirty="0">
              <a:solidFill>
                <a:schemeClr val="tx1"/>
              </a:solidFill>
            </a:endParaRPr>
          </a:p>
        </p:txBody>
      </p:sp>
      <p:sp>
        <p:nvSpPr>
          <p:cNvPr id="55" name="正方形/長方形 54">
            <a:extLst>
              <a:ext uri="{FF2B5EF4-FFF2-40B4-BE49-F238E27FC236}">
                <a16:creationId xmlns:a16="http://schemas.microsoft.com/office/drawing/2014/main" id="{988A455A-CA52-468F-972B-04362B56107A}"/>
              </a:ext>
            </a:extLst>
          </p:cNvPr>
          <p:cNvSpPr/>
          <p:nvPr/>
        </p:nvSpPr>
        <p:spPr>
          <a:xfrm>
            <a:off x="9472119" y="3233162"/>
            <a:ext cx="1013791" cy="54848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a:solidFill>
                  <a:schemeClr val="tx1"/>
                </a:solidFill>
              </a:rPr>
              <a:t>★</a:t>
            </a:r>
            <a:r>
              <a:rPr lang="en-US" altLang="ja-JP" sz="1200">
                <a:solidFill>
                  <a:schemeClr val="tx1"/>
                </a:solidFill>
              </a:rPr>
              <a:t>STEP3</a:t>
            </a:r>
          </a:p>
          <a:p>
            <a:pPr algn="ctr"/>
            <a:r>
              <a:rPr lang="ja-JP" altLang="en-US" sz="1200">
                <a:solidFill>
                  <a:schemeClr val="tx1"/>
                </a:solidFill>
              </a:rPr>
              <a:t>ご契約</a:t>
            </a:r>
            <a:endParaRPr kumimoji="1" lang="ja-JP" altLang="en-US" sz="1200">
              <a:solidFill>
                <a:schemeClr val="tx1"/>
              </a:solidFill>
            </a:endParaRPr>
          </a:p>
        </p:txBody>
      </p:sp>
      <p:sp>
        <p:nvSpPr>
          <p:cNvPr id="5" name="吹き出し: 線 4">
            <a:extLst>
              <a:ext uri="{FF2B5EF4-FFF2-40B4-BE49-F238E27FC236}">
                <a16:creationId xmlns:a16="http://schemas.microsoft.com/office/drawing/2014/main" id="{B137E5D2-5717-4656-BB21-323472C86406}"/>
              </a:ext>
            </a:extLst>
          </p:cNvPr>
          <p:cNvSpPr/>
          <p:nvPr/>
        </p:nvSpPr>
        <p:spPr>
          <a:xfrm>
            <a:off x="2426677" y="3860778"/>
            <a:ext cx="3522786" cy="2384734"/>
          </a:xfrm>
          <a:prstGeom prst="borderCallout1">
            <a:avLst>
              <a:gd name="adj1" fmla="val -2421"/>
              <a:gd name="adj2" fmla="val 11618"/>
              <a:gd name="adj3" fmla="val -78880"/>
              <a:gd name="adj4" fmla="val 4084"/>
            </a:avLst>
          </a:prstGeom>
          <a:solidFill>
            <a:schemeClr val="bg1"/>
          </a:solidFill>
          <a:ln>
            <a:solidFill>
              <a:srgbClr val="002060"/>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buFont typeface="Wingdings" panose="05000000000000000000" pitchFamily="2" charset="2"/>
              <a:buChar char="l"/>
            </a:pPr>
            <a:r>
              <a:rPr lang="ja-JP" altLang="en-US" sz="1400" b="0" dirty="0">
                <a:solidFill>
                  <a:srgbClr val="002060"/>
                </a:solidFill>
                <a:latin typeface="+mn-ea"/>
              </a:rPr>
              <a:t>開発環境</a:t>
            </a:r>
            <a:r>
              <a:rPr lang="ja-JP" altLang="en-US" sz="1400" dirty="0">
                <a:solidFill>
                  <a:srgbClr val="002060"/>
                </a:solidFill>
                <a:latin typeface="+mn-ea"/>
              </a:rPr>
              <a:t>、フロー、管理方法など</a:t>
            </a:r>
            <a:r>
              <a:rPr lang="ja-JP" altLang="en-US" sz="1400" b="0" dirty="0">
                <a:solidFill>
                  <a:srgbClr val="002060"/>
                </a:solidFill>
                <a:latin typeface="+mn-ea"/>
              </a:rPr>
              <a:t>把握</a:t>
            </a:r>
            <a:endParaRPr lang="en-US" altLang="ja-JP" sz="1400" b="0" dirty="0">
              <a:solidFill>
                <a:srgbClr val="002060"/>
              </a:solidFill>
              <a:latin typeface="+mn-ea"/>
            </a:endParaRPr>
          </a:p>
          <a:p>
            <a:pPr marL="171450" indent="-171450">
              <a:buFont typeface="Wingdings" panose="05000000000000000000" pitchFamily="2" charset="2"/>
              <a:buChar char="l"/>
            </a:pPr>
            <a:r>
              <a:rPr lang="en-US" altLang="ja-JP" sz="1400" b="0" dirty="0">
                <a:solidFill>
                  <a:srgbClr val="002060"/>
                </a:solidFill>
                <a:latin typeface="+mn-ea"/>
              </a:rPr>
              <a:t>OLS</a:t>
            </a:r>
            <a:r>
              <a:rPr lang="ja-JP" altLang="en-US" sz="1400" b="0" dirty="0">
                <a:solidFill>
                  <a:srgbClr val="002060"/>
                </a:solidFill>
                <a:latin typeface="+mn-ea"/>
              </a:rPr>
              <a:t>固有のシンプルな動的画面</a:t>
            </a:r>
            <a:r>
              <a:rPr lang="en-US" altLang="ja-JP" sz="1400" b="0" dirty="0">
                <a:solidFill>
                  <a:srgbClr val="002060"/>
                </a:solidFill>
                <a:latin typeface="+mn-ea"/>
              </a:rPr>
              <a:t>1</a:t>
            </a:r>
            <a:r>
              <a:rPr lang="ja-JP" altLang="en-US" sz="1400" b="0" dirty="0">
                <a:solidFill>
                  <a:srgbClr val="002060"/>
                </a:solidFill>
                <a:latin typeface="+mn-ea"/>
              </a:rPr>
              <a:t>～</a:t>
            </a:r>
            <a:r>
              <a:rPr lang="en-US" altLang="ja-JP" sz="1400" b="0" dirty="0">
                <a:solidFill>
                  <a:srgbClr val="002060"/>
                </a:solidFill>
                <a:latin typeface="+mn-ea"/>
              </a:rPr>
              <a:t>2</a:t>
            </a:r>
            <a:r>
              <a:rPr lang="ja-JP" altLang="en-US" sz="1400" b="0" dirty="0">
                <a:solidFill>
                  <a:srgbClr val="002060"/>
                </a:solidFill>
                <a:latin typeface="+mn-ea"/>
              </a:rPr>
              <a:t>画面開発（</a:t>
            </a:r>
            <a:r>
              <a:rPr lang="en-US" altLang="ja-JP" sz="1400" b="0" dirty="0">
                <a:solidFill>
                  <a:srgbClr val="002060"/>
                </a:solidFill>
                <a:latin typeface="+mn-ea"/>
              </a:rPr>
              <a:t>iPhone</a:t>
            </a:r>
            <a:r>
              <a:rPr lang="ja-JP" altLang="en-US" sz="1400" b="0" dirty="0">
                <a:solidFill>
                  <a:srgbClr val="002060"/>
                </a:solidFill>
                <a:latin typeface="+mn-ea"/>
              </a:rPr>
              <a:t>扉、</a:t>
            </a:r>
            <a:r>
              <a:rPr lang="en-US" altLang="ja-JP" sz="1400" b="0" dirty="0">
                <a:solidFill>
                  <a:srgbClr val="002060"/>
                </a:solidFill>
                <a:latin typeface="+mn-ea"/>
              </a:rPr>
              <a:t>iPad</a:t>
            </a:r>
            <a:r>
              <a:rPr lang="ja-JP" altLang="en-US" sz="1400" b="0" dirty="0">
                <a:solidFill>
                  <a:srgbClr val="002060"/>
                </a:solidFill>
                <a:latin typeface="+mn-ea"/>
              </a:rPr>
              <a:t>扉ページなどを想定）</a:t>
            </a:r>
            <a:endParaRPr lang="en-US" altLang="ja-JP" sz="1400" b="0" dirty="0">
              <a:solidFill>
                <a:srgbClr val="002060"/>
              </a:solidFill>
              <a:latin typeface="+mn-ea"/>
            </a:endParaRPr>
          </a:p>
          <a:p>
            <a:pPr marL="171450" indent="-171450">
              <a:buFont typeface="Wingdings" panose="05000000000000000000" pitchFamily="2" charset="2"/>
              <a:buChar char="l"/>
            </a:pPr>
            <a:r>
              <a:rPr lang="ja-JP" altLang="en-US" sz="1400" b="0" dirty="0">
                <a:solidFill>
                  <a:srgbClr val="002060"/>
                </a:solidFill>
                <a:latin typeface="+mn-ea"/>
              </a:rPr>
              <a:t>店頭</a:t>
            </a:r>
            <a:r>
              <a:rPr lang="en-US" altLang="ja-JP" sz="1400" b="0" dirty="0">
                <a:solidFill>
                  <a:srgbClr val="002060"/>
                </a:solidFill>
                <a:latin typeface="+mn-ea"/>
              </a:rPr>
              <a:t>/OLS</a:t>
            </a:r>
            <a:r>
              <a:rPr lang="ja-JP" altLang="en-US" sz="1400" b="0" dirty="0">
                <a:solidFill>
                  <a:srgbClr val="002060"/>
                </a:solidFill>
                <a:latin typeface="+mn-ea"/>
              </a:rPr>
              <a:t>共通画面の開発状況確認、（必要に応じて）設計支援</a:t>
            </a:r>
            <a:endParaRPr lang="en-US" altLang="ja-JP" sz="1400" b="0" dirty="0">
              <a:solidFill>
                <a:srgbClr val="002060"/>
              </a:solidFill>
              <a:latin typeface="+mn-ea"/>
            </a:endParaRPr>
          </a:p>
          <a:p>
            <a:pPr marL="171450" indent="-171450">
              <a:buFont typeface="Wingdings" panose="05000000000000000000" pitchFamily="2" charset="2"/>
              <a:buChar char="l"/>
            </a:pPr>
            <a:r>
              <a:rPr lang="en-US" altLang="ja-JP" sz="1400" b="0" dirty="0">
                <a:solidFill>
                  <a:srgbClr val="002060"/>
                </a:solidFill>
                <a:latin typeface="+mn-ea"/>
              </a:rPr>
              <a:t>STEP2</a:t>
            </a:r>
            <a:r>
              <a:rPr lang="ja-JP" altLang="en-US" sz="1400" b="0" dirty="0">
                <a:solidFill>
                  <a:srgbClr val="002060"/>
                </a:solidFill>
                <a:latin typeface="+mn-ea"/>
              </a:rPr>
              <a:t>計画（画面ごとのスケジュール、全体工数見積り、リスク、前提条件など精査、リソース調達、リソース計画など）</a:t>
            </a:r>
            <a:endParaRPr kumimoji="1" lang="ja-JP" altLang="en-US" sz="1400" dirty="0">
              <a:solidFill>
                <a:srgbClr val="002060"/>
              </a:solidFill>
            </a:endParaRPr>
          </a:p>
        </p:txBody>
      </p:sp>
    </p:spTree>
    <p:extLst>
      <p:ext uri="{BB962C8B-B14F-4D97-AF65-F5344CB8AC3E}">
        <p14:creationId xmlns:p14="http://schemas.microsoft.com/office/powerpoint/2010/main" val="10732344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DFC23292-20AA-CD47-88E2-90E9530A8A98}"/>
              </a:ext>
            </a:extLst>
          </p:cNvPr>
          <p:cNvSpPr>
            <a:spLocks noGrp="1"/>
          </p:cNvSpPr>
          <p:nvPr>
            <p:ph type="sldNum" sz="quarter" idx="4"/>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6EA834DF-A61D-B84A-8218-DEE36C78816F}" type="slidenum">
              <a:rPr kumimoji="1" lang="ja-JP" altLang="en-US" sz="1200" b="0" i="0" u="none" strike="noStrike" kern="1200" cap="none" spc="0" normalizeH="0" baseline="0" noProof="0" smtClean="0">
                <a:ln>
                  <a:noFill/>
                </a:ln>
                <a:solidFill>
                  <a:srgbClr val="E7E6E6"/>
                </a:solidFill>
                <a:effectLst/>
                <a:uLnTx/>
                <a:uFillTx/>
                <a:latin typeface="游ゴシック"/>
                <a:ea typeface="游ゴシック"/>
                <a:cs typeface="+mn-cs"/>
              </a:rPr>
              <a:pPr marL="0" marR="0" lvl="0" indent="0" algn="ctr" defTabSz="914400" rtl="0" eaLnBrk="1" fontAlgn="auto" latinLnBrk="0" hangingPunct="1">
                <a:lnSpc>
                  <a:spcPct val="100000"/>
                </a:lnSpc>
                <a:spcBef>
                  <a:spcPts val="0"/>
                </a:spcBef>
                <a:spcAft>
                  <a:spcPts val="0"/>
                </a:spcAft>
                <a:buClrTx/>
                <a:buSzTx/>
                <a:buFontTx/>
                <a:buNone/>
                <a:tabLst/>
                <a:defRPr/>
              </a:pPr>
              <a:t>21</a:t>
            </a:fld>
            <a:endParaRPr kumimoji="1" lang="ja-JP" altLang="en-US" sz="1200" b="0" i="0" u="none" strike="noStrike" kern="1200" cap="none" spc="0" normalizeH="0" baseline="0" noProof="0">
              <a:ln>
                <a:noFill/>
              </a:ln>
              <a:solidFill>
                <a:srgbClr val="E7E6E6"/>
              </a:solidFill>
              <a:effectLst/>
              <a:uLnTx/>
              <a:uFillTx/>
              <a:latin typeface="游ゴシック"/>
              <a:ea typeface="游ゴシック"/>
              <a:cs typeface="+mn-cs"/>
            </a:endParaRPr>
          </a:p>
        </p:txBody>
      </p:sp>
      <p:grpSp>
        <p:nvGrpSpPr>
          <p:cNvPr id="25" name="グループ化 24">
            <a:extLst>
              <a:ext uri="{FF2B5EF4-FFF2-40B4-BE49-F238E27FC236}">
                <a16:creationId xmlns:a16="http://schemas.microsoft.com/office/drawing/2014/main" id="{0A95A9D6-1446-E241-0B92-73472EAD03ED}"/>
              </a:ext>
            </a:extLst>
          </p:cNvPr>
          <p:cNvGrpSpPr/>
          <p:nvPr/>
        </p:nvGrpSpPr>
        <p:grpSpPr>
          <a:xfrm>
            <a:off x="456769" y="911893"/>
            <a:ext cx="11045420" cy="5350776"/>
            <a:chOff x="456769" y="1056961"/>
            <a:chExt cx="11045420" cy="6011598"/>
          </a:xfrm>
        </p:grpSpPr>
        <p:sp>
          <p:nvSpPr>
            <p:cNvPr id="7" name="正方形/長方形 6">
              <a:extLst>
                <a:ext uri="{FF2B5EF4-FFF2-40B4-BE49-F238E27FC236}">
                  <a16:creationId xmlns:a16="http://schemas.microsoft.com/office/drawing/2014/main" id="{A80C10BF-13FE-910D-8155-7B9C42EB3CAF}"/>
                </a:ext>
              </a:extLst>
            </p:cNvPr>
            <p:cNvSpPr/>
            <p:nvPr/>
          </p:nvSpPr>
          <p:spPr>
            <a:xfrm>
              <a:off x="456769" y="1056961"/>
              <a:ext cx="1353177" cy="921595"/>
            </a:xfrm>
            <a:prstGeom prst="rect">
              <a:avLst/>
            </a:prstGeom>
            <a:solidFill>
              <a:schemeClr val="bg1">
                <a:lumMod val="5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b="1"/>
                <a:t>目的</a:t>
              </a:r>
            </a:p>
          </p:txBody>
        </p:sp>
        <p:sp>
          <p:nvSpPr>
            <p:cNvPr id="8" name="正方形/長方形 7">
              <a:extLst>
                <a:ext uri="{FF2B5EF4-FFF2-40B4-BE49-F238E27FC236}">
                  <a16:creationId xmlns:a16="http://schemas.microsoft.com/office/drawing/2014/main" id="{E8A8399E-23C9-69A2-9738-CAA19FBA1E68}"/>
                </a:ext>
              </a:extLst>
            </p:cNvPr>
            <p:cNvSpPr/>
            <p:nvPr/>
          </p:nvSpPr>
          <p:spPr>
            <a:xfrm>
              <a:off x="1923194" y="1056961"/>
              <a:ext cx="9578995" cy="921595"/>
            </a:xfrm>
            <a:prstGeom prst="rect">
              <a:avLst/>
            </a:prstGeom>
            <a:solidFill>
              <a:schemeClr val="bg1"/>
            </a:solid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6213" indent="-176213">
                <a:buFont typeface="Arial" panose="020B0604020202020204" pitchFamily="34" charset="0"/>
                <a:buChar char="•"/>
              </a:pPr>
              <a:r>
                <a:rPr lang="en-US" altLang="ja-JP" sz="1400">
                  <a:solidFill>
                    <a:schemeClr val="tx1"/>
                  </a:solidFill>
                </a:rPr>
                <a:t>11</a:t>
              </a:r>
              <a:r>
                <a:rPr lang="ja-JP" altLang="en-US" sz="1400">
                  <a:solidFill>
                    <a:schemeClr val="tx1"/>
                  </a:solidFill>
                </a:rPr>
                <a:t>月リリースに向けた</a:t>
              </a:r>
              <a:r>
                <a:rPr lang="en-US" altLang="ja-JP" sz="1400">
                  <a:solidFill>
                    <a:schemeClr val="tx1"/>
                  </a:solidFill>
                </a:rPr>
                <a:t>STEP2</a:t>
              </a:r>
              <a:r>
                <a:rPr lang="ja-JP" altLang="en-US" sz="1400">
                  <a:solidFill>
                    <a:schemeClr val="tx1"/>
                  </a:solidFill>
                </a:rPr>
                <a:t>（</a:t>
              </a:r>
              <a:r>
                <a:rPr lang="en-US" altLang="ja-JP" sz="1400">
                  <a:solidFill>
                    <a:schemeClr val="tx1"/>
                  </a:solidFill>
                </a:rPr>
                <a:t>5</a:t>
              </a:r>
              <a:r>
                <a:rPr lang="ja-JP" altLang="en-US" sz="1400">
                  <a:solidFill>
                    <a:schemeClr val="tx1"/>
                  </a:solidFill>
                </a:rPr>
                <a:t>月～</a:t>
              </a:r>
              <a:r>
                <a:rPr lang="en-US" altLang="ja-JP" sz="1400">
                  <a:solidFill>
                    <a:schemeClr val="tx1"/>
                  </a:solidFill>
                </a:rPr>
                <a:t>11</a:t>
              </a:r>
              <a:r>
                <a:rPr lang="ja-JP" altLang="en-US" sz="1400">
                  <a:solidFill>
                    <a:schemeClr val="tx1"/>
                  </a:solidFill>
                </a:rPr>
                <a:t>月）以降の開発を効率よく確実に進めるため、現状把握、開発環境把握、開発フロー確認・把握を実施するとともに、</a:t>
              </a:r>
              <a:r>
                <a:rPr lang="en-US" altLang="ja-JP" sz="1400">
                  <a:solidFill>
                    <a:schemeClr val="tx1"/>
                  </a:solidFill>
                </a:rPr>
                <a:t>STEP2</a:t>
              </a:r>
              <a:r>
                <a:rPr lang="ja-JP" altLang="en-US" sz="1400">
                  <a:solidFill>
                    <a:schemeClr val="tx1"/>
                  </a:solidFill>
                </a:rPr>
                <a:t>に向けたリソース調整・調達、</a:t>
              </a:r>
              <a:r>
                <a:rPr lang="en-US" altLang="ja-JP" sz="1400">
                  <a:solidFill>
                    <a:schemeClr val="tx1"/>
                  </a:solidFill>
                </a:rPr>
                <a:t>STEP</a:t>
              </a:r>
              <a:r>
                <a:rPr lang="ja-JP" altLang="en-US" sz="1400">
                  <a:solidFill>
                    <a:schemeClr val="tx1"/>
                  </a:solidFill>
                </a:rPr>
                <a:t>計画を行う</a:t>
              </a:r>
              <a:endParaRPr lang="en-US" altLang="ja-JP" sz="1400">
                <a:solidFill>
                  <a:schemeClr val="tx1"/>
                </a:solidFill>
              </a:endParaRPr>
            </a:p>
          </p:txBody>
        </p:sp>
        <p:sp>
          <p:nvSpPr>
            <p:cNvPr id="10" name="正方形/長方形 9">
              <a:extLst>
                <a:ext uri="{FF2B5EF4-FFF2-40B4-BE49-F238E27FC236}">
                  <a16:creationId xmlns:a16="http://schemas.microsoft.com/office/drawing/2014/main" id="{3984C3FE-6226-193C-B397-DA40E9F75D0E}"/>
                </a:ext>
              </a:extLst>
            </p:cNvPr>
            <p:cNvSpPr/>
            <p:nvPr/>
          </p:nvSpPr>
          <p:spPr>
            <a:xfrm>
              <a:off x="456769" y="3825751"/>
              <a:ext cx="1353177" cy="1202436"/>
            </a:xfrm>
            <a:prstGeom prst="rect">
              <a:avLst/>
            </a:prstGeom>
            <a:solidFill>
              <a:schemeClr val="bg1">
                <a:lumMod val="5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b="1"/>
                <a:t>対象画面</a:t>
              </a:r>
            </a:p>
          </p:txBody>
        </p:sp>
        <p:sp>
          <p:nvSpPr>
            <p:cNvPr id="12" name="正方形/長方形 11">
              <a:extLst>
                <a:ext uri="{FF2B5EF4-FFF2-40B4-BE49-F238E27FC236}">
                  <a16:creationId xmlns:a16="http://schemas.microsoft.com/office/drawing/2014/main" id="{C26D8CB6-A38B-AE6E-8CB3-6F722BD14A2F}"/>
                </a:ext>
              </a:extLst>
            </p:cNvPr>
            <p:cNvSpPr/>
            <p:nvPr/>
          </p:nvSpPr>
          <p:spPr>
            <a:xfrm>
              <a:off x="1923194" y="3825751"/>
              <a:ext cx="9578995" cy="1202436"/>
            </a:xfrm>
            <a:prstGeom prst="rect">
              <a:avLst/>
            </a:prstGeom>
            <a:solidFill>
              <a:schemeClr val="bg1"/>
            </a:solid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400" dirty="0">
                  <a:solidFill>
                    <a:schemeClr val="tx1"/>
                  </a:solidFill>
                </a:rPr>
                <a:t>iPhone</a:t>
              </a:r>
              <a:r>
                <a:rPr lang="ja-JP" altLang="en-US" sz="1400" dirty="0">
                  <a:solidFill>
                    <a:schemeClr val="tx1"/>
                  </a:solidFill>
                </a:rPr>
                <a:t>扉ページ、</a:t>
              </a:r>
              <a:r>
                <a:rPr lang="en-US" altLang="ja-JP" sz="1400" dirty="0">
                  <a:solidFill>
                    <a:schemeClr val="tx1"/>
                  </a:solidFill>
                </a:rPr>
                <a:t>iPad</a:t>
              </a:r>
              <a:r>
                <a:rPr lang="ja-JP" altLang="en-US" sz="1400" dirty="0">
                  <a:solidFill>
                    <a:schemeClr val="tx1"/>
                  </a:solidFill>
                </a:rPr>
                <a:t>扉ページなどのシンプルな動的ページを</a:t>
              </a:r>
              <a:r>
                <a:rPr lang="en-US" altLang="ja-JP" sz="1400" dirty="0">
                  <a:solidFill>
                    <a:schemeClr val="tx1"/>
                  </a:solidFill>
                </a:rPr>
                <a:t>2</a:t>
              </a:r>
              <a:r>
                <a:rPr lang="ja-JP" altLang="en-US" sz="1400" dirty="0">
                  <a:solidFill>
                    <a:schemeClr val="tx1"/>
                  </a:solidFill>
                </a:rPr>
                <a:t>～</a:t>
              </a:r>
              <a:r>
                <a:rPr lang="en-US" altLang="ja-JP" sz="1400" dirty="0">
                  <a:solidFill>
                    <a:schemeClr val="tx1"/>
                  </a:solidFill>
                </a:rPr>
                <a:t>4</a:t>
              </a:r>
              <a:r>
                <a:rPr lang="ja-JP" altLang="en-US" sz="1400" dirty="0">
                  <a:solidFill>
                    <a:schemeClr val="tx1"/>
                  </a:solidFill>
                </a:rPr>
                <a:t>ページ程度想定</a:t>
              </a:r>
              <a:endParaRPr lang="en-US" altLang="ja-JP" sz="1400" dirty="0">
                <a:solidFill>
                  <a:schemeClr val="tx1"/>
                </a:solidFill>
              </a:endParaRPr>
            </a:p>
          </p:txBody>
        </p:sp>
        <p:sp>
          <p:nvSpPr>
            <p:cNvPr id="13" name="正方形/長方形 12">
              <a:extLst>
                <a:ext uri="{FF2B5EF4-FFF2-40B4-BE49-F238E27FC236}">
                  <a16:creationId xmlns:a16="http://schemas.microsoft.com/office/drawing/2014/main" id="{8DDBF6DF-AABD-494B-8D86-0C9F5A881879}"/>
                </a:ext>
              </a:extLst>
            </p:cNvPr>
            <p:cNvSpPr/>
            <p:nvPr/>
          </p:nvSpPr>
          <p:spPr>
            <a:xfrm>
              <a:off x="456769" y="5127071"/>
              <a:ext cx="1353177" cy="921595"/>
            </a:xfrm>
            <a:prstGeom prst="rect">
              <a:avLst/>
            </a:prstGeom>
            <a:solidFill>
              <a:schemeClr val="bg1">
                <a:lumMod val="5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b="1"/>
                <a:t>期間</a:t>
              </a:r>
            </a:p>
          </p:txBody>
        </p:sp>
        <p:sp>
          <p:nvSpPr>
            <p:cNvPr id="14" name="正方形/長方形 13">
              <a:extLst>
                <a:ext uri="{FF2B5EF4-FFF2-40B4-BE49-F238E27FC236}">
                  <a16:creationId xmlns:a16="http://schemas.microsoft.com/office/drawing/2014/main" id="{3DBAA31A-BD30-D5F4-2D8B-C597EFED3194}"/>
                </a:ext>
              </a:extLst>
            </p:cNvPr>
            <p:cNvSpPr/>
            <p:nvPr/>
          </p:nvSpPr>
          <p:spPr>
            <a:xfrm>
              <a:off x="1923194" y="5127071"/>
              <a:ext cx="9578995" cy="921595"/>
            </a:xfrm>
            <a:prstGeom prst="rect">
              <a:avLst/>
            </a:prstGeom>
            <a:solidFill>
              <a:schemeClr val="bg1"/>
            </a:solid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400">
                  <a:solidFill>
                    <a:schemeClr val="tx1"/>
                  </a:solidFill>
                </a:rPr>
                <a:t>2023</a:t>
              </a:r>
              <a:r>
                <a:rPr lang="ja-JP" altLang="en-US" sz="1400">
                  <a:solidFill>
                    <a:schemeClr val="tx1"/>
                  </a:solidFill>
                </a:rPr>
                <a:t>年</a:t>
              </a:r>
              <a:r>
                <a:rPr lang="en-US" altLang="ja-JP" sz="1400">
                  <a:solidFill>
                    <a:schemeClr val="tx1"/>
                  </a:solidFill>
                </a:rPr>
                <a:t>3</a:t>
              </a:r>
              <a:r>
                <a:rPr lang="ja-JP" altLang="en-US" sz="1400">
                  <a:solidFill>
                    <a:schemeClr val="tx1"/>
                  </a:solidFill>
                </a:rPr>
                <a:t>月</a:t>
              </a:r>
              <a:r>
                <a:rPr lang="en-US" altLang="ja-JP" sz="1400">
                  <a:solidFill>
                    <a:schemeClr val="tx1"/>
                  </a:solidFill>
                </a:rPr>
                <a:t>16</a:t>
              </a:r>
              <a:r>
                <a:rPr lang="ja-JP" altLang="en-US" sz="1400">
                  <a:solidFill>
                    <a:schemeClr val="tx1"/>
                  </a:solidFill>
                </a:rPr>
                <a:t>日～</a:t>
              </a:r>
              <a:r>
                <a:rPr lang="en-US" altLang="ja-JP" sz="1400">
                  <a:solidFill>
                    <a:schemeClr val="tx1"/>
                  </a:solidFill>
                </a:rPr>
                <a:t>2023</a:t>
              </a:r>
              <a:r>
                <a:rPr lang="ja-JP" altLang="en-US" sz="1400">
                  <a:solidFill>
                    <a:schemeClr val="tx1"/>
                  </a:solidFill>
                </a:rPr>
                <a:t>年</a:t>
              </a:r>
              <a:r>
                <a:rPr lang="en-US" altLang="ja-JP" sz="1400">
                  <a:solidFill>
                    <a:schemeClr val="tx1"/>
                  </a:solidFill>
                </a:rPr>
                <a:t>4</a:t>
              </a:r>
              <a:r>
                <a:rPr lang="ja-JP" altLang="en-US" sz="1400">
                  <a:solidFill>
                    <a:schemeClr val="tx1"/>
                  </a:solidFill>
                </a:rPr>
                <a:t>月</a:t>
              </a:r>
              <a:r>
                <a:rPr lang="en-US" altLang="ja-JP" sz="1400">
                  <a:solidFill>
                    <a:schemeClr val="tx1"/>
                  </a:solidFill>
                </a:rPr>
                <a:t>30</a:t>
              </a:r>
              <a:r>
                <a:rPr lang="ja-JP" altLang="en-US" sz="1400">
                  <a:solidFill>
                    <a:schemeClr val="tx1"/>
                  </a:solidFill>
                </a:rPr>
                <a:t>日</a:t>
              </a:r>
              <a:endParaRPr kumimoji="1" lang="ja-JP" altLang="en-US" sz="1400">
                <a:solidFill>
                  <a:schemeClr val="tx1"/>
                </a:solidFill>
              </a:endParaRPr>
            </a:p>
          </p:txBody>
        </p:sp>
        <p:sp>
          <p:nvSpPr>
            <p:cNvPr id="17" name="正方形/長方形 16">
              <a:extLst>
                <a:ext uri="{FF2B5EF4-FFF2-40B4-BE49-F238E27FC236}">
                  <a16:creationId xmlns:a16="http://schemas.microsoft.com/office/drawing/2014/main" id="{FD4FAA20-0CDA-70D6-427D-6245B307C716}"/>
                </a:ext>
              </a:extLst>
            </p:cNvPr>
            <p:cNvSpPr/>
            <p:nvPr/>
          </p:nvSpPr>
          <p:spPr>
            <a:xfrm>
              <a:off x="456769" y="2077438"/>
              <a:ext cx="1353177" cy="1650017"/>
            </a:xfrm>
            <a:prstGeom prst="rect">
              <a:avLst/>
            </a:prstGeom>
            <a:solidFill>
              <a:schemeClr val="bg1">
                <a:lumMod val="5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b="1"/>
                <a:t>主な業務</a:t>
              </a:r>
            </a:p>
          </p:txBody>
        </p:sp>
        <p:sp>
          <p:nvSpPr>
            <p:cNvPr id="18" name="正方形/長方形 17">
              <a:extLst>
                <a:ext uri="{FF2B5EF4-FFF2-40B4-BE49-F238E27FC236}">
                  <a16:creationId xmlns:a16="http://schemas.microsoft.com/office/drawing/2014/main" id="{9B2842B4-BED1-6C64-E19A-F5BC0F2E5192}"/>
                </a:ext>
              </a:extLst>
            </p:cNvPr>
            <p:cNvSpPr/>
            <p:nvPr/>
          </p:nvSpPr>
          <p:spPr>
            <a:xfrm>
              <a:off x="1923194" y="2077438"/>
              <a:ext cx="9578995" cy="1650017"/>
            </a:xfrm>
            <a:prstGeom prst="rect">
              <a:avLst/>
            </a:prstGeom>
            <a:solidFill>
              <a:schemeClr val="bg1"/>
            </a:solid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6213" indent="-176213">
                <a:buFont typeface="Arial" panose="020B0604020202020204" pitchFamily="34" charset="0"/>
                <a:buChar char="•"/>
              </a:pPr>
              <a:r>
                <a:rPr lang="ja-JP" altLang="en-US" sz="1400" b="0" dirty="0">
                  <a:solidFill>
                    <a:schemeClr val="tx1"/>
                  </a:solidFill>
                  <a:latin typeface="+mn-ea"/>
                </a:rPr>
                <a:t>開発環境、フロー、管理方法など把握</a:t>
              </a:r>
              <a:endParaRPr lang="en-US" altLang="ja-JP" sz="1400" b="0" dirty="0">
                <a:solidFill>
                  <a:schemeClr val="tx1"/>
                </a:solidFill>
                <a:latin typeface="+mn-ea"/>
              </a:endParaRPr>
            </a:p>
            <a:p>
              <a:pPr marL="176213" indent="-176213">
                <a:buFont typeface="Arial" panose="020B0604020202020204" pitchFamily="34" charset="0"/>
                <a:buChar char="•"/>
              </a:pPr>
              <a:r>
                <a:rPr lang="ja-JP" altLang="en-US" sz="1400" dirty="0">
                  <a:solidFill>
                    <a:schemeClr val="tx1"/>
                  </a:solidFill>
                  <a:latin typeface="+mn-ea"/>
                </a:rPr>
                <a:t>開発状況実態把握（</a:t>
              </a:r>
              <a:r>
                <a:rPr lang="en-US" altLang="ja-JP" sz="1400" dirty="0">
                  <a:solidFill>
                    <a:schemeClr val="tx1"/>
                  </a:solidFill>
                  <a:latin typeface="+mn-ea"/>
                </a:rPr>
                <a:t>UI</a:t>
              </a:r>
              <a:r>
                <a:rPr lang="ja-JP" altLang="en-US" sz="1400" dirty="0">
                  <a:solidFill>
                    <a:schemeClr val="tx1"/>
                  </a:solidFill>
                  <a:latin typeface="+mn-ea"/>
                </a:rPr>
                <a:t>、</a:t>
              </a:r>
              <a:r>
                <a:rPr lang="en-US" altLang="ja-JP" sz="1400" dirty="0">
                  <a:solidFill>
                    <a:schemeClr val="tx1"/>
                  </a:solidFill>
                  <a:latin typeface="+mn-ea"/>
                </a:rPr>
                <a:t>BFF</a:t>
              </a:r>
              <a:r>
                <a:rPr lang="ja-JP" altLang="en-US" sz="1400" dirty="0">
                  <a:solidFill>
                    <a:schemeClr val="tx1"/>
                  </a:solidFill>
                  <a:latin typeface="+mn-ea"/>
                </a:rPr>
                <a:t>、</a:t>
              </a:r>
              <a:r>
                <a:rPr lang="en-US" altLang="ja-JP" sz="1400" dirty="0">
                  <a:solidFill>
                    <a:schemeClr val="tx1"/>
                  </a:solidFill>
                  <a:latin typeface="+mn-ea"/>
                </a:rPr>
                <a:t>BS</a:t>
              </a:r>
              <a:r>
                <a:rPr lang="ja-JP" altLang="en-US" sz="1400" dirty="0">
                  <a:solidFill>
                    <a:schemeClr val="tx1"/>
                  </a:solidFill>
                  <a:latin typeface="+mn-ea"/>
                </a:rPr>
                <a:t>などの進捗状況、過不足精査）</a:t>
              </a:r>
              <a:endParaRPr lang="en-US" altLang="ja-JP" sz="1400" b="0" dirty="0">
                <a:solidFill>
                  <a:schemeClr val="tx1"/>
                </a:solidFill>
                <a:latin typeface="+mn-ea"/>
              </a:endParaRPr>
            </a:p>
            <a:p>
              <a:pPr marL="176213" indent="-176213">
                <a:buFont typeface="Arial" panose="020B0604020202020204" pitchFamily="34" charset="0"/>
                <a:buChar char="•"/>
              </a:pPr>
              <a:r>
                <a:rPr lang="en-US" altLang="ja-JP" sz="1400" b="0" dirty="0">
                  <a:solidFill>
                    <a:schemeClr val="tx1"/>
                  </a:solidFill>
                  <a:latin typeface="+mn-ea"/>
                </a:rPr>
                <a:t>OLS</a:t>
              </a:r>
              <a:r>
                <a:rPr lang="ja-JP" altLang="en-US" sz="1400" b="0" dirty="0">
                  <a:solidFill>
                    <a:schemeClr val="tx1"/>
                  </a:solidFill>
                  <a:latin typeface="+mn-ea"/>
                </a:rPr>
                <a:t>固有のシンプルな動的画面</a:t>
              </a:r>
              <a:r>
                <a:rPr lang="en-US" altLang="ja-JP" sz="1400" dirty="0">
                  <a:solidFill>
                    <a:schemeClr val="tx1"/>
                  </a:solidFill>
                  <a:latin typeface="+mn-ea"/>
                </a:rPr>
                <a:t>2</a:t>
              </a:r>
              <a:r>
                <a:rPr lang="ja-JP" altLang="en-US" sz="1400" b="0" dirty="0">
                  <a:solidFill>
                    <a:schemeClr val="tx1"/>
                  </a:solidFill>
                  <a:latin typeface="+mn-ea"/>
                </a:rPr>
                <a:t>～</a:t>
              </a:r>
              <a:r>
                <a:rPr lang="en-US" altLang="ja-JP" sz="1400" dirty="0">
                  <a:solidFill>
                    <a:schemeClr val="tx1"/>
                  </a:solidFill>
                  <a:latin typeface="+mn-ea"/>
                </a:rPr>
                <a:t>4</a:t>
              </a:r>
              <a:r>
                <a:rPr lang="ja-JP" altLang="en-US" sz="1400" b="0" dirty="0">
                  <a:solidFill>
                    <a:schemeClr val="tx1"/>
                  </a:solidFill>
                  <a:latin typeface="+mn-ea"/>
                </a:rPr>
                <a:t>画面開発、店頭</a:t>
              </a:r>
              <a:r>
                <a:rPr lang="en-US" altLang="ja-JP" sz="1400" b="0" dirty="0">
                  <a:solidFill>
                    <a:schemeClr val="tx1"/>
                  </a:solidFill>
                  <a:latin typeface="+mn-ea"/>
                </a:rPr>
                <a:t>/OLS</a:t>
              </a:r>
              <a:r>
                <a:rPr lang="ja-JP" altLang="en-US" sz="1400" b="0" dirty="0">
                  <a:solidFill>
                    <a:schemeClr val="tx1"/>
                  </a:solidFill>
                  <a:latin typeface="+mn-ea"/>
                </a:rPr>
                <a:t>共通画面の開発状況確認、（必要に応じて）設計支援</a:t>
              </a:r>
              <a:endParaRPr lang="en-US" altLang="ja-JP" sz="1400" b="0" dirty="0">
                <a:solidFill>
                  <a:schemeClr val="tx1"/>
                </a:solidFill>
                <a:latin typeface="+mn-ea"/>
              </a:endParaRPr>
            </a:p>
            <a:p>
              <a:pPr marL="176213" indent="-176213">
                <a:buFont typeface="Arial" panose="020B0604020202020204" pitchFamily="34" charset="0"/>
                <a:buChar char="•"/>
              </a:pPr>
              <a:r>
                <a:rPr lang="en-US" altLang="ja-JP" sz="1400" b="0" dirty="0">
                  <a:solidFill>
                    <a:schemeClr val="tx1"/>
                  </a:solidFill>
                  <a:latin typeface="+mn-ea"/>
                </a:rPr>
                <a:t>STEP2</a:t>
              </a:r>
              <a:r>
                <a:rPr lang="ja-JP" altLang="en-US" sz="1400" b="0" dirty="0">
                  <a:solidFill>
                    <a:schemeClr val="tx1"/>
                  </a:solidFill>
                  <a:latin typeface="+mn-ea"/>
                </a:rPr>
                <a:t>計画（スコープ精査、編集センターさまとの役割分担、画面ごとのスケジュール、全体工数見積り、リスク精査など）</a:t>
              </a:r>
              <a:endParaRPr lang="en-US" altLang="ja-JP" sz="1400" b="0" dirty="0">
                <a:solidFill>
                  <a:schemeClr val="tx1"/>
                </a:solidFill>
                <a:latin typeface="+mn-ea"/>
              </a:endParaRPr>
            </a:p>
            <a:p>
              <a:pPr marL="176213" indent="-176213">
                <a:buFont typeface="Arial" panose="020B0604020202020204" pitchFamily="34" charset="0"/>
                <a:buChar char="•"/>
              </a:pPr>
              <a:r>
                <a:rPr lang="ja-JP" altLang="en-US" sz="1400" dirty="0">
                  <a:solidFill>
                    <a:schemeClr val="tx1"/>
                  </a:solidFill>
                  <a:latin typeface="+mn-ea"/>
                </a:rPr>
                <a:t>リソース調整、調達</a:t>
              </a:r>
              <a:endParaRPr kumimoji="1" lang="ja-JP" altLang="en-US" sz="1400" dirty="0">
                <a:solidFill>
                  <a:schemeClr val="tx1"/>
                </a:solidFill>
              </a:endParaRPr>
            </a:p>
          </p:txBody>
        </p:sp>
        <p:sp>
          <p:nvSpPr>
            <p:cNvPr id="22" name="正方形/長方形 21">
              <a:extLst>
                <a:ext uri="{FF2B5EF4-FFF2-40B4-BE49-F238E27FC236}">
                  <a16:creationId xmlns:a16="http://schemas.microsoft.com/office/drawing/2014/main" id="{BFF6AFA5-3531-0DD7-2F58-E0D568D22BFC}"/>
                </a:ext>
              </a:extLst>
            </p:cNvPr>
            <p:cNvSpPr/>
            <p:nvPr/>
          </p:nvSpPr>
          <p:spPr>
            <a:xfrm>
              <a:off x="456769" y="6146963"/>
              <a:ext cx="1353177" cy="921596"/>
            </a:xfrm>
            <a:prstGeom prst="rect">
              <a:avLst/>
            </a:prstGeom>
            <a:solidFill>
              <a:schemeClr val="bg1">
                <a:lumMod val="5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b="1"/>
                <a:t>契約形態</a:t>
              </a:r>
            </a:p>
          </p:txBody>
        </p:sp>
        <p:sp>
          <p:nvSpPr>
            <p:cNvPr id="23" name="正方形/長方形 22">
              <a:extLst>
                <a:ext uri="{FF2B5EF4-FFF2-40B4-BE49-F238E27FC236}">
                  <a16:creationId xmlns:a16="http://schemas.microsoft.com/office/drawing/2014/main" id="{E5CD49B1-94AF-839B-AC8E-26DDEE547572}"/>
                </a:ext>
              </a:extLst>
            </p:cNvPr>
            <p:cNvSpPr/>
            <p:nvPr/>
          </p:nvSpPr>
          <p:spPr>
            <a:xfrm>
              <a:off x="1923194" y="6146961"/>
              <a:ext cx="9578995" cy="921595"/>
            </a:xfrm>
            <a:prstGeom prst="rect">
              <a:avLst/>
            </a:prstGeom>
            <a:solidFill>
              <a:schemeClr val="bg1"/>
            </a:solid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400">
                  <a:solidFill>
                    <a:schemeClr val="tx1"/>
                  </a:solidFill>
                </a:rPr>
                <a:t>準委任契約</a:t>
              </a:r>
              <a:endParaRPr kumimoji="1" lang="ja-JP" altLang="en-US" sz="1400">
                <a:solidFill>
                  <a:schemeClr val="tx1"/>
                </a:solidFill>
              </a:endParaRPr>
            </a:p>
          </p:txBody>
        </p:sp>
      </p:grpSp>
      <p:sp>
        <p:nvSpPr>
          <p:cNvPr id="20" name="テキスト プレースホルダー 1">
            <a:extLst>
              <a:ext uri="{FF2B5EF4-FFF2-40B4-BE49-F238E27FC236}">
                <a16:creationId xmlns:a16="http://schemas.microsoft.com/office/drawing/2014/main" id="{2C0F20FB-3F7B-4676-84FF-3CDA82301061}"/>
              </a:ext>
            </a:extLst>
          </p:cNvPr>
          <p:cNvSpPr>
            <a:spLocks noGrp="1"/>
          </p:cNvSpPr>
          <p:nvPr>
            <p:ph type="body" sz="quarter" idx="13"/>
          </p:nvPr>
        </p:nvSpPr>
        <p:spPr>
          <a:xfrm>
            <a:off x="202396" y="159868"/>
            <a:ext cx="11299793" cy="366061"/>
          </a:xfrm>
        </p:spPr>
        <p:txBody>
          <a:bodyPr/>
          <a:lstStyle/>
          <a:p>
            <a:r>
              <a:rPr lang="en-US" altLang="ja-JP">
                <a:latin typeface="+mn-ea"/>
              </a:rPr>
              <a:t>OLS</a:t>
            </a:r>
            <a:r>
              <a:rPr kumimoji="1" lang="ja-JP" altLang="en-US">
                <a:latin typeface="+mn-ea"/>
              </a:rPr>
              <a:t>チーム　</a:t>
            </a:r>
            <a:r>
              <a:rPr kumimoji="1" lang="en-US" altLang="ja-JP">
                <a:latin typeface="+mn-ea"/>
              </a:rPr>
              <a:t>STEP1</a:t>
            </a:r>
            <a:r>
              <a:rPr lang="ja-JP" altLang="en-US">
                <a:latin typeface="+mn-ea"/>
              </a:rPr>
              <a:t>対応概要</a:t>
            </a:r>
            <a:endParaRPr kumimoji="1" lang="ja-JP" altLang="en-US">
              <a:latin typeface="+mn-ea"/>
            </a:endParaRPr>
          </a:p>
        </p:txBody>
      </p:sp>
    </p:spTree>
    <p:extLst>
      <p:ext uri="{BB962C8B-B14F-4D97-AF65-F5344CB8AC3E}">
        <p14:creationId xmlns:p14="http://schemas.microsoft.com/office/powerpoint/2010/main" val="42438545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 name="正方形/長方形 216">
            <a:extLst>
              <a:ext uri="{FF2B5EF4-FFF2-40B4-BE49-F238E27FC236}">
                <a16:creationId xmlns:a16="http://schemas.microsoft.com/office/drawing/2014/main" id="{DE5A6518-06DE-47EE-98C2-4A884ABEE462}"/>
              </a:ext>
            </a:extLst>
          </p:cNvPr>
          <p:cNvSpPr/>
          <p:nvPr/>
        </p:nvSpPr>
        <p:spPr>
          <a:xfrm>
            <a:off x="95794" y="2171954"/>
            <a:ext cx="3381208" cy="4321256"/>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altLang="ja-JP" sz="1400" b="1">
                <a:solidFill>
                  <a:schemeClr val="tx2"/>
                </a:solidFill>
              </a:rPr>
              <a:t>OLS</a:t>
            </a:r>
            <a:r>
              <a:rPr lang="ja-JP" altLang="en-US" sz="1400" b="1">
                <a:solidFill>
                  <a:schemeClr val="tx2"/>
                </a:solidFill>
              </a:rPr>
              <a:t>チーム</a:t>
            </a:r>
            <a:endParaRPr kumimoji="1" lang="ja-JP" altLang="en-US" sz="1400" b="1">
              <a:solidFill>
                <a:schemeClr val="tx2"/>
              </a:solidFill>
            </a:endParaRPr>
          </a:p>
        </p:txBody>
      </p:sp>
      <p:sp>
        <p:nvSpPr>
          <p:cNvPr id="199" name="正方形/長方形 198">
            <a:extLst>
              <a:ext uri="{FF2B5EF4-FFF2-40B4-BE49-F238E27FC236}">
                <a16:creationId xmlns:a16="http://schemas.microsoft.com/office/drawing/2014/main" id="{C8C1FE29-186F-416D-A481-41D5512910C1}"/>
              </a:ext>
            </a:extLst>
          </p:cNvPr>
          <p:cNvSpPr/>
          <p:nvPr/>
        </p:nvSpPr>
        <p:spPr>
          <a:xfrm>
            <a:off x="3562183" y="2171954"/>
            <a:ext cx="8534023" cy="4321256"/>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altLang="ja-JP" sz="1400" b="1">
                <a:solidFill>
                  <a:schemeClr val="tx2"/>
                </a:solidFill>
              </a:rPr>
              <a:t>BC</a:t>
            </a:r>
            <a:r>
              <a:rPr lang="ja-JP" altLang="en-US" sz="1400" b="1">
                <a:solidFill>
                  <a:schemeClr val="tx2"/>
                </a:solidFill>
              </a:rPr>
              <a:t>先行検討チーム</a:t>
            </a:r>
            <a:endParaRPr kumimoji="1" lang="ja-JP" altLang="en-US" sz="1400" b="1">
              <a:solidFill>
                <a:schemeClr val="tx2"/>
              </a:solidFill>
            </a:endParaRPr>
          </a:p>
        </p:txBody>
      </p:sp>
      <p:sp>
        <p:nvSpPr>
          <p:cNvPr id="2" name="テキスト プレースホルダー 1">
            <a:extLst>
              <a:ext uri="{FF2B5EF4-FFF2-40B4-BE49-F238E27FC236}">
                <a16:creationId xmlns:a16="http://schemas.microsoft.com/office/drawing/2014/main" id="{B1A67767-419A-4FF2-9504-1D910B842278}"/>
              </a:ext>
            </a:extLst>
          </p:cNvPr>
          <p:cNvSpPr>
            <a:spLocks noGrp="1"/>
          </p:cNvSpPr>
          <p:nvPr>
            <p:ph type="body" sz="quarter" idx="13"/>
          </p:nvPr>
        </p:nvSpPr>
        <p:spPr/>
        <p:txBody>
          <a:bodyPr/>
          <a:lstStyle/>
          <a:p>
            <a:r>
              <a:rPr lang="en-US" altLang="ja-JP">
                <a:latin typeface="+mn-ea"/>
              </a:rPr>
              <a:t>OLS</a:t>
            </a:r>
            <a:r>
              <a:rPr kumimoji="1" lang="ja-JP" altLang="en-US">
                <a:latin typeface="+mn-ea"/>
              </a:rPr>
              <a:t>チーム　</a:t>
            </a:r>
            <a:r>
              <a:rPr kumimoji="1" lang="en-US" altLang="ja-JP">
                <a:latin typeface="+mn-ea"/>
              </a:rPr>
              <a:t>STEP1</a:t>
            </a:r>
            <a:r>
              <a:rPr kumimoji="1" lang="ja-JP" altLang="en-US">
                <a:latin typeface="+mn-ea"/>
              </a:rPr>
              <a:t>体制図</a:t>
            </a:r>
          </a:p>
        </p:txBody>
      </p:sp>
      <p:sp>
        <p:nvSpPr>
          <p:cNvPr id="94" name="正方形/長方形 93">
            <a:extLst>
              <a:ext uri="{FF2B5EF4-FFF2-40B4-BE49-F238E27FC236}">
                <a16:creationId xmlns:a16="http://schemas.microsoft.com/office/drawing/2014/main" id="{79A285B6-D6CF-4020-A8C9-040FED1B33F5}"/>
              </a:ext>
            </a:extLst>
          </p:cNvPr>
          <p:cNvSpPr/>
          <p:nvPr/>
        </p:nvSpPr>
        <p:spPr>
          <a:xfrm>
            <a:off x="3515472" y="719084"/>
            <a:ext cx="2008216" cy="6151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wrap="none" tIns="36000" bIns="36000" rtlCol="0" anchor="ctr"/>
          <a:lstStyle/>
          <a:p>
            <a:pPr algn="ctr"/>
            <a:r>
              <a:rPr kumimoji="1" lang="ja-JP" altLang="en-US" sz="1200">
                <a:solidFill>
                  <a:schemeClr val="tx1"/>
                </a:solidFill>
              </a:rPr>
              <a:t>プロジェクト統括</a:t>
            </a:r>
            <a:endParaRPr kumimoji="1" lang="en-US" altLang="ja-JP" sz="1200">
              <a:solidFill>
                <a:schemeClr val="tx1"/>
              </a:solidFill>
            </a:endParaRPr>
          </a:p>
          <a:p>
            <a:pPr algn="ctr"/>
            <a:r>
              <a:rPr lang="en-US" altLang="ja-JP" sz="1200">
                <a:solidFill>
                  <a:schemeClr val="tx1"/>
                </a:solidFill>
              </a:rPr>
              <a:t>DD</a:t>
            </a:r>
            <a:r>
              <a:rPr lang="ja-JP" altLang="en-US" sz="1200">
                <a:solidFill>
                  <a:schemeClr val="tx1"/>
                </a:solidFill>
              </a:rPr>
              <a:t>小浪 日向</a:t>
            </a:r>
            <a:endParaRPr kumimoji="1" lang="en-US" altLang="ja-JP" sz="1200">
              <a:solidFill>
                <a:schemeClr val="tx1"/>
              </a:solidFill>
            </a:endParaRPr>
          </a:p>
        </p:txBody>
      </p:sp>
      <p:sp>
        <p:nvSpPr>
          <p:cNvPr id="95" name="正方形/長方形 94">
            <a:extLst>
              <a:ext uri="{FF2B5EF4-FFF2-40B4-BE49-F238E27FC236}">
                <a16:creationId xmlns:a16="http://schemas.microsoft.com/office/drawing/2014/main" id="{344EC0BC-739A-42EC-8335-DFB64D7BF2C6}"/>
              </a:ext>
            </a:extLst>
          </p:cNvPr>
          <p:cNvSpPr/>
          <p:nvPr/>
        </p:nvSpPr>
        <p:spPr>
          <a:xfrm>
            <a:off x="3675492" y="2360221"/>
            <a:ext cx="1688176" cy="6151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wrap="none" tIns="36000" bIns="36000" rtlCol="0" anchor="ctr"/>
          <a:lstStyle/>
          <a:p>
            <a:pPr algn="ctr"/>
            <a:r>
              <a:rPr kumimoji="1" lang="ja-JP" altLang="en-US" sz="1200">
                <a:solidFill>
                  <a:schemeClr val="tx1"/>
                </a:solidFill>
              </a:rPr>
              <a:t>プロジェクト</a:t>
            </a:r>
            <a:endParaRPr kumimoji="1" lang="en-US" altLang="ja-JP" sz="1200">
              <a:solidFill>
                <a:schemeClr val="tx1"/>
              </a:solidFill>
            </a:endParaRPr>
          </a:p>
          <a:p>
            <a:pPr algn="ctr"/>
            <a:r>
              <a:rPr kumimoji="1" lang="ja-JP" altLang="en-US" sz="1200">
                <a:solidFill>
                  <a:schemeClr val="tx1"/>
                </a:solidFill>
              </a:rPr>
              <a:t>マネージャー（業務）</a:t>
            </a:r>
            <a:endParaRPr kumimoji="1" lang="en-US" altLang="ja-JP" sz="1200">
              <a:solidFill>
                <a:schemeClr val="tx1"/>
              </a:solidFill>
            </a:endParaRPr>
          </a:p>
          <a:p>
            <a:pPr algn="ctr"/>
            <a:r>
              <a:rPr lang="en-US" altLang="ja-JP" sz="1200">
                <a:solidFill>
                  <a:schemeClr val="tx1"/>
                </a:solidFill>
              </a:rPr>
              <a:t>DD</a:t>
            </a:r>
            <a:r>
              <a:rPr lang="ja-JP" altLang="en-US" sz="1200">
                <a:solidFill>
                  <a:schemeClr val="tx1"/>
                </a:solidFill>
              </a:rPr>
              <a:t>吉田</a:t>
            </a:r>
            <a:endParaRPr kumimoji="1" lang="en-US" altLang="ja-JP" sz="1200">
              <a:solidFill>
                <a:schemeClr val="tx1"/>
              </a:solidFill>
            </a:endParaRPr>
          </a:p>
        </p:txBody>
      </p:sp>
      <p:sp>
        <p:nvSpPr>
          <p:cNvPr id="96" name="正方形/長方形 95">
            <a:extLst>
              <a:ext uri="{FF2B5EF4-FFF2-40B4-BE49-F238E27FC236}">
                <a16:creationId xmlns:a16="http://schemas.microsoft.com/office/drawing/2014/main" id="{525DB1E7-A0D5-4710-8777-EF9FEDDF350D}"/>
              </a:ext>
            </a:extLst>
          </p:cNvPr>
          <p:cNvSpPr/>
          <p:nvPr/>
        </p:nvSpPr>
        <p:spPr>
          <a:xfrm>
            <a:off x="3873686" y="4224188"/>
            <a:ext cx="1284316" cy="124303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wrap="none" tIns="36000" bIns="36000" rtlCol="0" anchor="t"/>
          <a:lstStyle/>
          <a:p>
            <a:pPr algn="ctr"/>
            <a:r>
              <a:rPr kumimoji="1" lang="ja-JP" altLang="en-US" sz="1200">
                <a:solidFill>
                  <a:schemeClr val="tx1"/>
                </a:solidFill>
              </a:rPr>
              <a:t>業務</a:t>
            </a:r>
            <a:r>
              <a:rPr lang="ja-JP" altLang="en-US" sz="1200">
                <a:solidFill>
                  <a:schemeClr val="tx1"/>
                </a:solidFill>
              </a:rPr>
              <a:t>・</a:t>
            </a:r>
            <a:r>
              <a:rPr kumimoji="1" lang="ja-JP" altLang="en-US" sz="1200">
                <a:solidFill>
                  <a:schemeClr val="tx1"/>
                </a:solidFill>
              </a:rPr>
              <a:t>要件整理</a:t>
            </a:r>
            <a:endParaRPr kumimoji="1" lang="en-US" altLang="ja-JP" sz="1200">
              <a:solidFill>
                <a:schemeClr val="tx1"/>
              </a:solidFill>
            </a:endParaRPr>
          </a:p>
          <a:p>
            <a:pPr algn="ctr"/>
            <a:endParaRPr lang="en-US" altLang="ja-JP" sz="1200">
              <a:solidFill>
                <a:schemeClr val="tx1"/>
              </a:solidFill>
            </a:endParaRPr>
          </a:p>
          <a:p>
            <a:pPr algn="ctr"/>
            <a:r>
              <a:rPr lang="ja-JP" altLang="en-US" sz="1200">
                <a:solidFill>
                  <a:schemeClr val="tx1"/>
                </a:solidFill>
              </a:rPr>
              <a:t>カーン</a:t>
            </a:r>
            <a:r>
              <a:rPr lang="en-US" altLang="ja-JP" sz="1200">
                <a:solidFill>
                  <a:schemeClr val="tx1"/>
                </a:solidFill>
              </a:rPr>
              <a:t>L</a:t>
            </a:r>
          </a:p>
          <a:p>
            <a:pPr algn="ctr"/>
            <a:endParaRPr lang="en-US" altLang="ja-JP" sz="1200">
              <a:solidFill>
                <a:schemeClr val="tx1"/>
              </a:solidFill>
            </a:endParaRPr>
          </a:p>
          <a:p>
            <a:pPr algn="ctr"/>
            <a:r>
              <a:rPr lang="ja-JP" altLang="en-US" sz="1200">
                <a:solidFill>
                  <a:schemeClr val="tx1"/>
                </a:solidFill>
              </a:rPr>
              <a:t>仲田、濱藤、松本</a:t>
            </a:r>
            <a:endParaRPr kumimoji="1" lang="en-US" altLang="ja-JP" sz="1200">
              <a:solidFill>
                <a:schemeClr val="tx1"/>
              </a:solidFill>
            </a:endParaRPr>
          </a:p>
        </p:txBody>
      </p:sp>
      <p:sp>
        <p:nvSpPr>
          <p:cNvPr id="97" name="正方形/長方形 96">
            <a:extLst>
              <a:ext uri="{FF2B5EF4-FFF2-40B4-BE49-F238E27FC236}">
                <a16:creationId xmlns:a16="http://schemas.microsoft.com/office/drawing/2014/main" id="{E658C356-A9E9-4D0D-8A98-014F78848E84}"/>
              </a:ext>
            </a:extLst>
          </p:cNvPr>
          <p:cNvSpPr/>
          <p:nvPr/>
        </p:nvSpPr>
        <p:spPr>
          <a:xfrm>
            <a:off x="8456230" y="4237541"/>
            <a:ext cx="2552045" cy="170702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wrap="none" tIns="36000" bIns="36000" rtlCol="0" anchor="t"/>
          <a:lstStyle/>
          <a:p>
            <a:pPr algn="ctr"/>
            <a:r>
              <a:rPr lang="ja-JP" altLang="en-US" sz="1200">
                <a:solidFill>
                  <a:schemeClr val="tx1"/>
                </a:solidFill>
              </a:rPr>
              <a:t>製造</a:t>
            </a:r>
            <a:endParaRPr kumimoji="1" lang="en-US" altLang="ja-JP" sz="1200">
              <a:solidFill>
                <a:schemeClr val="tx1"/>
              </a:solidFill>
            </a:endParaRPr>
          </a:p>
          <a:p>
            <a:pPr algn="ctr"/>
            <a:endParaRPr lang="en-US" altLang="ja-JP" sz="1200">
              <a:solidFill>
                <a:schemeClr val="tx1"/>
              </a:solidFill>
            </a:endParaRPr>
          </a:p>
          <a:p>
            <a:pPr algn="ctr"/>
            <a:endParaRPr lang="en-US" altLang="ja-JP" sz="1200">
              <a:solidFill>
                <a:schemeClr val="tx1"/>
              </a:solidFill>
            </a:endParaRPr>
          </a:p>
          <a:p>
            <a:pPr algn="ctr"/>
            <a:endParaRPr kumimoji="1" lang="en-US" altLang="ja-JP" sz="1200">
              <a:solidFill>
                <a:schemeClr val="tx1"/>
              </a:solidFill>
            </a:endParaRPr>
          </a:p>
        </p:txBody>
      </p:sp>
      <p:sp>
        <p:nvSpPr>
          <p:cNvPr id="98" name="正方形/長方形 97">
            <a:extLst>
              <a:ext uri="{FF2B5EF4-FFF2-40B4-BE49-F238E27FC236}">
                <a16:creationId xmlns:a16="http://schemas.microsoft.com/office/drawing/2014/main" id="{13D297AB-6252-4467-85A4-3E92B2FF3BAB}"/>
              </a:ext>
            </a:extLst>
          </p:cNvPr>
          <p:cNvSpPr/>
          <p:nvPr/>
        </p:nvSpPr>
        <p:spPr>
          <a:xfrm>
            <a:off x="5340600" y="4229209"/>
            <a:ext cx="1258916" cy="124303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wrap="none" tIns="36000" bIns="36000" rtlCol="0" anchor="t"/>
          <a:lstStyle/>
          <a:p>
            <a:pPr algn="ctr"/>
            <a:r>
              <a:rPr kumimoji="1" lang="ja-JP" altLang="en-US" sz="1200">
                <a:solidFill>
                  <a:schemeClr val="tx1"/>
                </a:solidFill>
              </a:rPr>
              <a:t>仕様策定</a:t>
            </a:r>
            <a:endParaRPr kumimoji="1" lang="en-US" altLang="ja-JP" sz="1200">
              <a:solidFill>
                <a:schemeClr val="tx1"/>
              </a:solidFill>
            </a:endParaRPr>
          </a:p>
          <a:p>
            <a:pPr algn="ctr"/>
            <a:endParaRPr lang="en-US" altLang="ja-JP" sz="1200">
              <a:solidFill>
                <a:schemeClr val="tx1"/>
              </a:solidFill>
            </a:endParaRPr>
          </a:p>
          <a:p>
            <a:pPr algn="ctr"/>
            <a:r>
              <a:rPr lang="ja-JP" altLang="en-US" sz="1200">
                <a:solidFill>
                  <a:schemeClr val="tx1"/>
                </a:solidFill>
              </a:rPr>
              <a:t>鈴木（大）</a:t>
            </a:r>
            <a:r>
              <a:rPr lang="en-US" altLang="ja-JP" sz="1200">
                <a:solidFill>
                  <a:schemeClr val="tx1"/>
                </a:solidFill>
              </a:rPr>
              <a:t>L</a:t>
            </a:r>
          </a:p>
          <a:p>
            <a:pPr algn="ctr"/>
            <a:endParaRPr kumimoji="1" lang="en-US" altLang="ja-JP" sz="1200">
              <a:solidFill>
                <a:schemeClr val="tx1"/>
              </a:solidFill>
            </a:endParaRPr>
          </a:p>
          <a:p>
            <a:pPr algn="ctr"/>
            <a:r>
              <a:rPr lang="ja-JP" altLang="en-US" sz="1200">
                <a:solidFill>
                  <a:schemeClr val="tx1"/>
                </a:solidFill>
              </a:rPr>
              <a:t>永友、半田、</a:t>
            </a:r>
            <a:endParaRPr lang="en-US" altLang="ja-JP" sz="1200">
              <a:solidFill>
                <a:schemeClr val="tx1"/>
              </a:solidFill>
            </a:endParaRPr>
          </a:p>
          <a:p>
            <a:pPr algn="ctr"/>
            <a:r>
              <a:rPr lang="ja-JP" altLang="en-US" sz="1200">
                <a:solidFill>
                  <a:schemeClr val="tx1"/>
                </a:solidFill>
              </a:rPr>
              <a:t>鈴木（南）</a:t>
            </a:r>
            <a:endParaRPr kumimoji="1" lang="en-US" altLang="ja-JP" sz="1200">
              <a:solidFill>
                <a:schemeClr val="tx1"/>
              </a:solidFill>
            </a:endParaRPr>
          </a:p>
        </p:txBody>
      </p:sp>
      <p:sp>
        <p:nvSpPr>
          <p:cNvPr id="99" name="正方形/長方形 98">
            <a:extLst>
              <a:ext uri="{FF2B5EF4-FFF2-40B4-BE49-F238E27FC236}">
                <a16:creationId xmlns:a16="http://schemas.microsoft.com/office/drawing/2014/main" id="{8EDA2C43-8A48-4983-8904-DEB737F9BF34}"/>
              </a:ext>
            </a:extLst>
          </p:cNvPr>
          <p:cNvSpPr/>
          <p:nvPr/>
        </p:nvSpPr>
        <p:spPr>
          <a:xfrm>
            <a:off x="6598999" y="3346741"/>
            <a:ext cx="1394951" cy="65673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wrap="none" tIns="36000" bIns="36000" rtlCol="0" anchor="t"/>
          <a:lstStyle/>
          <a:p>
            <a:pPr algn="ctr"/>
            <a:r>
              <a:rPr kumimoji="1" lang="ja-JP" altLang="en-US" sz="1200">
                <a:solidFill>
                  <a:schemeClr val="tx1"/>
                </a:solidFill>
              </a:rPr>
              <a:t>テックリード</a:t>
            </a:r>
            <a:endParaRPr kumimoji="1" lang="en-US" altLang="ja-JP" sz="1200">
              <a:solidFill>
                <a:schemeClr val="tx1"/>
              </a:solidFill>
            </a:endParaRPr>
          </a:p>
          <a:p>
            <a:pPr algn="ctr"/>
            <a:r>
              <a:rPr lang="en-US" altLang="ja-JP" sz="1200">
                <a:solidFill>
                  <a:schemeClr val="tx1"/>
                </a:solidFill>
              </a:rPr>
              <a:t>ISID</a:t>
            </a:r>
            <a:r>
              <a:rPr lang="ja-JP" altLang="en-US" sz="1200">
                <a:solidFill>
                  <a:schemeClr val="tx1"/>
                </a:solidFill>
              </a:rPr>
              <a:t>（要件定義）</a:t>
            </a:r>
            <a:endParaRPr lang="en-US" altLang="ja-JP" sz="1200">
              <a:solidFill>
                <a:schemeClr val="tx1"/>
              </a:solidFill>
            </a:endParaRPr>
          </a:p>
          <a:p>
            <a:pPr algn="ctr"/>
            <a:r>
              <a:rPr lang="ja-JP" altLang="en-US" sz="1200">
                <a:solidFill>
                  <a:schemeClr val="tx1"/>
                </a:solidFill>
              </a:rPr>
              <a:t>武井</a:t>
            </a:r>
            <a:r>
              <a:rPr lang="en-US" altLang="ja-JP" sz="1200">
                <a:solidFill>
                  <a:schemeClr val="tx1"/>
                </a:solidFill>
              </a:rPr>
              <a:t>L</a:t>
            </a:r>
            <a:r>
              <a:rPr lang="ja-JP" altLang="en-US" sz="1200">
                <a:solidFill>
                  <a:schemeClr val="tx1"/>
                </a:solidFill>
              </a:rPr>
              <a:t>、多田、田中</a:t>
            </a:r>
            <a:endParaRPr lang="en-US" altLang="ja-JP" sz="1200">
              <a:solidFill>
                <a:schemeClr val="tx1"/>
              </a:solidFill>
            </a:endParaRPr>
          </a:p>
        </p:txBody>
      </p:sp>
      <p:sp>
        <p:nvSpPr>
          <p:cNvPr id="101" name="正方形/長方形 100">
            <a:extLst>
              <a:ext uri="{FF2B5EF4-FFF2-40B4-BE49-F238E27FC236}">
                <a16:creationId xmlns:a16="http://schemas.microsoft.com/office/drawing/2014/main" id="{A76E4585-DFF2-4F44-A241-EA60D6EC48DA}"/>
              </a:ext>
            </a:extLst>
          </p:cNvPr>
          <p:cNvSpPr/>
          <p:nvPr/>
        </p:nvSpPr>
        <p:spPr>
          <a:xfrm>
            <a:off x="5070354" y="3353091"/>
            <a:ext cx="1356414" cy="45436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wrap="none" tIns="36000" bIns="36000" rtlCol="0" anchor="ctr"/>
          <a:lstStyle/>
          <a:p>
            <a:pPr algn="ctr"/>
            <a:r>
              <a:rPr kumimoji="1" lang="en-US" altLang="ja-JP" sz="1200">
                <a:solidFill>
                  <a:schemeClr val="tx1"/>
                </a:solidFill>
              </a:rPr>
              <a:t>PM</a:t>
            </a:r>
            <a:r>
              <a:rPr kumimoji="1" lang="ja-JP" altLang="en-US" sz="1200">
                <a:solidFill>
                  <a:schemeClr val="tx1"/>
                </a:solidFill>
              </a:rPr>
              <a:t>補佐</a:t>
            </a:r>
            <a:endParaRPr kumimoji="1" lang="en-US" altLang="ja-JP" sz="1200">
              <a:solidFill>
                <a:schemeClr val="tx1"/>
              </a:solidFill>
            </a:endParaRPr>
          </a:p>
          <a:p>
            <a:pPr algn="ctr"/>
            <a:r>
              <a:rPr lang="en-US" altLang="ja-JP" sz="1200">
                <a:solidFill>
                  <a:schemeClr val="tx1"/>
                </a:solidFill>
              </a:rPr>
              <a:t>DD</a:t>
            </a:r>
            <a:r>
              <a:rPr lang="ja-JP" altLang="en-US" sz="1200">
                <a:solidFill>
                  <a:schemeClr val="tx1"/>
                </a:solidFill>
              </a:rPr>
              <a:t>大橋、劉</a:t>
            </a:r>
            <a:endParaRPr kumimoji="1" lang="en-US" altLang="ja-JP" sz="1200">
              <a:solidFill>
                <a:schemeClr val="tx1"/>
              </a:solidFill>
            </a:endParaRPr>
          </a:p>
        </p:txBody>
      </p:sp>
      <p:sp>
        <p:nvSpPr>
          <p:cNvPr id="102" name="正方形/長方形 101">
            <a:extLst>
              <a:ext uri="{FF2B5EF4-FFF2-40B4-BE49-F238E27FC236}">
                <a16:creationId xmlns:a16="http://schemas.microsoft.com/office/drawing/2014/main" id="{9111A136-D642-4B24-81E9-991FD6D13A49}"/>
              </a:ext>
            </a:extLst>
          </p:cNvPr>
          <p:cNvSpPr/>
          <p:nvPr/>
        </p:nvSpPr>
        <p:spPr>
          <a:xfrm>
            <a:off x="6693589" y="2348501"/>
            <a:ext cx="1688176" cy="6151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wrap="none" tIns="36000" bIns="36000" rtlCol="0" anchor="ctr"/>
          <a:lstStyle/>
          <a:p>
            <a:pPr algn="ctr"/>
            <a:r>
              <a:rPr kumimoji="1" lang="ja-JP" altLang="en-US" sz="1200">
                <a:solidFill>
                  <a:schemeClr val="tx1"/>
                </a:solidFill>
              </a:rPr>
              <a:t>開発統括</a:t>
            </a:r>
            <a:endParaRPr kumimoji="1" lang="en-US" altLang="ja-JP" sz="1200">
              <a:solidFill>
                <a:schemeClr val="tx1"/>
              </a:solidFill>
            </a:endParaRPr>
          </a:p>
          <a:p>
            <a:pPr algn="ctr"/>
            <a:r>
              <a:rPr lang="en-US" altLang="ja-JP" sz="1200">
                <a:solidFill>
                  <a:schemeClr val="tx1"/>
                </a:solidFill>
              </a:rPr>
              <a:t>DD</a:t>
            </a:r>
            <a:r>
              <a:rPr lang="ja-JP" altLang="en-US" sz="1200">
                <a:solidFill>
                  <a:schemeClr val="tx1"/>
                </a:solidFill>
              </a:rPr>
              <a:t>倉岡、田島</a:t>
            </a:r>
            <a:endParaRPr kumimoji="1" lang="en-US" altLang="ja-JP" sz="1200">
              <a:solidFill>
                <a:schemeClr val="tx1"/>
              </a:solidFill>
            </a:endParaRPr>
          </a:p>
        </p:txBody>
      </p:sp>
      <p:sp>
        <p:nvSpPr>
          <p:cNvPr id="103" name="正方形/長方形 102">
            <a:extLst>
              <a:ext uri="{FF2B5EF4-FFF2-40B4-BE49-F238E27FC236}">
                <a16:creationId xmlns:a16="http://schemas.microsoft.com/office/drawing/2014/main" id="{A1B32A34-DC84-4F1D-8A03-1442940E522A}"/>
              </a:ext>
            </a:extLst>
          </p:cNvPr>
          <p:cNvSpPr/>
          <p:nvPr/>
        </p:nvSpPr>
        <p:spPr>
          <a:xfrm>
            <a:off x="8179650" y="3345090"/>
            <a:ext cx="1170655" cy="65838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wrap="none" tIns="36000" bIns="36000" rtlCol="0" anchor="t"/>
          <a:lstStyle/>
          <a:p>
            <a:pPr algn="ctr"/>
            <a:r>
              <a:rPr lang="ja-JP" altLang="en-US" sz="1200">
                <a:solidFill>
                  <a:schemeClr val="tx1"/>
                </a:solidFill>
              </a:rPr>
              <a:t>テックリード</a:t>
            </a:r>
            <a:endParaRPr lang="en-US" altLang="ja-JP" sz="1200">
              <a:solidFill>
                <a:schemeClr val="tx1"/>
              </a:solidFill>
            </a:endParaRPr>
          </a:p>
          <a:p>
            <a:pPr algn="ctr"/>
            <a:r>
              <a:rPr kumimoji="1" lang="en-US" altLang="ja-JP" sz="1200">
                <a:solidFill>
                  <a:schemeClr val="tx1"/>
                </a:solidFill>
              </a:rPr>
              <a:t>ULS</a:t>
            </a:r>
            <a:r>
              <a:rPr kumimoji="1" lang="ja-JP" altLang="en-US" sz="1200">
                <a:solidFill>
                  <a:schemeClr val="tx1"/>
                </a:solidFill>
              </a:rPr>
              <a:t>（開発）</a:t>
            </a:r>
            <a:endParaRPr kumimoji="1" lang="en-US" altLang="ja-JP" sz="1200">
              <a:solidFill>
                <a:schemeClr val="tx1"/>
              </a:solidFill>
            </a:endParaRPr>
          </a:p>
          <a:p>
            <a:pPr algn="ctr"/>
            <a:r>
              <a:rPr lang="ja-JP" altLang="en-US" sz="1200">
                <a:solidFill>
                  <a:schemeClr val="tx1"/>
                </a:solidFill>
              </a:rPr>
              <a:t>最上</a:t>
            </a:r>
            <a:r>
              <a:rPr lang="en-US" altLang="ja-JP" sz="1200">
                <a:solidFill>
                  <a:schemeClr val="tx1"/>
                </a:solidFill>
              </a:rPr>
              <a:t>L</a:t>
            </a:r>
            <a:r>
              <a:rPr lang="ja-JP" altLang="en-US" sz="1200">
                <a:solidFill>
                  <a:schemeClr val="tx1"/>
                </a:solidFill>
              </a:rPr>
              <a:t>、</a:t>
            </a:r>
            <a:r>
              <a:rPr kumimoji="1" lang="ja-JP" altLang="en-US" sz="1200">
                <a:solidFill>
                  <a:schemeClr val="tx1"/>
                </a:solidFill>
              </a:rPr>
              <a:t>石橋</a:t>
            </a:r>
            <a:endParaRPr kumimoji="1" lang="en-US" altLang="ja-JP" sz="1200">
              <a:solidFill>
                <a:schemeClr val="tx1"/>
              </a:solidFill>
            </a:endParaRPr>
          </a:p>
        </p:txBody>
      </p:sp>
      <p:sp>
        <p:nvSpPr>
          <p:cNvPr id="104" name="正方形/長方形 103">
            <a:extLst>
              <a:ext uri="{FF2B5EF4-FFF2-40B4-BE49-F238E27FC236}">
                <a16:creationId xmlns:a16="http://schemas.microsoft.com/office/drawing/2014/main" id="{B50FB819-F486-4517-AF77-2B07B8126F23}"/>
              </a:ext>
            </a:extLst>
          </p:cNvPr>
          <p:cNvSpPr/>
          <p:nvPr/>
        </p:nvSpPr>
        <p:spPr>
          <a:xfrm>
            <a:off x="9470485" y="3345090"/>
            <a:ext cx="1170654" cy="65838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wrap="none" tIns="36000" bIns="36000" rtlCol="0" anchor="t"/>
          <a:lstStyle/>
          <a:p>
            <a:pPr algn="ctr"/>
            <a:r>
              <a:rPr kumimoji="1" lang="ja-JP" altLang="en-US" sz="1200">
                <a:solidFill>
                  <a:schemeClr val="tx1"/>
                </a:solidFill>
              </a:rPr>
              <a:t>テックリード</a:t>
            </a:r>
            <a:endParaRPr kumimoji="1" lang="en-US" altLang="ja-JP" sz="1200">
              <a:solidFill>
                <a:schemeClr val="tx1"/>
              </a:solidFill>
            </a:endParaRPr>
          </a:p>
          <a:p>
            <a:pPr algn="ctr"/>
            <a:r>
              <a:rPr lang="en-US" altLang="ja-JP" sz="1200">
                <a:solidFill>
                  <a:schemeClr val="tx1"/>
                </a:solidFill>
              </a:rPr>
              <a:t>SUN*</a:t>
            </a:r>
            <a:r>
              <a:rPr lang="ja-JP" altLang="en-US" sz="1200">
                <a:solidFill>
                  <a:schemeClr val="tx1"/>
                </a:solidFill>
              </a:rPr>
              <a:t>（開発）</a:t>
            </a:r>
            <a:endParaRPr lang="en-US" altLang="ja-JP" sz="1200">
              <a:solidFill>
                <a:schemeClr val="tx1"/>
              </a:solidFill>
            </a:endParaRPr>
          </a:p>
          <a:p>
            <a:pPr algn="ctr"/>
            <a:r>
              <a:rPr lang="ja-JP" altLang="en-US" sz="1200">
                <a:solidFill>
                  <a:schemeClr val="tx1"/>
                </a:solidFill>
              </a:rPr>
              <a:t>杉山</a:t>
            </a:r>
            <a:r>
              <a:rPr lang="en-US" altLang="ja-JP" sz="1200">
                <a:solidFill>
                  <a:schemeClr val="tx1"/>
                </a:solidFill>
              </a:rPr>
              <a:t>L</a:t>
            </a:r>
          </a:p>
        </p:txBody>
      </p:sp>
      <p:sp>
        <p:nvSpPr>
          <p:cNvPr id="105" name="正方形/長方形 104">
            <a:extLst>
              <a:ext uri="{FF2B5EF4-FFF2-40B4-BE49-F238E27FC236}">
                <a16:creationId xmlns:a16="http://schemas.microsoft.com/office/drawing/2014/main" id="{0C6DAD93-1145-4C43-8961-D3896050612D}"/>
              </a:ext>
            </a:extLst>
          </p:cNvPr>
          <p:cNvSpPr/>
          <p:nvPr/>
        </p:nvSpPr>
        <p:spPr>
          <a:xfrm>
            <a:off x="6693589" y="1179876"/>
            <a:ext cx="2037987" cy="6151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wrap="none" tIns="36000" bIns="36000" rtlCol="0" anchor="ctr"/>
          <a:lstStyle/>
          <a:p>
            <a:pPr algn="ctr"/>
            <a:r>
              <a:rPr kumimoji="1" lang="ja-JP" altLang="en-US" sz="1200">
                <a:solidFill>
                  <a:schemeClr val="tx1"/>
                </a:solidFill>
              </a:rPr>
              <a:t>プロジェクトアドバイザリ</a:t>
            </a:r>
            <a:endParaRPr kumimoji="1" lang="en-US" altLang="ja-JP" sz="1200">
              <a:solidFill>
                <a:schemeClr val="tx1"/>
              </a:solidFill>
            </a:endParaRPr>
          </a:p>
          <a:p>
            <a:pPr algn="ctr"/>
            <a:r>
              <a:rPr lang="en-US" altLang="ja-JP" sz="1200">
                <a:solidFill>
                  <a:schemeClr val="tx1"/>
                </a:solidFill>
              </a:rPr>
              <a:t>ULS</a:t>
            </a:r>
            <a:r>
              <a:rPr lang="ja-JP" altLang="en-US" sz="1200">
                <a:solidFill>
                  <a:schemeClr val="tx1"/>
                </a:solidFill>
              </a:rPr>
              <a:t>横山、小松</a:t>
            </a:r>
            <a:endParaRPr kumimoji="1" lang="en-US" altLang="ja-JP" sz="1200">
              <a:solidFill>
                <a:schemeClr val="tx1"/>
              </a:solidFill>
            </a:endParaRPr>
          </a:p>
        </p:txBody>
      </p:sp>
      <p:cxnSp>
        <p:nvCxnSpPr>
          <p:cNvPr id="106" name="コネクタ: カギ線 105">
            <a:extLst>
              <a:ext uri="{FF2B5EF4-FFF2-40B4-BE49-F238E27FC236}">
                <a16:creationId xmlns:a16="http://schemas.microsoft.com/office/drawing/2014/main" id="{2173D805-FA3B-4FA3-B84B-6B6934684961}"/>
              </a:ext>
            </a:extLst>
          </p:cNvPr>
          <p:cNvCxnSpPr>
            <a:stCxn id="94" idx="2"/>
            <a:endCxn id="95" idx="0"/>
          </p:cNvCxnSpPr>
          <p:nvPr/>
        </p:nvCxnSpPr>
        <p:spPr>
          <a:xfrm rot="5400000">
            <a:off x="4006588" y="1847229"/>
            <a:ext cx="1025984" cy="12700"/>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107" name="コネクタ: カギ線 106">
            <a:extLst>
              <a:ext uri="{FF2B5EF4-FFF2-40B4-BE49-F238E27FC236}">
                <a16:creationId xmlns:a16="http://schemas.microsoft.com/office/drawing/2014/main" id="{41E7853B-0F1B-4ABC-976E-1012DCA8E0B6}"/>
              </a:ext>
            </a:extLst>
          </p:cNvPr>
          <p:cNvCxnSpPr>
            <a:cxnSpLocks/>
            <a:stCxn id="94" idx="2"/>
            <a:endCxn id="105" idx="1"/>
          </p:cNvCxnSpPr>
          <p:nvPr/>
        </p:nvCxnSpPr>
        <p:spPr>
          <a:xfrm rot="16200000" flipH="1">
            <a:off x="5529976" y="323840"/>
            <a:ext cx="153216" cy="2174009"/>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108" name="コネクタ: カギ線 107">
            <a:extLst>
              <a:ext uri="{FF2B5EF4-FFF2-40B4-BE49-F238E27FC236}">
                <a16:creationId xmlns:a16="http://schemas.microsoft.com/office/drawing/2014/main" id="{909932EC-6A48-4C11-B13A-E9D1834A88CE}"/>
              </a:ext>
            </a:extLst>
          </p:cNvPr>
          <p:cNvCxnSpPr>
            <a:cxnSpLocks/>
            <a:stCxn id="94" idx="2"/>
            <a:endCxn id="102" idx="0"/>
          </p:cNvCxnSpPr>
          <p:nvPr/>
        </p:nvCxnSpPr>
        <p:spPr>
          <a:xfrm rot="16200000" flipH="1">
            <a:off x="5521496" y="332320"/>
            <a:ext cx="1014264" cy="3018097"/>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109" name="コネクタ: カギ線 108">
            <a:extLst>
              <a:ext uri="{FF2B5EF4-FFF2-40B4-BE49-F238E27FC236}">
                <a16:creationId xmlns:a16="http://schemas.microsoft.com/office/drawing/2014/main" id="{52449D23-7AEA-408E-8A03-66C8C88BAA2A}"/>
              </a:ext>
            </a:extLst>
          </p:cNvPr>
          <p:cNvCxnSpPr>
            <a:cxnSpLocks/>
            <a:stCxn id="95" idx="2"/>
            <a:endCxn id="96" idx="0"/>
          </p:cNvCxnSpPr>
          <p:nvPr/>
        </p:nvCxnSpPr>
        <p:spPr>
          <a:xfrm rot="5400000">
            <a:off x="3893305" y="3597913"/>
            <a:ext cx="1248814" cy="3736"/>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110" name="コネクタ: カギ線 109">
            <a:extLst>
              <a:ext uri="{FF2B5EF4-FFF2-40B4-BE49-F238E27FC236}">
                <a16:creationId xmlns:a16="http://schemas.microsoft.com/office/drawing/2014/main" id="{4741D36C-BFBD-4723-B196-194CEC6AA874}"/>
              </a:ext>
            </a:extLst>
          </p:cNvPr>
          <p:cNvCxnSpPr>
            <a:cxnSpLocks/>
            <a:stCxn id="95" idx="2"/>
            <a:endCxn id="101" idx="1"/>
          </p:cNvCxnSpPr>
          <p:nvPr/>
        </p:nvCxnSpPr>
        <p:spPr>
          <a:xfrm rot="16200000" flipH="1">
            <a:off x="4492519" y="3002435"/>
            <a:ext cx="604897" cy="550774"/>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111" name="コネクタ: カギ線 110">
            <a:extLst>
              <a:ext uri="{FF2B5EF4-FFF2-40B4-BE49-F238E27FC236}">
                <a16:creationId xmlns:a16="http://schemas.microsoft.com/office/drawing/2014/main" id="{6394C9AB-1BEC-4AFA-8556-5B46E6E3D5BF}"/>
              </a:ext>
            </a:extLst>
          </p:cNvPr>
          <p:cNvCxnSpPr>
            <a:cxnSpLocks/>
            <a:stCxn id="95" idx="2"/>
            <a:endCxn id="98" idx="0"/>
          </p:cNvCxnSpPr>
          <p:nvPr/>
        </p:nvCxnSpPr>
        <p:spPr>
          <a:xfrm rot="16200000" flipH="1">
            <a:off x="4617902" y="2877052"/>
            <a:ext cx="1253835" cy="1450478"/>
          </a:xfrm>
          <a:prstGeom prst="bentConnector3">
            <a:avLst>
              <a:gd name="adj1" fmla="val 78501"/>
            </a:avLst>
          </a:prstGeom>
        </p:spPr>
        <p:style>
          <a:lnRef idx="1">
            <a:schemeClr val="accent1"/>
          </a:lnRef>
          <a:fillRef idx="0">
            <a:schemeClr val="accent1"/>
          </a:fillRef>
          <a:effectRef idx="0">
            <a:schemeClr val="accent1"/>
          </a:effectRef>
          <a:fontRef idx="minor">
            <a:schemeClr val="tx1"/>
          </a:fontRef>
        </p:style>
      </p:cxnSp>
      <p:sp>
        <p:nvSpPr>
          <p:cNvPr id="112" name="正方形/長方形 111">
            <a:extLst>
              <a:ext uri="{FF2B5EF4-FFF2-40B4-BE49-F238E27FC236}">
                <a16:creationId xmlns:a16="http://schemas.microsoft.com/office/drawing/2014/main" id="{C48A4F5E-9829-479A-A74D-B87C0F3D9A3A}"/>
              </a:ext>
            </a:extLst>
          </p:cNvPr>
          <p:cNvSpPr/>
          <p:nvPr/>
        </p:nvSpPr>
        <p:spPr>
          <a:xfrm>
            <a:off x="8556170" y="4579268"/>
            <a:ext cx="1424807" cy="59299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tIns="36000" bIns="36000" rtlCol="0" anchor="ctr"/>
          <a:lstStyle/>
          <a:p>
            <a:pPr algn="ctr"/>
            <a:r>
              <a:rPr lang="en-US" altLang="ja-JP" sz="1200">
                <a:solidFill>
                  <a:schemeClr val="tx1"/>
                </a:solidFill>
              </a:rPr>
              <a:t>ULS</a:t>
            </a:r>
          </a:p>
          <a:p>
            <a:pPr algn="ctr"/>
            <a:r>
              <a:rPr lang="ja-JP" altLang="en-US" sz="1200">
                <a:solidFill>
                  <a:schemeClr val="tx1"/>
                </a:solidFill>
              </a:rPr>
              <a:t>山崎、圓城寺、高橋</a:t>
            </a:r>
            <a:endParaRPr kumimoji="1" lang="en-US" altLang="ja-JP" sz="1200">
              <a:solidFill>
                <a:schemeClr val="tx1"/>
              </a:solidFill>
            </a:endParaRPr>
          </a:p>
        </p:txBody>
      </p:sp>
      <p:sp>
        <p:nvSpPr>
          <p:cNvPr id="113" name="正方形/長方形 112">
            <a:extLst>
              <a:ext uri="{FF2B5EF4-FFF2-40B4-BE49-F238E27FC236}">
                <a16:creationId xmlns:a16="http://schemas.microsoft.com/office/drawing/2014/main" id="{76ACA537-C3FB-440E-83B8-99E48DAC0597}"/>
              </a:ext>
            </a:extLst>
          </p:cNvPr>
          <p:cNvSpPr/>
          <p:nvPr/>
        </p:nvSpPr>
        <p:spPr>
          <a:xfrm>
            <a:off x="10047274" y="4579268"/>
            <a:ext cx="894704" cy="59299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tIns="36000" bIns="36000" rtlCol="0" anchor="ctr"/>
          <a:lstStyle/>
          <a:p>
            <a:pPr algn="ctr"/>
            <a:r>
              <a:rPr lang="en-US" altLang="ja-JP" sz="1200">
                <a:solidFill>
                  <a:schemeClr val="tx1"/>
                </a:solidFill>
              </a:rPr>
              <a:t>SUN</a:t>
            </a:r>
            <a:r>
              <a:rPr lang="ja-JP" altLang="en-US" sz="1200">
                <a:solidFill>
                  <a:schemeClr val="tx1"/>
                </a:solidFill>
              </a:rPr>
              <a:t>＊</a:t>
            </a:r>
            <a:endParaRPr lang="en-US" altLang="ja-JP" sz="1200">
              <a:solidFill>
                <a:schemeClr val="tx1"/>
              </a:solidFill>
            </a:endParaRPr>
          </a:p>
          <a:p>
            <a:pPr algn="ctr"/>
            <a:r>
              <a:rPr lang="ja-JP" altLang="en-US" sz="1200" b="0" i="0">
                <a:solidFill>
                  <a:srgbClr val="000000"/>
                </a:solidFill>
                <a:effectLst/>
                <a:latin typeface="Yu Gothic UI" panose="020B0500000000000000" pitchFamily="50" charset="-128"/>
                <a:ea typeface="Yu Gothic UI" panose="020B0500000000000000" pitchFamily="50" charset="-128"/>
              </a:rPr>
              <a:t>船木、趙</a:t>
            </a:r>
            <a:endParaRPr kumimoji="1" lang="en-US" altLang="ja-JP" sz="1200">
              <a:solidFill>
                <a:schemeClr val="tx1"/>
              </a:solidFill>
            </a:endParaRPr>
          </a:p>
        </p:txBody>
      </p:sp>
      <p:sp>
        <p:nvSpPr>
          <p:cNvPr id="114" name="正方形/長方形 113">
            <a:extLst>
              <a:ext uri="{FF2B5EF4-FFF2-40B4-BE49-F238E27FC236}">
                <a16:creationId xmlns:a16="http://schemas.microsoft.com/office/drawing/2014/main" id="{DDD01D75-04BC-4DF7-8D02-8ED456FF8FE6}"/>
              </a:ext>
            </a:extLst>
          </p:cNvPr>
          <p:cNvSpPr/>
          <p:nvPr/>
        </p:nvSpPr>
        <p:spPr>
          <a:xfrm>
            <a:off x="8993533" y="5265596"/>
            <a:ext cx="1688176" cy="59299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tIns="36000" bIns="36000" rtlCol="0" anchor="ctr"/>
          <a:lstStyle/>
          <a:p>
            <a:pPr algn="ctr"/>
            <a:r>
              <a:rPr lang="ja-JP" altLang="en-US" sz="1200">
                <a:solidFill>
                  <a:schemeClr val="tx1"/>
                </a:solidFill>
              </a:rPr>
              <a:t>シンシア</a:t>
            </a:r>
            <a:endParaRPr lang="en-US" altLang="ja-JP" sz="1200">
              <a:solidFill>
                <a:schemeClr val="tx1"/>
              </a:solidFill>
            </a:endParaRPr>
          </a:p>
          <a:p>
            <a:pPr algn="ctr"/>
            <a:r>
              <a:rPr kumimoji="1" lang="ja-JP" altLang="en-US" sz="1200">
                <a:solidFill>
                  <a:schemeClr val="tx1"/>
                </a:solidFill>
              </a:rPr>
              <a:t>徐、望月</a:t>
            </a:r>
            <a:endParaRPr kumimoji="1" lang="en-US" altLang="ja-JP" sz="1200">
              <a:solidFill>
                <a:schemeClr val="tx1"/>
              </a:solidFill>
            </a:endParaRPr>
          </a:p>
        </p:txBody>
      </p:sp>
      <p:cxnSp>
        <p:nvCxnSpPr>
          <p:cNvPr id="115" name="コネクタ: カギ線 114">
            <a:extLst>
              <a:ext uri="{FF2B5EF4-FFF2-40B4-BE49-F238E27FC236}">
                <a16:creationId xmlns:a16="http://schemas.microsoft.com/office/drawing/2014/main" id="{C72A8606-1F1F-4BD4-9A0E-86A0B8669C6F}"/>
              </a:ext>
            </a:extLst>
          </p:cNvPr>
          <p:cNvCxnSpPr>
            <a:cxnSpLocks/>
            <a:stCxn id="102" idx="2"/>
            <a:endCxn id="99" idx="0"/>
          </p:cNvCxnSpPr>
          <p:nvPr/>
        </p:nvCxnSpPr>
        <p:spPr>
          <a:xfrm rot="5400000">
            <a:off x="7225533" y="3034596"/>
            <a:ext cx="383087" cy="241202"/>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116" name="コネクタ: カギ線 115">
            <a:extLst>
              <a:ext uri="{FF2B5EF4-FFF2-40B4-BE49-F238E27FC236}">
                <a16:creationId xmlns:a16="http://schemas.microsoft.com/office/drawing/2014/main" id="{04BBC42A-B520-4FE0-90AA-76F75BA83FC8}"/>
              </a:ext>
            </a:extLst>
          </p:cNvPr>
          <p:cNvCxnSpPr>
            <a:cxnSpLocks/>
            <a:stCxn id="102" idx="2"/>
            <a:endCxn id="103" idx="0"/>
          </p:cNvCxnSpPr>
          <p:nvPr/>
        </p:nvCxnSpPr>
        <p:spPr>
          <a:xfrm rot="16200000" flipH="1">
            <a:off x="7960609" y="2540721"/>
            <a:ext cx="381436" cy="1227301"/>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117" name="コネクタ: カギ線 116">
            <a:extLst>
              <a:ext uri="{FF2B5EF4-FFF2-40B4-BE49-F238E27FC236}">
                <a16:creationId xmlns:a16="http://schemas.microsoft.com/office/drawing/2014/main" id="{50C4768B-53E3-42C2-9517-05066AF30DE1}"/>
              </a:ext>
            </a:extLst>
          </p:cNvPr>
          <p:cNvCxnSpPr>
            <a:cxnSpLocks/>
            <a:stCxn id="102" idx="2"/>
            <a:endCxn id="104" idx="0"/>
          </p:cNvCxnSpPr>
          <p:nvPr/>
        </p:nvCxnSpPr>
        <p:spPr>
          <a:xfrm rot="16200000" flipH="1">
            <a:off x="8606026" y="1895304"/>
            <a:ext cx="381436" cy="2518135"/>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sp>
        <p:nvSpPr>
          <p:cNvPr id="120" name="正方形/長方形 119">
            <a:extLst>
              <a:ext uri="{FF2B5EF4-FFF2-40B4-BE49-F238E27FC236}">
                <a16:creationId xmlns:a16="http://schemas.microsoft.com/office/drawing/2014/main" id="{B69729D7-435A-4386-BEC9-9D2D106ABC29}"/>
              </a:ext>
            </a:extLst>
          </p:cNvPr>
          <p:cNvSpPr/>
          <p:nvPr/>
        </p:nvSpPr>
        <p:spPr>
          <a:xfrm>
            <a:off x="10772708" y="3345086"/>
            <a:ext cx="1125008" cy="65838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wrap="none" tIns="36000" bIns="36000" rtlCol="0" anchor="ctr"/>
          <a:lstStyle/>
          <a:p>
            <a:pPr algn="ctr"/>
            <a:r>
              <a:rPr kumimoji="1" lang="ja-JP" altLang="en-US" sz="1200">
                <a:solidFill>
                  <a:schemeClr val="tx1"/>
                </a:solidFill>
              </a:rPr>
              <a:t>テスト戦略設計</a:t>
            </a:r>
            <a:endParaRPr kumimoji="1" lang="en-US" altLang="ja-JP" sz="1200">
              <a:solidFill>
                <a:schemeClr val="tx1"/>
              </a:solidFill>
            </a:endParaRPr>
          </a:p>
          <a:p>
            <a:pPr algn="ctr"/>
            <a:r>
              <a:rPr lang="en-US" altLang="ja-JP" sz="1200">
                <a:solidFill>
                  <a:schemeClr val="tx1"/>
                </a:solidFill>
              </a:rPr>
              <a:t>ULS</a:t>
            </a:r>
          </a:p>
          <a:p>
            <a:pPr algn="ctr"/>
            <a:r>
              <a:rPr kumimoji="1" lang="ja-JP" altLang="en-US" sz="1200">
                <a:solidFill>
                  <a:schemeClr val="tx1"/>
                </a:solidFill>
              </a:rPr>
              <a:t>白岩</a:t>
            </a:r>
            <a:r>
              <a:rPr kumimoji="1" lang="en-US" altLang="ja-JP" sz="1200">
                <a:solidFill>
                  <a:schemeClr val="tx1"/>
                </a:solidFill>
              </a:rPr>
              <a:t>L</a:t>
            </a:r>
          </a:p>
        </p:txBody>
      </p:sp>
      <p:cxnSp>
        <p:nvCxnSpPr>
          <p:cNvPr id="121" name="コネクタ: カギ線 120">
            <a:extLst>
              <a:ext uri="{FF2B5EF4-FFF2-40B4-BE49-F238E27FC236}">
                <a16:creationId xmlns:a16="http://schemas.microsoft.com/office/drawing/2014/main" id="{67C9BB67-2343-473B-BA97-8D13CB80660C}"/>
              </a:ext>
            </a:extLst>
          </p:cNvPr>
          <p:cNvCxnSpPr>
            <a:cxnSpLocks/>
            <a:stCxn id="102" idx="2"/>
            <a:endCxn id="120" idx="0"/>
          </p:cNvCxnSpPr>
          <p:nvPr/>
        </p:nvCxnSpPr>
        <p:spPr>
          <a:xfrm rot="16200000" flipH="1">
            <a:off x="9245728" y="1255602"/>
            <a:ext cx="381432" cy="3797535"/>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122" name="直線コネクタ 121">
            <a:extLst>
              <a:ext uri="{FF2B5EF4-FFF2-40B4-BE49-F238E27FC236}">
                <a16:creationId xmlns:a16="http://schemas.microsoft.com/office/drawing/2014/main" id="{D90EFD16-0235-4F6F-87DB-20E8369FCD7C}"/>
              </a:ext>
            </a:extLst>
          </p:cNvPr>
          <p:cNvCxnSpPr>
            <a:cxnSpLocks/>
            <a:stCxn id="99" idx="3"/>
            <a:endCxn id="103" idx="1"/>
          </p:cNvCxnSpPr>
          <p:nvPr/>
        </p:nvCxnSpPr>
        <p:spPr>
          <a:xfrm flipV="1">
            <a:off x="7993950" y="3674284"/>
            <a:ext cx="185700" cy="826"/>
          </a:xfrm>
          <a:prstGeom prst="line">
            <a:avLst/>
          </a:prstGeom>
        </p:spPr>
        <p:style>
          <a:lnRef idx="1">
            <a:schemeClr val="accent1"/>
          </a:lnRef>
          <a:fillRef idx="0">
            <a:schemeClr val="accent1"/>
          </a:fillRef>
          <a:effectRef idx="0">
            <a:schemeClr val="accent1"/>
          </a:effectRef>
          <a:fontRef idx="minor">
            <a:schemeClr val="tx1"/>
          </a:fontRef>
        </p:style>
      </p:cxnSp>
      <p:cxnSp>
        <p:nvCxnSpPr>
          <p:cNvPr id="123" name="直線コネクタ 122">
            <a:extLst>
              <a:ext uri="{FF2B5EF4-FFF2-40B4-BE49-F238E27FC236}">
                <a16:creationId xmlns:a16="http://schemas.microsoft.com/office/drawing/2014/main" id="{2CDDE2BD-AC03-4DCD-BB55-75E71DE4A76C}"/>
              </a:ext>
            </a:extLst>
          </p:cNvPr>
          <p:cNvCxnSpPr/>
          <p:nvPr/>
        </p:nvCxnSpPr>
        <p:spPr>
          <a:xfrm flipV="1">
            <a:off x="10118976" y="3697480"/>
            <a:ext cx="163484" cy="269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4" name="コネクタ: カギ線 123">
            <a:extLst>
              <a:ext uri="{FF2B5EF4-FFF2-40B4-BE49-F238E27FC236}">
                <a16:creationId xmlns:a16="http://schemas.microsoft.com/office/drawing/2014/main" id="{A7FAF53D-0B13-4CCD-8E8F-C48DF4B7C9D5}"/>
              </a:ext>
            </a:extLst>
          </p:cNvPr>
          <p:cNvCxnSpPr>
            <a:cxnSpLocks/>
            <a:stCxn id="103" idx="2"/>
            <a:endCxn id="97" idx="0"/>
          </p:cNvCxnSpPr>
          <p:nvPr/>
        </p:nvCxnSpPr>
        <p:spPr>
          <a:xfrm rot="16200000" flipH="1">
            <a:off x="9131584" y="3636871"/>
            <a:ext cx="234063" cy="967275"/>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125" name="コネクタ: カギ線 124">
            <a:extLst>
              <a:ext uri="{FF2B5EF4-FFF2-40B4-BE49-F238E27FC236}">
                <a16:creationId xmlns:a16="http://schemas.microsoft.com/office/drawing/2014/main" id="{9F880B49-9B00-462A-9F0C-141FAAF882C0}"/>
              </a:ext>
            </a:extLst>
          </p:cNvPr>
          <p:cNvCxnSpPr>
            <a:cxnSpLocks/>
            <a:stCxn id="104" idx="2"/>
            <a:endCxn id="97" idx="0"/>
          </p:cNvCxnSpPr>
          <p:nvPr/>
        </p:nvCxnSpPr>
        <p:spPr>
          <a:xfrm rot="5400000">
            <a:off x="9777002" y="3958730"/>
            <a:ext cx="234063" cy="323559"/>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sp>
        <p:nvSpPr>
          <p:cNvPr id="137" name="正方形/長方形 136">
            <a:extLst>
              <a:ext uri="{FF2B5EF4-FFF2-40B4-BE49-F238E27FC236}">
                <a16:creationId xmlns:a16="http://schemas.microsoft.com/office/drawing/2014/main" id="{732B61DF-FE76-4E0B-9BD6-94CD55F597C5}"/>
              </a:ext>
            </a:extLst>
          </p:cNvPr>
          <p:cNvSpPr/>
          <p:nvPr/>
        </p:nvSpPr>
        <p:spPr>
          <a:xfrm>
            <a:off x="1092437" y="2360221"/>
            <a:ext cx="1688176" cy="6151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wrap="none" tIns="36000" bIns="36000" rtlCol="0" anchor="ctr"/>
          <a:lstStyle/>
          <a:p>
            <a:pPr algn="ctr"/>
            <a:r>
              <a:rPr kumimoji="1" lang="ja-JP" altLang="en-US" sz="1200">
                <a:solidFill>
                  <a:schemeClr val="tx1"/>
                </a:solidFill>
              </a:rPr>
              <a:t>プロジェクト</a:t>
            </a:r>
            <a:endParaRPr kumimoji="1" lang="en-US" altLang="ja-JP" sz="1200">
              <a:solidFill>
                <a:schemeClr val="tx1"/>
              </a:solidFill>
            </a:endParaRPr>
          </a:p>
          <a:p>
            <a:pPr algn="ctr"/>
            <a:r>
              <a:rPr kumimoji="1" lang="ja-JP" altLang="en-US" sz="1200">
                <a:solidFill>
                  <a:schemeClr val="tx1"/>
                </a:solidFill>
              </a:rPr>
              <a:t>マネージャー（</a:t>
            </a:r>
            <a:r>
              <a:rPr kumimoji="1" lang="en-US" altLang="ja-JP" sz="1200">
                <a:solidFill>
                  <a:schemeClr val="tx1"/>
                </a:solidFill>
              </a:rPr>
              <a:t>OLS</a:t>
            </a:r>
            <a:r>
              <a:rPr kumimoji="1" lang="ja-JP" altLang="en-US" sz="1200">
                <a:solidFill>
                  <a:schemeClr val="tx1"/>
                </a:solidFill>
              </a:rPr>
              <a:t>）</a:t>
            </a:r>
            <a:endParaRPr kumimoji="1" lang="en-US" altLang="ja-JP" sz="1200">
              <a:solidFill>
                <a:schemeClr val="tx1"/>
              </a:solidFill>
            </a:endParaRPr>
          </a:p>
          <a:p>
            <a:pPr algn="ctr"/>
            <a:r>
              <a:rPr lang="en-US" altLang="ja-JP" sz="1200">
                <a:solidFill>
                  <a:schemeClr val="tx1"/>
                </a:solidFill>
              </a:rPr>
              <a:t>DD</a:t>
            </a:r>
            <a:r>
              <a:rPr lang="ja-JP" altLang="en-US" sz="1200">
                <a:solidFill>
                  <a:schemeClr val="tx1"/>
                </a:solidFill>
              </a:rPr>
              <a:t>清水</a:t>
            </a:r>
            <a:endParaRPr kumimoji="1" lang="en-US" altLang="ja-JP" sz="1200">
              <a:solidFill>
                <a:schemeClr val="tx1"/>
              </a:solidFill>
            </a:endParaRPr>
          </a:p>
        </p:txBody>
      </p:sp>
      <p:sp>
        <p:nvSpPr>
          <p:cNvPr id="138" name="正方形/長方形 137">
            <a:extLst>
              <a:ext uri="{FF2B5EF4-FFF2-40B4-BE49-F238E27FC236}">
                <a16:creationId xmlns:a16="http://schemas.microsoft.com/office/drawing/2014/main" id="{6A6E5645-DE48-4851-A871-8AD2ED58F5F8}"/>
              </a:ext>
            </a:extLst>
          </p:cNvPr>
          <p:cNvSpPr/>
          <p:nvPr/>
        </p:nvSpPr>
        <p:spPr>
          <a:xfrm>
            <a:off x="340673" y="4746606"/>
            <a:ext cx="1522163" cy="124303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wrap="none" tIns="36000" bIns="36000" rtlCol="0" anchor="t"/>
          <a:lstStyle/>
          <a:p>
            <a:pPr algn="ctr"/>
            <a:r>
              <a:rPr lang="ja-JP" altLang="en-US" sz="1200">
                <a:solidFill>
                  <a:schemeClr val="tx1"/>
                </a:solidFill>
                <a:latin typeface="+mn-ea"/>
              </a:rPr>
              <a:t>開発</a:t>
            </a:r>
            <a:endParaRPr lang="en-US" altLang="ja-JP" sz="1200">
              <a:solidFill>
                <a:schemeClr val="tx1"/>
              </a:solidFill>
              <a:latin typeface="+mn-ea"/>
            </a:endParaRPr>
          </a:p>
          <a:p>
            <a:pPr algn="ctr"/>
            <a:endParaRPr kumimoji="1" lang="en-US" altLang="ja-JP" sz="1200">
              <a:solidFill>
                <a:schemeClr val="tx1"/>
              </a:solidFill>
              <a:latin typeface="+mn-ea"/>
            </a:endParaRPr>
          </a:p>
          <a:p>
            <a:pPr algn="ctr"/>
            <a:r>
              <a:rPr lang="en-US" altLang="ja-JP" sz="1200">
                <a:solidFill>
                  <a:schemeClr val="tx1"/>
                </a:solidFill>
                <a:latin typeface="+mn-ea"/>
              </a:rPr>
              <a:t>78IT</a:t>
            </a:r>
          </a:p>
          <a:p>
            <a:r>
              <a:rPr kumimoji="1" lang="ja-JP" altLang="en-US" sz="1200">
                <a:solidFill>
                  <a:schemeClr val="tx1"/>
                </a:solidFill>
                <a:latin typeface="+mn-ea"/>
              </a:rPr>
              <a:t>石井、栗原、岩森</a:t>
            </a:r>
            <a:endParaRPr kumimoji="1" lang="en-US" altLang="ja-JP" sz="1200">
              <a:solidFill>
                <a:schemeClr val="tx1"/>
              </a:solidFill>
              <a:latin typeface="+mn-ea"/>
            </a:endParaRPr>
          </a:p>
          <a:p>
            <a:r>
              <a:rPr lang="zh-TW" altLang="en-US" sz="1200" b="0" i="0">
                <a:solidFill>
                  <a:schemeClr val="tx1"/>
                </a:solidFill>
                <a:effectLst/>
                <a:latin typeface="+mn-ea"/>
              </a:rPr>
              <a:t>懸野</a:t>
            </a:r>
            <a:r>
              <a:rPr lang="ja-JP" altLang="en-US" sz="1200" b="0" i="0">
                <a:solidFill>
                  <a:schemeClr val="tx1"/>
                </a:solidFill>
                <a:effectLst/>
                <a:latin typeface="+mn-ea"/>
              </a:rPr>
              <a:t>、三春、柳本</a:t>
            </a:r>
            <a:endParaRPr kumimoji="1" lang="en-US" altLang="ja-JP" sz="1200">
              <a:solidFill>
                <a:schemeClr val="tx1"/>
              </a:solidFill>
              <a:latin typeface="+mn-ea"/>
            </a:endParaRPr>
          </a:p>
          <a:p>
            <a:pPr algn="ctr"/>
            <a:endParaRPr kumimoji="1" lang="en-US" altLang="ja-JP" sz="1200">
              <a:solidFill>
                <a:schemeClr val="tx1"/>
              </a:solidFill>
              <a:latin typeface="+mn-ea"/>
            </a:endParaRPr>
          </a:p>
        </p:txBody>
      </p:sp>
      <p:sp>
        <p:nvSpPr>
          <p:cNvPr id="139" name="正方形/長方形 138">
            <a:extLst>
              <a:ext uri="{FF2B5EF4-FFF2-40B4-BE49-F238E27FC236}">
                <a16:creationId xmlns:a16="http://schemas.microsoft.com/office/drawing/2014/main" id="{28F13E35-76A5-4724-852C-07535F259AB0}"/>
              </a:ext>
            </a:extLst>
          </p:cNvPr>
          <p:cNvSpPr/>
          <p:nvPr/>
        </p:nvSpPr>
        <p:spPr>
          <a:xfrm>
            <a:off x="2077467" y="4746606"/>
            <a:ext cx="1258916" cy="124303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wrap="none" tIns="36000" bIns="36000" rtlCol="0" anchor="t"/>
          <a:lstStyle/>
          <a:p>
            <a:pPr algn="ctr"/>
            <a:r>
              <a:rPr lang="ja-JP" altLang="en-US" sz="1200">
                <a:solidFill>
                  <a:schemeClr val="tx1"/>
                </a:solidFill>
              </a:rPr>
              <a:t>デザイン</a:t>
            </a:r>
            <a:endParaRPr lang="en-US" altLang="ja-JP" sz="1200">
              <a:solidFill>
                <a:schemeClr val="tx1"/>
              </a:solidFill>
            </a:endParaRPr>
          </a:p>
          <a:p>
            <a:pPr algn="ctr"/>
            <a:endParaRPr kumimoji="1" lang="en-US" altLang="ja-JP" sz="1200">
              <a:solidFill>
                <a:schemeClr val="tx1"/>
              </a:solidFill>
            </a:endParaRPr>
          </a:p>
          <a:p>
            <a:pPr algn="ctr"/>
            <a:r>
              <a:rPr lang="en-US" altLang="ja-JP" sz="1200">
                <a:solidFill>
                  <a:schemeClr val="tx1"/>
                </a:solidFill>
              </a:rPr>
              <a:t>DD</a:t>
            </a:r>
          </a:p>
          <a:p>
            <a:pPr algn="ctr"/>
            <a:r>
              <a:rPr lang="ja-JP" altLang="en-US" sz="1200">
                <a:solidFill>
                  <a:schemeClr val="tx1"/>
                </a:solidFill>
              </a:rPr>
              <a:t>小林、</a:t>
            </a:r>
            <a:r>
              <a:rPr kumimoji="1" lang="ja-JP" altLang="en-US" sz="1200">
                <a:solidFill>
                  <a:schemeClr val="tx1"/>
                </a:solidFill>
              </a:rPr>
              <a:t>前田</a:t>
            </a:r>
            <a:endParaRPr kumimoji="1" lang="en-US" altLang="ja-JP" sz="1200">
              <a:solidFill>
                <a:schemeClr val="tx1"/>
              </a:solidFill>
            </a:endParaRPr>
          </a:p>
        </p:txBody>
      </p:sp>
      <p:sp>
        <p:nvSpPr>
          <p:cNvPr id="140" name="正方形/長方形 139">
            <a:extLst>
              <a:ext uri="{FF2B5EF4-FFF2-40B4-BE49-F238E27FC236}">
                <a16:creationId xmlns:a16="http://schemas.microsoft.com/office/drawing/2014/main" id="{A53C596A-3C2F-4720-8D70-F626219D19AE}"/>
              </a:ext>
            </a:extLst>
          </p:cNvPr>
          <p:cNvSpPr/>
          <p:nvPr/>
        </p:nvSpPr>
        <p:spPr>
          <a:xfrm>
            <a:off x="1092438" y="3345084"/>
            <a:ext cx="1688176" cy="57347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wrap="none" tIns="36000" bIns="36000" rtlCol="0" anchor="ctr"/>
          <a:lstStyle/>
          <a:p>
            <a:pPr algn="ctr"/>
            <a:r>
              <a:rPr lang="ja-JP" altLang="en-US" sz="1200">
                <a:solidFill>
                  <a:schemeClr val="tx1"/>
                </a:solidFill>
              </a:rPr>
              <a:t>プロジェクトリード</a:t>
            </a:r>
            <a:endParaRPr kumimoji="1" lang="en-US" altLang="ja-JP" sz="1200">
              <a:solidFill>
                <a:schemeClr val="tx1"/>
              </a:solidFill>
            </a:endParaRPr>
          </a:p>
          <a:p>
            <a:pPr algn="ctr"/>
            <a:r>
              <a:rPr lang="en-US" altLang="ja-JP" sz="1200">
                <a:solidFill>
                  <a:schemeClr val="tx1"/>
                </a:solidFill>
              </a:rPr>
              <a:t>DD</a:t>
            </a:r>
            <a:r>
              <a:rPr lang="ja-JP" altLang="en-US" sz="1200">
                <a:solidFill>
                  <a:schemeClr val="tx1"/>
                </a:solidFill>
              </a:rPr>
              <a:t>大川、高山</a:t>
            </a:r>
            <a:endParaRPr kumimoji="1" lang="en-US" altLang="ja-JP" sz="1200">
              <a:solidFill>
                <a:schemeClr val="tx1"/>
              </a:solidFill>
            </a:endParaRPr>
          </a:p>
        </p:txBody>
      </p:sp>
      <p:cxnSp>
        <p:nvCxnSpPr>
          <p:cNvPr id="141" name="コネクタ: カギ線 140">
            <a:extLst>
              <a:ext uri="{FF2B5EF4-FFF2-40B4-BE49-F238E27FC236}">
                <a16:creationId xmlns:a16="http://schemas.microsoft.com/office/drawing/2014/main" id="{6C5042F6-B962-44A1-9C22-6251344E94F4}"/>
              </a:ext>
            </a:extLst>
          </p:cNvPr>
          <p:cNvCxnSpPr>
            <a:cxnSpLocks/>
            <a:stCxn id="137" idx="2"/>
            <a:endCxn id="140" idx="0"/>
          </p:cNvCxnSpPr>
          <p:nvPr/>
        </p:nvCxnSpPr>
        <p:spPr>
          <a:xfrm rot="16200000" flipH="1">
            <a:off x="1751670" y="3160228"/>
            <a:ext cx="369710" cy="1"/>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144" name="コネクタ: カギ線 143">
            <a:extLst>
              <a:ext uri="{FF2B5EF4-FFF2-40B4-BE49-F238E27FC236}">
                <a16:creationId xmlns:a16="http://schemas.microsoft.com/office/drawing/2014/main" id="{41840FBE-287C-4419-A333-9B9649C1B158}"/>
              </a:ext>
            </a:extLst>
          </p:cNvPr>
          <p:cNvCxnSpPr>
            <a:cxnSpLocks/>
            <a:stCxn id="137" idx="3"/>
            <a:endCxn id="95" idx="1"/>
          </p:cNvCxnSpPr>
          <p:nvPr/>
        </p:nvCxnSpPr>
        <p:spPr>
          <a:xfrm>
            <a:off x="2780613" y="2667798"/>
            <a:ext cx="894879" cy="12700"/>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147" name="コネクタ: カギ線 146">
            <a:extLst>
              <a:ext uri="{FF2B5EF4-FFF2-40B4-BE49-F238E27FC236}">
                <a16:creationId xmlns:a16="http://schemas.microsoft.com/office/drawing/2014/main" id="{6F5A44EA-591F-442E-8C89-0CEEB26C3775}"/>
              </a:ext>
            </a:extLst>
          </p:cNvPr>
          <p:cNvCxnSpPr>
            <a:cxnSpLocks/>
            <a:stCxn id="94" idx="2"/>
            <a:endCxn id="137" idx="0"/>
          </p:cNvCxnSpPr>
          <p:nvPr/>
        </p:nvCxnSpPr>
        <p:spPr>
          <a:xfrm rot="5400000">
            <a:off x="2715061" y="555702"/>
            <a:ext cx="1025984" cy="2583055"/>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150" name="コネクタ: カギ線 149">
            <a:extLst>
              <a:ext uri="{FF2B5EF4-FFF2-40B4-BE49-F238E27FC236}">
                <a16:creationId xmlns:a16="http://schemas.microsoft.com/office/drawing/2014/main" id="{C1C83502-28CE-4B2C-A8CC-0703E9822291}"/>
              </a:ext>
            </a:extLst>
          </p:cNvPr>
          <p:cNvCxnSpPr>
            <a:cxnSpLocks/>
            <a:stCxn id="137" idx="2"/>
            <a:endCxn id="102" idx="1"/>
          </p:cNvCxnSpPr>
          <p:nvPr/>
        </p:nvCxnSpPr>
        <p:spPr>
          <a:xfrm rot="5400000" flipH="1" flipV="1">
            <a:off x="4155409" y="437194"/>
            <a:ext cx="319296" cy="4757064"/>
          </a:xfrm>
          <a:prstGeom prst="bentConnector4">
            <a:avLst>
              <a:gd name="adj1" fmla="val -60732"/>
              <a:gd name="adj2" fmla="val 84296"/>
            </a:avLst>
          </a:prstGeom>
        </p:spPr>
        <p:style>
          <a:lnRef idx="1">
            <a:schemeClr val="accent1"/>
          </a:lnRef>
          <a:fillRef idx="0">
            <a:schemeClr val="accent1"/>
          </a:fillRef>
          <a:effectRef idx="0">
            <a:schemeClr val="accent1"/>
          </a:effectRef>
          <a:fontRef idx="minor">
            <a:schemeClr val="tx1"/>
          </a:fontRef>
        </p:style>
      </p:cxnSp>
      <p:cxnSp>
        <p:nvCxnSpPr>
          <p:cNvPr id="156" name="コネクタ: カギ線 155">
            <a:extLst>
              <a:ext uri="{FF2B5EF4-FFF2-40B4-BE49-F238E27FC236}">
                <a16:creationId xmlns:a16="http://schemas.microsoft.com/office/drawing/2014/main" id="{A92B0DA3-044D-4768-A0B8-CD6D3496F63E}"/>
              </a:ext>
            </a:extLst>
          </p:cNvPr>
          <p:cNvCxnSpPr>
            <a:cxnSpLocks/>
            <a:stCxn id="140" idx="2"/>
            <a:endCxn id="138" idx="0"/>
          </p:cNvCxnSpPr>
          <p:nvPr/>
        </p:nvCxnSpPr>
        <p:spPr>
          <a:xfrm rot="5400000">
            <a:off x="1105117" y="3915197"/>
            <a:ext cx="828048" cy="834771"/>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159" name="コネクタ: カギ線 158">
            <a:extLst>
              <a:ext uri="{FF2B5EF4-FFF2-40B4-BE49-F238E27FC236}">
                <a16:creationId xmlns:a16="http://schemas.microsoft.com/office/drawing/2014/main" id="{20A65806-37F8-4F77-99EC-901AFCC39721}"/>
              </a:ext>
            </a:extLst>
          </p:cNvPr>
          <p:cNvCxnSpPr>
            <a:cxnSpLocks/>
            <a:endCxn id="139" idx="0"/>
          </p:cNvCxnSpPr>
          <p:nvPr/>
        </p:nvCxnSpPr>
        <p:spPr>
          <a:xfrm rot="16200000" flipH="1">
            <a:off x="1900517" y="3940197"/>
            <a:ext cx="828049" cy="784767"/>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sp>
        <p:nvSpPr>
          <p:cNvPr id="208" name="正方形/長方形 207">
            <a:extLst>
              <a:ext uri="{FF2B5EF4-FFF2-40B4-BE49-F238E27FC236}">
                <a16:creationId xmlns:a16="http://schemas.microsoft.com/office/drawing/2014/main" id="{29A51915-B061-494F-A7E7-0850E3CCAB1F}"/>
              </a:ext>
            </a:extLst>
          </p:cNvPr>
          <p:cNvSpPr/>
          <p:nvPr/>
        </p:nvSpPr>
        <p:spPr>
          <a:xfrm>
            <a:off x="6691761" y="453441"/>
            <a:ext cx="2037987" cy="6151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wrap="none" tIns="36000" bIns="36000" rtlCol="0" anchor="ctr"/>
          <a:lstStyle/>
          <a:p>
            <a:pPr algn="ctr"/>
            <a:r>
              <a:rPr lang="en-US" altLang="ja-JP" sz="1200">
                <a:solidFill>
                  <a:schemeClr val="tx1"/>
                </a:solidFill>
              </a:rPr>
              <a:t>UX</a:t>
            </a:r>
            <a:r>
              <a:rPr lang="ja-JP" altLang="en-US" sz="1200">
                <a:solidFill>
                  <a:schemeClr val="tx1"/>
                </a:solidFill>
              </a:rPr>
              <a:t>統括</a:t>
            </a:r>
            <a:endParaRPr kumimoji="1" lang="en-US" altLang="ja-JP" sz="1200">
              <a:solidFill>
                <a:schemeClr val="tx1"/>
              </a:solidFill>
            </a:endParaRPr>
          </a:p>
          <a:p>
            <a:pPr algn="ctr"/>
            <a:r>
              <a:rPr lang="en-US" altLang="ja-JP" sz="1200">
                <a:solidFill>
                  <a:schemeClr val="tx1"/>
                </a:solidFill>
              </a:rPr>
              <a:t>DD</a:t>
            </a:r>
            <a:r>
              <a:rPr lang="ja-JP" altLang="en-US" sz="1200">
                <a:solidFill>
                  <a:schemeClr val="tx1"/>
                </a:solidFill>
              </a:rPr>
              <a:t>宮地</a:t>
            </a:r>
            <a:endParaRPr kumimoji="1" lang="en-US" altLang="ja-JP" sz="1200">
              <a:solidFill>
                <a:schemeClr val="tx1"/>
              </a:solidFill>
            </a:endParaRPr>
          </a:p>
        </p:txBody>
      </p:sp>
      <p:cxnSp>
        <p:nvCxnSpPr>
          <p:cNvPr id="213" name="コネクタ: カギ線 212">
            <a:extLst>
              <a:ext uri="{FF2B5EF4-FFF2-40B4-BE49-F238E27FC236}">
                <a16:creationId xmlns:a16="http://schemas.microsoft.com/office/drawing/2014/main" id="{8F99EB06-73B5-42DE-9559-81B3508F6B25}"/>
              </a:ext>
            </a:extLst>
          </p:cNvPr>
          <p:cNvCxnSpPr>
            <a:cxnSpLocks/>
            <a:stCxn id="94" idx="2"/>
            <a:endCxn id="208" idx="1"/>
          </p:cNvCxnSpPr>
          <p:nvPr/>
        </p:nvCxnSpPr>
        <p:spPr>
          <a:xfrm rot="5400000" flipH="1" flipV="1">
            <a:off x="5319060" y="-38463"/>
            <a:ext cx="573219" cy="2172181"/>
          </a:xfrm>
          <a:prstGeom prst="bentConnector4">
            <a:avLst>
              <a:gd name="adj1" fmla="val -28485"/>
              <a:gd name="adj2" fmla="val 73113"/>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539856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B6DC6744-9F14-4236-AB8E-3A76F5934E5F}"/>
              </a:ext>
            </a:extLst>
          </p:cNvPr>
          <p:cNvSpPr>
            <a:spLocks noGrp="1"/>
          </p:cNvSpPr>
          <p:nvPr>
            <p:ph type="body" sz="quarter" idx="13"/>
          </p:nvPr>
        </p:nvSpPr>
        <p:spPr/>
        <p:txBody>
          <a:bodyPr>
            <a:normAutofit/>
          </a:bodyPr>
          <a:lstStyle/>
          <a:p>
            <a:r>
              <a:rPr lang="en-US" altLang="ja-JP" dirty="0"/>
              <a:t>OLS</a:t>
            </a:r>
            <a:r>
              <a:rPr kumimoji="1" lang="ja-JP" altLang="en-US" dirty="0"/>
              <a:t>チーム　</a:t>
            </a:r>
            <a:r>
              <a:rPr kumimoji="1" lang="en-US" altLang="ja-JP" dirty="0"/>
              <a:t>STEP1</a:t>
            </a:r>
            <a:r>
              <a:rPr kumimoji="1" lang="ja-JP" altLang="en-US" dirty="0"/>
              <a:t>体制案</a:t>
            </a:r>
          </a:p>
        </p:txBody>
      </p:sp>
      <p:sp>
        <p:nvSpPr>
          <p:cNvPr id="3" name="スライド番号プレースホルダー 2">
            <a:extLst>
              <a:ext uri="{FF2B5EF4-FFF2-40B4-BE49-F238E27FC236}">
                <a16:creationId xmlns:a16="http://schemas.microsoft.com/office/drawing/2014/main" id="{8A2DAB0F-547F-1D96-8A37-F62941C88B80}"/>
              </a:ext>
            </a:extLst>
          </p:cNvPr>
          <p:cNvSpPr>
            <a:spLocks noGrp="1"/>
          </p:cNvSpPr>
          <p:nvPr>
            <p:ph type="sldNum" sz="quarter" idx="4"/>
          </p:nvPr>
        </p:nvSpPr>
        <p:spPr>
          <a:xfrm>
            <a:off x="11271651" y="6600126"/>
            <a:ext cx="889488" cy="208776"/>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4FFDF35-62E3-8248-995C-1AAB8813EF7A}" type="slidenum">
              <a:rPr kumimoji="1" lang="ja-JP" altLang="en-US" sz="1400" b="0" i="0" u="none" strike="noStrike" kern="1200" cap="none" spc="0" normalizeH="0" baseline="0" noProof="0" smtClean="0">
                <a:ln>
                  <a:noFill/>
                </a:ln>
                <a:solidFill>
                  <a:srgbClr val="FFFFFF"/>
                </a:solidFill>
                <a:effectLst/>
                <a:uLnTx/>
                <a:uFillTx/>
                <a:latin typeface="Arial"/>
                <a:ea typeface="游ゴシック"/>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1" lang="ja-JP" altLang="en-US" sz="1400" b="0" i="0" u="none" strike="noStrike" kern="1200" cap="none" spc="0" normalizeH="0" baseline="0" noProof="0">
              <a:ln>
                <a:noFill/>
              </a:ln>
              <a:solidFill>
                <a:srgbClr val="FFFFFF"/>
              </a:solidFill>
              <a:effectLst/>
              <a:uLnTx/>
              <a:uFillTx/>
              <a:latin typeface="Arial"/>
              <a:ea typeface="游ゴシック"/>
              <a:cs typeface="+mn-cs"/>
            </a:endParaRPr>
          </a:p>
        </p:txBody>
      </p:sp>
      <p:sp>
        <p:nvSpPr>
          <p:cNvPr id="9" name="Rectangle 1">
            <a:extLst>
              <a:ext uri="{FF2B5EF4-FFF2-40B4-BE49-F238E27FC236}">
                <a16:creationId xmlns:a16="http://schemas.microsoft.com/office/drawing/2014/main" id="{A133E60B-5A25-342C-7D4D-EE41F4CA58A0}"/>
              </a:ext>
            </a:extLst>
          </p:cNvPr>
          <p:cNvSpPr>
            <a:spLocks noChangeArrowheads="1"/>
          </p:cNvSpPr>
          <p:nvPr/>
        </p:nvSpPr>
        <p:spPr bwMode="auto">
          <a:xfrm>
            <a:off x="1570038" y="196691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800" b="0" i="0" u="none" strike="noStrike" cap="none" normalizeH="0" baseline="0">
                <a:ln>
                  <a:noFill/>
                </a:ln>
                <a:solidFill>
                  <a:srgbClr val="000000"/>
                </a:solidFill>
                <a:effectLst/>
                <a:latin typeface="メイリオ" panose="020B0604030504040204" pitchFamily="50" charset="-128"/>
                <a:ea typeface="メイリオ" panose="020B0604030504040204" pitchFamily="50" charset="-128"/>
              </a:rPr>
              <a:t> </a:t>
            </a:r>
            <a:endParaRPr kumimoji="0" lang="ja-JP" altLang="ja-JP" sz="1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ja-JP" altLang="ja-JP" sz="1800" b="0" i="0" u="none" strike="noStrike" cap="none" normalizeH="0" baseline="0">
              <a:ln>
                <a:noFill/>
              </a:ln>
              <a:solidFill>
                <a:schemeClr val="tx1"/>
              </a:solidFill>
              <a:effectLst/>
              <a:latin typeface="Arial" panose="020B0604020202020204" pitchFamily="34" charset="0"/>
            </a:endParaRPr>
          </a:p>
        </p:txBody>
      </p:sp>
      <p:graphicFrame>
        <p:nvGraphicFramePr>
          <p:cNvPr id="5" name="表 5">
            <a:extLst>
              <a:ext uri="{FF2B5EF4-FFF2-40B4-BE49-F238E27FC236}">
                <a16:creationId xmlns:a16="http://schemas.microsoft.com/office/drawing/2014/main" id="{F6C1C00F-5BD0-6EED-78A2-D91793F62DCB}"/>
              </a:ext>
            </a:extLst>
          </p:cNvPr>
          <p:cNvGraphicFramePr>
            <a:graphicFrameLocks noGrp="1"/>
          </p:cNvGraphicFramePr>
          <p:nvPr>
            <p:extLst>
              <p:ext uri="{D42A27DB-BD31-4B8C-83A1-F6EECF244321}">
                <p14:modId xmlns:p14="http://schemas.microsoft.com/office/powerpoint/2010/main" val="2765091134"/>
              </p:ext>
            </p:extLst>
          </p:nvPr>
        </p:nvGraphicFramePr>
        <p:xfrm>
          <a:off x="560851" y="1035675"/>
          <a:ext cx="11070298" cy="3667014"/>
        </p:xfrm>
        <a:graphic>
          <a:graphicData uri="http://schemas.openxmlformats.org/drawingml/2006/table">
            <a:tbl>
              <a:tblPr firstRow="1" bandRow="1">
                <a:tableStyleId>{5940675A-B579-460E-94D1-54222C63F5DA}</a:tableStyleId>
              </a:tblPr>
              <a:tblGrid>
                <a:gridCol w="2605170">
                  <a:extLst>
                    <a:ext uri="{9D8B030D-6E8A-4147-A177-3AD203B41FA5}">
                      <a16:colId xmlns:a16="http://schemas.microsoft.com/office/drawing/2014/main" val="1979108573"/>
                    </a:ext>
                  </a:extLst>
                </a:gridCol>
                <a:gridCol w="6292039">
                  <a:extLst>
                    <a:ext uri="{9D8B030D-6E8A-4147-A177-3AD203B41FA5}">
                      <a16:colId xmlns:a16="http://schemas.microsoft.com/office/drawing/2014/main" val="236961852"/>
                    </a:ext>
                  </a:extLst>
                </a:gridCol>
                <a:gridCol w="2173089">
                  <a:extLst>
                    <a:ext uri="{9D8B030D-6E8A-4147-A177-3AD203B41FA5}">
                      <a16:colId xmlns:a16="http://schemas.microsoft.com/office/drawing/2014/main" val="1879092159"/>
                    </a:ext>
                  </a:extLst>
                </a:gridCol>
              </a:tblGrid>
              <a:tr h="276666">
                <a:tc>
                  <a:txBody>
                    <a:bodyPr/>
                    <a:lstStyle/>
                    <a:p>
                      <a:pPr algn="ctr"/>
                      <a:r>
                        <a:rPr kumimoji="1" lang="ja-JP" altLang="en-US" sz="1400" b="1" dirty="0">
                          <a:latin typeface="+mn-ea"/>
                          <a:ea typeface="+mn-ea"/>
                        </a:rPr>
                        <a:t>役割</a:t>
                      </a:r>
                    </a:p>
                  </a:txBody>
                  <a:tcPr>
                    <a:solidFill>
                      <a:schemeClr val="bg1">
                        <a:lumMod val="85000"/>
                      </a:schemeClr>
                    </a:solidFill>
                  </a:tcPr>
                </a:tc>
                <a:tc>
                  <a:txBody>
                    <a:bodyPr/>
                    <a:lstStyle/>
                    <a:p>
                      <a:pPr algn="ctr"/>
                      <a:r>
                        <a:rPr kumimoji="1" lang="ja-JP" altLang="en-US" sz="1400" b="1">
                          <a:latin typeface="+mn-ea"/>
                          <a:ea typeface="+mn-ea"/>
                        </a:rPr>
                        <a:t>業務内容</a:t>
                      </a:r>
                    </a:p>
                  </a:txBody>
                  <a:tcPr>
                    <a:solidFill>
                      <a:schemeClr val="bg1">
                        <a:lumMod val="85000"/>
                      </a:schemeClr>
                    </a:solidFill>
                  </a:tcPr>
                </a:tc>
                <a:tc>
                  <a:txBody>
                    <a:bodyPr/>
                    <a:lstStyle/>
                    <a:p>
                      <a:pPr algn="ctr"/>
                      <a:r>
                        <a:rPr kumimoji="1" lang="ja-JP" altLang="en-US" sz="1400" b="1" dirty="0">
                          <a:latin typeface="+mn-ea"/>
                          <a:ea typeface="+mn-ea"/>
                        </a:rPr>
                        <a:t>氏名</a:t>
                      </a:r>
                      <a:r>
                        <a:rPr kumimoji="1" lang="en-US" altLang="ja-JP" sz="1400" b="1" dirty="0">
                          <a:latin typeface="+mn-ea"/>
                          <a:ea typeface="+mn-ea"/>
                        </a:rPr>
                        <a:t>(</a:t>
                      </a:r>
                      <a:r>
                        <a:rPr kumimoji="1" lang="ja-JP" altLang="en-US" sz="1400" b="1" dirty="0">
                          <a:latin typeface="+mn-ea"/>
                          <a:ea typeface="+mn-ea"/>
                        </a:rPr>
                        <a:t>所属会社）</a:t>
                      </a:r>
                      <a:endParaRPr kumimoji="1" lang="en-US" altLang="ja-JP" sz="1400" b="1" dirty="0">
                        <a:latin typeface="+mn-ea"/>
                        <a:ea typeface="+mn-ea"/>
                      </a:endParaRPr>
                    </a:p>
                  </a:txBody>
                  <a:tcPr>
                    <a:solidFill>
                      <a:schemeClr val="bg1">
                        <a:lumMod val="85000"/>
                      </a:schemeClr>
                    </a:solidFill>
                  </a:tcPr>
                </a:tc>
                <a:extLst>
                  <a:ext uri="{0D108BD9-81ED-4DB2-BD59-A6C34878D82A}">
                    <a16:rowId xmlns:a16="http://schemas.microsoft.com/office/drawing/2014/main" val="2982273650"/>
                  </a:ext>
                </a:extLst>
              </a:tr>
              <a:tr h="527574">
                <a:tc>
                  <a:txBody>
                    <a:bodyPr/>
                    <a:lstStyle/>
                    <a:p>
                      <a:r>
                        <a:rPr kumimoji="1" lang="ja-JP" altLang="en-US" sz="1400" dirty="0">
                          <a:latin typeface="+mn-ea"/>
                          <a:ea typeface="+mn-ea"/>
                        </a:rPr>
                        <a:t>プロジェクトマネジャー</a:t>
                      </a:r>
                    </a:p>
                  </a:txBody>
                  <a:tcPr>
                    <a:noFill/>
                  </a:tcPr>
                </a:tc>
                <a:tc>
                  <a:txBody>
                    <a:bodyPr/>
                    <a:lstStyle/>
                    <a:p>
                      <a:r>
                        <a:rPr kumimoji="1" lang="en-US" altLang="ja-JP" sz="1400" dirty="0">
                          <a:latin typeface="+mn-ea"/>
                          <a:ea typeface="+mn-ea"/>
                        </a:rPr>
                        <a:t>OLS</a:t>
                      </a:r>
                      <a:r>
                        <a:rPr kumimoji="1" lang="ja-JP" altLang="en-US" sz="1400" dirty="0">
                          <a:latin typeface="+mn-ea"/>
                          <a:ea typeface="+mn-ea"/>
                        </a:rPr>
                        <a:t>チームの責任者。</a:t>
                      </a:r>
                      <a:endParaRPr kumimoji="1" lang="en-US" altLang="ja-JP" sz="1400" dirty="0">
                        <a:latin typeface="+mn-ea"/>
                        <a:ea typeface="+mn-ea"/>
                      </a:endParaRPr>
                    </a:p>
                    <a:p>
                      <a:r>
                        <a:rPr kumimoji="1" lang="ja-JP" altLang="en-US" sz="1400" dirty="0">
                          <a:latin typeface="+mn-ea"/>
                          <a:ea typeface="+mn-ea"/>
                        </a:rPr>
                        <a:t>全体進行管理、</a:t>
                      </a:r>
                      <a:r>
                        <a:rPr kumimoji="1" lang="en-US" altLang="ja-JP" sz="1400" dirty="0">
                          <a:latin typeface="+mn-ea"/>
                          <a:ea typeface="+mn-ea"/>
                        </a:rPr>
                        <a:t>BC</a:t>
                      </a:r>
                      <a:r>
                        <a:rPr kumimoji="1" lang="ja-JP" altLang="en-US" sz="1400" dirty="0">
                          <a:latin typeface="+mn-ea"/>
                          <a:ea typeface="+mn-ea"/>
                        </a:rPr>
                        <a:t>先行検討チームとの連携、各主要</a:t>
                      </a:r>
                      <a:r>
                        <a:rPr kumimoji="1" lang="en-US" altLang="ja-JP" sz="1400" dirty="0">
                          <a:latin typeface="+mn-ea"/>
                          <a:ea typeface="+mn-ea"/>
                        </a:rPr>
                        <a:t>MTG</a:t>
                      </a:r>
                      <a:r>
                        <a:rPr kumimoji="1" lang="ja-JP" altLang="en-US" sz="1400" dirty="0">
                          <a:latin typeface="+mn-ea"/>
                          <a:ea typeface="+mn-ea"/>
                        </a:rPr>
                        <a:t>への参加、デ戦さま、</a:t>
                      </a:r>
                      <a:r>
                        <a:rPr kumimoji="1" lang="en-US" altLang="ja-JP" sz="1400" dirty="0">
                          <a:latin typeface="+mn-ea"/>
                          <a:ea typeface="+mn-ea"/>
                        </a:rPr>
                        <a:t>OCX</a:t>
                      </a:r>
                      <a:r>
                        <a:rPr kumimoji="1" lang="ja-JP" altLang="en-US" sz="1400" dirty="0">
                          <a:latin typeface="+mn-ea"/>
                          <a:ea typeface="+mn-ea"/>
                        </a:rPr>
                        <a:t>部さま、アクセンチュアさまとの調整窓口</a:t>
                      </a:r>
                      <a:endParaRPr kumimoji="1" lang="en-US" altLang="ja-JP" sz="1400" dirty="0">
                        <a:latin typeface="+mn-ea"/>
                        <a:ea typeface="+mn-ea"/>
                      </a:endParaRPr>
                    </a:p>
                    <a:p>
                      <a:endParaRPr kumimoji="1" lang="ja-JP" altLang="en-US" sz="1400" dirty="0">
                        <a:latin typeface="+mn-ea"/>
                        <a:ea typeface="+mn-ea"/>
                      </a:endParaRPr>
                    </a:p>
                  </a:txBody>
                  <a:tcPr>
                    <a:noFill/>
                  </a:tcPr>
                </a:tc>
                <a:tc>
                  <a:txBody>
                    <a:bodyPr/>
                    <a:lstStyle/>
                    <a:p>
                      <a:r>
                        <a:rPr kumimoji="1" lang="en-US" altLang="ja-JP" sz="1400">
                          <a:latin typeface="+mn-ea"/>
                          <a:ea typeface="+mn-ea"/>
                        </a:rPr>
                        <a:t>DD</a:t>
                      </a:r>
                      <a:r>
                        <a:rPr kumimoji="1" lang="ja-JP" altLang="en-US" sz="1400">
                          <a:latin typeface="+mn-ea"/>
                          <a:ea typeface="+mn-ea"/>
                        </a:rPr>
                        <a:t> 清水</a:t>
                      </a:r>
                      <a:endParaRPr kumimoji="1" lang="en-US" altLang="ja-JP" sz="1400">
                        <a:latin typeface="+mn-ea"/>
                        <a:ea typeface="+mn-ea"/>
                      </a:endParaRPr>
                    </a:p>
                  </a:txBody>
                  <a:tcPr>
                    <a:noFill/>
                  </a:tcPr>
                </a:tc>
                <a:extLst>
                  <a:ext uri="{0D108BD9-81ED-4DB2-BD59-A6C34878D82A}">
                    <a16:rowId xmlns:a16="http://schemas.microsoft.com/office/drawing/2014/main" val="2002783544"/>
                  </a:ext>
                </a:extLst>
              </a:tr>
              <a:tr h="527574">
                <a:tc>
                  <a:txBody>
                    <a:bodyPr/>
                    <a:lstStyle/>
                    <a:p>
                      <a:r>
                        <a:rPr kumimoji="1" lang="ja-JP" altLang="en-US" sz="1400">
                          <a:latin typeface="+mn-ea"/>
                          <a:ea typeface="+mn-ea"/>
                        </a:rPr>
                        <a:t>プロジェクトリード</a:t>
                      </a:r>
                    </a:p>
                  </a:txBody>
                  <a:tcPr>
                    <a:noFill/>
                  </a:tcPr>
                </a:tc>
                <a:tc>
                  <a:txBody>
                    <a:bodyPr/>
                    <a:lstStyle/>
                    <a:p>
                      <a:r>
                        <a:rPr kumimoji="1" lang="ja-JP" altLang="en-US" sz="1400" dirty="0">
                          <a:latin typeface="+mn-ea"/>
                          <a:ea typeface="+mn-ea"/>
                        </a:rPr>
                        <a:t>開発メンバ、デザインチームとの連携、マネジメントおよび、調査、業務要件確認、設計、開発、テスト計画をリードする。</a:t>
                      </a:r>
                      <a:endParaRPr kumimoji="1" lang="en-US" altLang="ja-JP" sz="1400" dirty="0">
                        <a:latin typeface="+mn-ea"/>
                        <a:ea typeface="+mn-ea"/>
                      </a:endParaRPr>
                    </a:p>
                    <a:p>
                      <a:endParaRPr kumimoji="1" lang="ja-JP" altLang="en-US" sz="1400" dirty="0">
                        <a:latin typeface="+mn-ea"/>
                        <a:ea typeface="+mn-ea"/>
                      </a:endParaRPr>
                    </a:p>
                  </a:txBody>
                  <a:tcPr>
                    <a:noFill/>
                  </a:tcPr>
                </a:tc>
                <a:tc>
                  <a:txBody>
                    <a:bodyPr/>
                    <a:lstStyle/>
                    <a:p>
                      <a:r>
                        <a:rPr kumimoji="1" lang="en-US" altLang="ja-JP" sz="1400">
                          <a:latin typeface="+mn-ea"/>
                          <a:ea typeface="+mn-ea"/>
                        </a:rPr>
                        <a:t>DD</a:t>
                      </a:r>
                      <a:r>
                        <a:rPr kumimoji="1" lang="ja-JP" altLang="en-US" sz="1400">
                          <a:latin typeface="+mn-ea"/>
                          <a:ea typeface="+mn-ea"/>
                        </a:rPr>
                        <a:t> 大川、高山</a:t>
                      </a:r>
                      <a:endParaRPr kumimoji="1" lang="en-US" altLang="ja-JP" sz="1400">
                        <a:latin typeface="+mn-ea"/>
                        <a:ea typeface="+mn-ea"/>
                      </a:endParaRPr>
                    </a:p>
                  </a:txBody>
                  <a:tcPr>
                    <a:noFill/>
                  </a:tcPr>
                </a:tc>
                <a:extLst>
                  <a:ext uri="{0D108BD9-81ED-4DB2-BD59-A6C34878D82A}">
                    <a16:rowId xmlns:a16="http://schemas.microsoft.com/office/drawing/2014/main" val="2787705311"/>
                  </a:ext>
                </a:extLst>
              </a:tr>
              <a:tr h="681302">
                <a:tc>
                  <a:txBody>
                    <a:bodyPr/>
                    <a:lstStyle/>
                    <a:p>
                      <a:r>
                        <a:rPr kumimoji="1" lang="ja-JP" altLang="en-US" sz="1400">
                          <a:latin typeface="+mn-ea"/>
                          <a:ea typeface="+mn-ea"/>
                        </a:rPr>
                        <a:t>開発</a:t>
                      </a:r>
                    </a:p>
                  </a:txBody>
                  <a:tcPr>
                    <a:noFill/>
                  </a:tcPr>
                </a:tc>
                <a:tc>
                  <a:txBody>
                    <a:bodyPr/>
                    <a:lstStyle/>
                    <a:p>
                      <a:r>
                        <a:rPr kumimoji="1" lang="ja-JP" altLang="en-US" sz="1400" dirty="0">
                          <a:latin typeface="+mn-ea"/>
                          <a:ea typeface="+mn-ea"/>
                        </a:rPr>
                        <a:t>プロジェクトリードの指示により、調査、フィジビリティ確認、画面定義、</a:t>
                      </a:r>
                      <a:r>
                        <a:rPr kumimoji="1" lang="en-US" altLang="ja-JP" sz="1400" dirty="0">
                          <a:latin typeface="+mn-ea"/>
                          <a:ea typeface="+mn-ea"/>
                        </a:rPr>
                        <a:t>UI</a:t>
                      </a:r>
                      <a:r>
                        <a:rPr kumimoji="1" lang="ja-JP" altLang="en-US" sz="1400" dirty="0">
                          <a:latin typeface="+mn-ea"/>
                          <a:ea typeface="+mn-ea"/>
                        </a:rPr>
                        <a:t>開発、テストを行う。</a:t>
                      </a:r>
                      <a:endParaRPr kumimoji="1" lang="en-US" altLang="ja-JP" sz="1400" dirty="0">
                        <a:latin typeface="+mn-ea"/>
                        <a:ea typeface="+mn-ea"/>
                      </a:endParaRPr>
                    </a:p>
                    <a:p>
                      <a:r>
                        <a:rPr kumimoji="1" lang="en-US" altLang="ja-JP" sz="1400" dirty="0">
                          <a:latin typeface="+mn-ea"/>
                          <a:ea typeface="+mn-ea"/>
                        </a:rPr>
                        <a:t>※BFF</a:t>
                      </a:r>
                      <a:r>
                        <a:rPr kumimoji="1" lang="ja-JP" altLang="en-US" sz="1400" dirty="0">
                          <a:latin typeface="+mn-ea"/>
                          <a:ea typeface="+mn-ea"/>
                        </a:rPr>
                        <a:t>以降については、</a:t>
                      </a:r>
                      <a:r>
                        <a:rPr kumimoji="1" lang="en-US" altLang="ja-JP" sz="1400" dirty="0">
                          <a:latin typeface="+mn-ea"/>
                          <a:ea typeface="+mn-ea"/>
                        </a:rPr>
                        <a:t>BC</a:t>
                      </a:r>
                      <a:r>
                        <a:rPr kumimoji="1" lang="ja-JP" altLang="en-US" sz="1400" dirty="0">
                          <a:latin typeface="+mn-ea"/>
                          <a:ea typeface="+mn-ea"/>
                        </a:rPr>
                        <a:t>チームの</a:t>
                      </a:r>
                      <a:r>
                        <a:rPr kumimoji="1" lang="en-US" altLang="ja-JP" sz="1400" dirty="0">
                          <a:latin typeface="+mn-ea"/>
                          <a:ea typeface="+mn-ea"/>
                        </a:rPr>
                        <a:t>BFF</a:t>
                      </a:r>
                      <a:r>
                        <a:rPr kumimoji="1" lang="ja-JP" altLang="en-US" sz="1400" dirty="0">
                          <a:latin typeface="+mn-ea"/>
                          <a:ea typeface="+mn-ea"/>
                        </a:rPr>
                        <a:t>以降チームが対応。</a:t>
                      </a:r>
                      <a:r>
                        <a:rPr kumimoji="1" lang="en-US" altLang="ja-JP" sz="1400" dirty="0">
                          <a:latin typeface="+mn-ea"/>
                          <a:ea typeface="+mn-ea"/>
                        </a:rPr>
                        <a:t>OLS</a:t>
                      </a:r>
                      <a:r>
                        <a:rPr kumimoji="1" lang="ja-JP" altLang="en-US" sz="1400" dirty="0">
                          <a:latin typeface="+mn-ea"/>
                          <a:ea typeface="+mn-ea"/>
                        </a:rPr>
                        <a:t>チームでは</a:t>
                      </a:r>
                      <a:r>
                        <a:rPr kumimoji="1" lang="en-US" altLang="ja-JP" sz="1400" dirty="0">
                          <a:latin typeface="+mn-ea"/>
                          <a:ea typeface="+mn-ea"/>
                        </a:rPr>
                        <a:t>BFF</a:t>
                      </a:r>
                      <a:r>
                        <a:rPr kumimoji="1" lang="ja-JP" altLang="en-US" sz="1400" dirty="0">
                          <a:latin typeface="+mn-ea"/>
                          <a:ea typeface="+mn-ea"/>
                        </a:rPr>
                        <a:t>の設計までを行う。</a:t>
                      </a:r>
                      <a:endParaRPr kumimoji="1" lang="en-US" altLang="ja-JP" sz="1400" dirty="0">
                        <a:latin typeface="+mn-ea"/>
                        <a:ea typeface="+mn-ea"/>
                      </a:endParaRPr>
                    </a:p>
                    <a:p>
                      <a:endParaRPr kumimoji="1" lang="en-US" altLang="ja-JP" sz="1400" dirty="0">
                        <a:latin typeface="+mn-ea"/>
                        <a:ea typeface="+mn-ea"/>
                      </a:endParaRPr>
                    </a:p>
                  </a:txBody>
                  <a:tcPr>
                    <a:noFill/>
                  </a:tcPr>
                </a:tc>
                <a:tc>
                  <a:txBody>
                    <a:bodyPr/>
                    <a:lstStyle/>
                    <a:p>
                      <a:r>
                        <a:rPr kumimoji="1" lang="en-US" altLang="ja-JP" sz="1400">
                          <a:latin typeface="+mn-ea"/>
                          <a:ea typeface="+mn-ea"/>
                        </a:rPr>
                        <a:t>3</a:t>
                      </a:r>
                      <a:r>
                        <a:rPr kumimoji="1" lang="ja-JP" altLang="en-US" sz="1400">
                          <a:latin typeface="+mn-ea"/>
                          <a:ea typeface="+mn-ea"/>
                        </a:rPr>
                        <a:t>月：</a:t>
                      </a:r>
                      <a:r>
                        <a:rPr kumimoji="1" lang="en-US" altLang="ja-JP" sz="1400">
                          <a:latin typeface="+mn-ea"/>
                          <a:ea typeface="+mn-ea"/>
                        </a:rPr>
                        <a:t>78IT </a:t>
                      </a:r>
                      <a:r>
                        <a:rPr kumimoji="1" lang="ja-JP" altLang="en-US" sz="1400">
                          <a:latin typeface="+mn-ea"/>
                          <a:ea typeface="+mn-ea"/>
                        </a:rPr>
                        <a:t>石井</a:t>
                      </a:r>
                      <a:endParaRPr kumimoji="1" lang="en-US" altLang="ja-JP" sz="1400">
                        <a:latin typeface="+mn-ea"/>
                        <a:ea typeface="+mn-ea"/>
                      </a:endParaRPr>
                    </a:p>
                    <a:p>
                      <a:r>
                        <a:rPr kumimoji="1" lang="en-US" altLang="ja-JP" sz="1400">
                          <a:latin typeface="+mn-ea"/>
                          <a:ea typeface="+mn-ea"/>
                        </a:rPr>
                        <a:t>4</a:t>
                      </a:r>
                      <a:r>
                        <a:rPr kumimoji="1" lang="ja-JP" altLang="en-US" sz="1400">
                          <a:latin typeface="+mn-ea"/>
                          <a:ea typeface="+mn-ea"/>
                        </a:rPr>
                        <a:t>月：</a:t>
                      </a:r>
                      <a:r>
                        <a:rPr kumimoji="1" lang="en-US" altLang="ja-JP" sz="1400">
                          <a:latin typeface="+mn-ea"/>
                          <a:ea typeface="+mn-ea"/>
                        </a:rPr>
                        <a:t>78IT </a:t>
                      </a:r>
                      <a:r>
                        <a:rPr kumimoji="1" lang="ja-JP" altLang="en-US" sz="1400">
                          <a:latin typeface="+mn-ea"/>
                          <a:ea typeface="+mn-ea"/>
                        </a:rPr>
                        <a:t>栗原、岩森、</a:t>
                      </a:r>
                      <a:r>
                        <a:rPr lang="zh-TW" altLang="en-US" sz="1400" b="0" i="0">
                          <a:solidFill>
                            <a:srgbClr val="1D1C1D"/>
                          </a:solidFill>
                          <a:effectLst/>
                          <a:latin typeface="+mn-ea"/>
                          <a:ea typeface="+mn-ea"/>
                        </a:rPr>
                        <a:t>懸野</a:t>
                      </a:r>
                      <a:r>
                        <a:rPr lang="ja-JP" altLang="en-US" sz="1400" b="0" i="0">
                          <a:solidFill>
                            <a:srgbClr val="1D1C1D"/>
                          </a:solidFill>
                          <a:effectLst/>
                          <a:latin typeface="+mn-ea"/>
                          <a:ea typeface="+mn-ea"/>
                        </a:rPr>
                        <a:t>、三春、柳本</a:t>
                      </a:r>
                      <a:endParaRPr kumimoji="1" lang="en-US" altLang="ja-JP" sz="1400">
                        <a:latin typeface="+mn-ea"/>
                        <a:ea typeface="+mn-ea"/>
                      </a:endParaRPr>
                    </a:p>
                  </a:txBody>
                  <a:tcPr>
                    <a:noFill/>
                  </a:tcPr>
                </a:tc>
                <a:extLst>
                  <a:ext uri="{0D108BD9-81ED-4DB2-BD59-A6C34878D82A}">
                    <a16:rowId xmlns:a16="http://schemas.microsoft.com/office/drawing/2014/main" val="2001429353"/>
                  </a:ext>
                </a:extLst>
              </a:tr>
              <a:tr h="527574">
                <a:tc>
                  <a:txBody>
                    <a:bodyPr/>
                    <a:lstStyle/>
                    <a:p>
                      <a:r>
                        <a:rPr kumimoji="1" lang="ja-JP" altLang="en-US" sz="1400">
                          <a:latin typeface="+mn-ea"/>
                          <a:ea typeface="+mn-ea"/>
                        </a:rPr>
                        <a:t>デザイン</a:t>
                      </a:r>
                    </a:p>
                  </a:txBody>
                  <a:tcPr>
                    <a:noFill/>
                  </a:tcPr>
                </a:tc>
                <a:tc>
                  <a:txBody>
                    <a:bodyPr/>
                    <a:lstStyle/>
                    <a:p>
                      <a:r>
                        <a:rPr kumimoji="1" lang="en-US" altLang="ja-JP" sz="1400" dirty="0">
                          <a:latin typeface="+mn-ea"/>
                          <a:ea typeface="+mn-ea"/>
                        </a:rPr>
                        <a:t>LAMP</a:t>
                      </a:r>
                      <a:r>
                        <a:rPr kumimoji="1" lang="ja-JP" altLang="en-US" sz="1400" dirty="0">
                          <a:latin typeface="+mn-ea"/>
                          <a:ea typeface="+mn-ea"/>
                        </a:rPr>
                        <a:t>のデザインガイドラインをベースにした</a:t>
                      </a:r>
                      <a:r>
                        <a:rPr kumimoji="1" lang="en-US" altLang="ja-JP" sz="1400" dirty="0">
                          <a:latin typeface="+mn-ea"/>
                          <a:ea typeface="+mn-ea"/>
                        </a:rPr>
                        <a:t>WF</a:t>
                      </a:r>
                      <a:r>
                        <a:rPr kumimoji="1" lang="ja-JP" altLang="en-US" sz="1400" dirty="0">
                          <a:latin typeface="+mn-ea"/>
                          <a:ea typeface="+mn-ea"/>
                        </a:rPr>
                        <a:t>、デザイン作成を行う。</a:t>
                      </a:r>
                    </a:p>
                  </a:txBody>
                  <a:tcPr>
                    <a:noFill/>
                  </a:tcPr>
                </a:tc>
                <a:tc>
                  <a:txBody>
                    <a:bodyPr/>
                    <a:lstStyle/>
                    <a:p>
                      <a:r>
                        <a:rPr kumimoji="1" lang="en-US" altLang="ja-JP" sz="1400" dirty="0">
                          <a:latin typeface="+mn-ea"/>
                          <a:ea typeface="+mn-ea"/>
                        </a:rPr>
                        <a:t>3</a:t>
                      </a:r>
                      <a:r>
                        <a:rPr kumimoji="1" lang="ja-JP" altLang="en-US" sz="1400" dirty="0">
                          <a:latin typeface="+mn-ea"/>
                          <a:ea typeface="+mn-ea"/>
                        </a:rPr>
                        <a:t>月：小林</a:t>
                      </a:r>
                      <a:endParaRPr kumimoji="1" lang="en-US" altLang="ja-JP" sz="1400" dirty="0">
                        <a:latin typeface="+mn-ea"/>
                        <a:ea typeface="+mn-ea"/>
                      </a:endParaRPr>
                    </a:p>
                    <a:p>
                      <a:r>
                        <a:rPr kumimoji="1" lang="en-US" altLang="ja-JP" sz="1400" dirty="0">
                          <a:latin typeface="+mn-ea"/>
                          <a:ea typeface="+mn-ea"/>
                        </a:rPr>
                        <a:t>4</a:t>
                      </a:r>
                      <a:r>
                        <a:rPr kumimoji="1" lang="ja-JP" altLang="en-US" sz="1400" dirty="0">
                          <a:latin typeface="+mn-ea"/>
                          <a:ea typeface="+mn-ea"/>
                        </a:rPr>
                        <a:t>月：前田</a:t>
                      </a:r>
                      <a:endParaRPr kumimoji="1" lang="en-US" altLang="ja-JP" sz="1400" dirty="0">
                        <a:latin typeface="+mn-ea"/>
                        <a:ea typeface="+mn-ea"/>
                      </a:endParaRPr>
                    </a:p>
                  </a:txBody>
                  <a:tcPr>
                    <a:noFill/>
                  </a:tcPr>
                </a:tc>
                <a:extLst>
                  <a:ext uri="{0D108BD9-81ED-4DB2-BD59-A6C34878D82A}">
                    <a16:rowId xmlns:a16="http://schemas.microsoft.com/office/drawing/2014/main" val="89936811"/>
                  </a:ext>
                </a:extLst>
              </a:tr>
            </a:tbl>
          </a:graphicData>
        </a:graphic>
      </p:graphicFrame>
      <p:sp>
        <p:nvSpPr>
          <p:cNvPr id="6" name="正方形/長方形 5">
            <a:extLst>
              <a:ext uri="{FF2B5EF4-FFF2-40B4-BE49-F238E27FC236}">
                <a16:creationId xmlns:a16="http://schemas.microsoft.com/office/drawing/2014/main" id="{D2FDF992-36BA-420C-B1EE-83FF334C9CD0}"/>
              </a:ext>
            </a:extLst>
          </p:cNvPr>
          <p:cNvSpPr/>
          <p:nvPr/>
        </p:nvSpPr>
        <p:spPr>
          <a:xfrm>
            <a:off x="401007" y="5339259"/>
            <a:ext cx="11664216" cy="109939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t"/>
          <a:lstStyle/>
          <a:p>
            <a:r>
              <a:rPr lang="ja-JP" altLang="en-US" sz="1400" b="1" dirty="0">
                <a:solidFill>
                  <a:schemeClr val="tx1"/>
                </a:solidFill>
                <a:latin typeface="+mn-ea"/>
              </a:rPr>
              <a:t>＜補足＞</a:t>
            </a:r>
            <a:endParaRPr lang="en-US" altLang="ja-JP" sz="1400" b="1" dirty="0">
              <a:solidFill>
                <a:schemeClr val="tx1"/>
              </a:solidFill>
              <a:latin typeface="+mn-ea"/>
            </a:endParaRPr>
          </a:p>
          <a:p>
            <a:pPr marL="285750" indent="-201295">
              <a:buFont typeface="Arial" panose="020B0604020202020204" pitchFamily="34" charset="0"/>
              <a:buChar char="•"/>
            </a:pPr>
            <a:r>
              <a:rPr lang="ja-JP" altLang="en-US" sz="1400" dirty="0">
                <a:solidFill>
                  <a:schemeClr val="tx1"/>
                </a:solidFill>
                <a:latin typeface="+mn-ea"/>
              </a:rPr>
              <a:t>コミュニケーションラインについては、</a:t>
            </a:r>
            <a:r>
              <a:rPr lang="en-US" altLang="ja-JP" sz="1400" dirty="0">
                <a:solidFill>
                  <a:schemeClr val="tx1"/>
                </a:solidFill>
                <a:latin typeface="+mn-ea"/>
              </a:rPr>
              <a:t>BC</a:t>
            </a:r>
            <a:r>
              <a:rPr lang="ja-JP" altLang="en-US" sz="1400" dirty="0">
                <a:solidFill>
                  <a:schemeClr val="tx1"/>
                </a:solidFill>
                <a:latin typeface="+mn-ea"/>
              </a:rPr>
              <a:t>チームと同様で考えています。</a:t>
            </a:r>
          </a:p>
        </p:txBody>
      </p:sp>
    </p:spTree>
    <p:extLst>
      <p:ext uri="{BB962C8B-B14F-4D97-AF65-F5344CB8AC3E}">
        <p14:creationId xmlns:p14="http://schemas.microsoft.com/office/powerpoint/2010/main" val="40176525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C85CA26D-1B61-FFF7-03B4-5011C72BBC99}"/>
              </a:ext>
            </a:extLst>
          </p:cNvPr>
          <p:cNvSpPr txBox="1"/>
          <p:nvPr/>
        </p:nvSpPr>
        <p:spPr>
          <a:xfrm>
            <a:off x="694255" y="3076992"/>
            <a:ext cx="1569660" cy="646331"/>
          </a:xfrm>
          <a:prstGeom prst="rect">
            <a:avLst/>
          </a:prstGeom>
          <a:noFill/>
        </p:spPr>
        <p:txBody>
          <a:bodyPr wrap="none" lIns="91440" tIns="45720" rIns="91440" bIns="45720" rtlCol="0" anchor="t">
            <a:spAutoFit/>
          </a:bodyPr>
          <a:lstStyle/>
          <a:p>
            <a:pPr>
              <a:defRPr/>
            </a:pPr>
            <a:r>
              <a:rPr lang="ja-JP" altLang="en-US" sz="3600" b="1">
                <a:solidFill>
                  <a:schemeClr val="tx2"/>
                </a:solidFill>
                <a:latin typeface="游ゴシック"/>
                <a:ea typeface="游ゴシック"/>
                <a:cs typeface="Arial"/>
              </a:rPr>
              <a:t>その他</a:t>
            </a:r>
            <a:endParaRPr lang="ja-JP" altLang="en-US" sz="3600" b="1">
              <a:solidFill>
                <a:schemeClr val="tx2"/>
              </a:solidFill>
              <a:latin typeface="游ゴシック"/>
              <a:ea typeface="游ゴシック"/>
            </a:endParaRPr>
          </a:p>
        </p:txBody>
      </p:sp>
    </p:spTree>
    <p:extLst>
      <p:ext uri="{BB962C8B-B14F-4D97-AF65-F5344CB8AC3E}">
        <p14:creationId xmlns:p14="http://schemas.microsoft.com/office/powerpoint/2010/main" val="38323891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D141B4B1-2017-4C6C-AA5D-4F7AAD1CF1DA}"/>
              </a:ext>
            </a:extLst>
          </p:cNvPr>
          <p:cNvSpPr>
            <a:spLocks noGrp="1"/>
          </p:cNvSpPr>
          <p:nvPr>
            <p:ph type="body" sz="quarter" idx="13"/>
          </p:nvPr>
        </p:nvSpPr>
        <p:spPr/>
        <p:txBody>
          <a:bodyPr/>
          <a:lstStyle/>
          <a:p>
            <a:r>
              <a:rPr kumimoji="1" lang="ja-JP" altLang="en-US"/>
              <a:t>４月以降のパートナー拡大</a:t>
            </a:r>
          </a:p>
        </p:txBody>
      </p:sp>
      <p:cxnSp>
        <p:nvCxnSpPr>
          <p:cNvPr id="4" name="直線矢印コネクタ 3">
            <a:extLst>
              <a:ext uri="{FF2B5EF4-FFF2-40B4-BE49-F238E27FC236}">
                <a16:creationId xmlns:a16="http://schemas.microsoft.com/office/drawing/2014/main" id="{392E34E5-D67F-4F7C-909E-D9C659458F06}"/>
              </a:ext>
            </a:extLst>
          </p:cNvPr>
          <p:cNvCxnSpPr>
            <a:cxnSpLocks/>
          </p:cNvCxnSpPr>
          <p:nvPr/>
        </p:nvCxnSpPr>
        <p:spPr>
          <a:xfrm>
            <a:off x="721743" y="1979604"/>
            <a:ext cx="10748514" cy="0"/>
          </a:xfrm>
          <a:prstGeom prst="straightConnector1">
            <a:avLst/>
          </a:prstGeom>
          <a:ln>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 name="直線コネクタ 6">
            <a:extLst>
              <a:ext uri="{FF2B5EF4-FFF2-40B4-BE49-F238E27FC236}">
                <a16:creationId xmlns:a16="http://schemas.microsoft.com/office/drawing/2014/main" id="{680F6E72-4A27-4BA3-855D-EA9E6C4076E8}"/>
              </a:ext>
            </a:extLst>
          </p:cNvPr>
          <p:cNvCxnSpPr>
            <a:cxnSpLocks/>
          </p:cNvCxnSpPr>
          <p:nvPr/>
        </p:nvCxnSpPr>
        <p:spPr>
          <a:xfrm>
            <a:off x="980536" y="1873210"/>
            <a:ext cx="0" cy="172529"/>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8" name="直線コネクタ 7">
            <a:extLst>
              <a:ext uri="{FF2B5EF4-FFF2-40B4-BE49-F238E27FC236}">
                <a16:creationId xmlns:a16="http://schemas.microsoft.com/office/drawing/2014/main" id="{9ABEC4E8-4322-4718-9E6E-E7A52665CC40}"/>
              </a:ext>
            </a:extLst>
          </p:cNvPr>
          <p:cNvCxnSpPr>
            <a:cxnSpLocks/>
          </p:cNvCxnSpPr>
          <p:nvPr/>
        </p:nvCxnSpPr>
        <p:spPr>
          <a:xfrm>
            <a:off x="2109877" y="1873210"/>
            <a:ext cx="0" cy="172529"/>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9" name="直線コネクタ 8">
            <a:extLst>
              <a:ext uri="{FF2B5EF4-FFF2-40B4-BE49-F238E27FC236}">
                <a16:creationId xmlns:a16="http://schemas.microsoft.com/office/drawing/2014/main" id="{E02591E4-DBEC-4ED5-9EE4-236977BB4C1E}"/>
              </a:ext>
            </a:extLst>
          </p:cNvPr>
          <p:cNvCxnSpPr>
            <a:cxnSpLocks/>
          </p:cNvCxnSpPr>
          <p:nvPr/>
        </p:nvCxnSpPr>
        <p:spPr>
          <a:xfrm>
            <a:off x="4368559" y="1873210"/>
            <a:ext cx="0" cy="172529"/>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014D35A6-EF15-44EC-8333-DF93A3D95C48}"/>
              </a:ext>
            </a:extLst>
          </p:cNvPr>
          <p:cNvCxnSpPr>
            <a:cxnSpLocks/>
          </p:cNvCxnSpPr>
          <p:nvPr/>
        </p:nvCxnSpPr>
        <p:spPr>
          <a:xfrm>
            <a:off x="3239218" y="1873210"/>
            <a:ext cx="0" cy="172529"/>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28EDBE2D-3D6C-4C6E-8000-7A17961C4771}"/>
              </a:ext>
            </a:extLst>
          </p:cNvPr>
          <p:cNvCxnSpPr>
            <a:cxnSpLocks/>
          </p:cNvCxnSpPr>
          <p:nvPr/>
        </p:nvCxnSpPr>
        <p:spPr>
          <a:xfrm>
            <a:off x="5497900" y="1873210"/>
            <a:ext cx="0" cy="172529"/>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2" name="直線コネクタ 11">
            <a:extLst>
              <a:ext uri="{FF2B5EF4-FFF2-40B4-BE49-F238E27FC236}">
                <a16:creationId xmlns:a16="http://schemas.microsoft.com/office/drawing/2014/main" id="{1C541614-244C-42FF-B82A-4A51ECCBBB89}"/>
              </a:ext>
            </a:extLst>
          </p:cNvPr>
          <p:cNvCxnSpPr>
            <a:cxnSpLocks/>
          </p:cNvCxnSpPr>
          <p:nvPr/>
        </p:nvCxnSpPr>
        <p:spPr>
          <a:xfrm>
            <a:off x="6627241" y="1873210"/>
            <a:ext cx="0" cy="172529"/>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3" name="直線コネクタ 12">
            <a:extLst>
              <a:ext uri="{FF2B5EF4-FFF2-40B4-BE49-F238E27FC236}">
                <a16:creationId xmlns:a16="http://schemas.microsoft.com/office/drawing/2014/main" id="{07D27692-D1E9-45F0-9092-83707390156A}"/>
              </a:ext>
            </a:extLst>
          </p:cNvPr>
          <p:cNvCxnSpPr>
            <a:cxnSpLocks/>
          </p:cNvCxnSpPr>
          <p:nvPr/>
        </p:nvCxnSpPr>
        <p:spPr>
          <a:xfrm>
            <a:off x="7756582" y="1873210"/>
            <a:ext cx="0" cy="172529"/>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4" name="直線コネクタ 13">
            <a:extLst>
              <a:ext uri="{FF2B5EF4-FFF2-40B4-BE49-F238E27FC236}">
                <a16:creationId xmlns:a16="http://schemas.microsoft.com/office/drawing/2014/main" id="{2068BFD3-E3E5-46C8-B128-931EDB050CA4}"/>
              </a:ext>
            </a:extLst>
          </p:cNvPr>
          <p:cNvCxnSpPr>
            <a:cxnSpLocks/>
          </p:cNvCxnSpPr>
          <p:nvPr/>
        </p:nvCxnSpPr>
        <p:spPr>
          <a:xfrm>
            <a:off x="8885923" y="1873210"/>
            <a:ext cx="0" cy="172529"/>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5" name="直線コネクタ 14">
            <a:extLst>
              <a:ext uri="{FF2B5EF4-FFF2-40B4-BE49-F238E27FC236}">
                <a16:creationId xmlns:a16="http://schemas.microsoft.com/office/drawing/2014/main" id="{037C917F-FF89-4141-98FA-3AC86CCBF2BB}"/>
              </a:ext>
            </a:extLst>
          </p:cNvPr>
          <p:cNvCxnSpPr>
            <a:cxnSpLocks/>
          </p:cNvCxnSpPr>
          <p:nvPr/>
        </p:nvCxnSpPr>
        <p:spPr>
          <a:xfrm>
            <a:off x="10015268" y="1873210"/>
            <a:ext cx="0" cy="172529"/>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6" name="テキスト ボックス 15">
            <a:extLst>
              <a:ext uri="{FF2B5EF4-FFF2-40B4-BE49-F238E27FC236}">
                <a16:creationId xmlns:a16="http://schemas.microsoft.com/office/drawing/2014/main" id="{55A58B72-79F0-49B1-89B7-A1836D4963B9}"/>
              </a:ext>
            </a:extLst>
          </p:cNvPr>
          <p:cNvSpPr txBox="1"/>
          <p:nvPr/>
        </p:nvSpPr>
        <p:spPr>
          <a:xfrm>
            <a:off x="721743" y="1634536"/>
            <a:ext cx="621101" cy="276999"/>
          </a:xfrm>
          <a:prstGeom prst="rect">
            <a:avLst/>
          </a:prstGeom>
          <a:noFill/>
        </p:spPr>
        <p:txBody>
          <a:bodyPr wrap="square" rtlCol="0">
            <a:spAutoFit/>
          </a:bodyPr>
          <a:lstStyle/>
          <a:p>
            <a:r>
              <a:rPr kumimoji="1" lang="en-US" altLang="ja-JP" sz="1200"/>
              <a:t>22/10</a:t>
            </a:r>
            <a:endParaRPr kumimoji="1" lang="ja-JP" altLang="en-US" sz="1200"/>
          </a:p>
        </p:txBody>
      </p:sp>
      <p:sp>
        <p:nvSpPr>
          <p:cNvPr id="17" name="テキスト ボックス 16">
            <a:extLst>
              <a:ext uri="{FF2B5EF4-FFF2-40B4-BE49-F238E27FC236}">
                <a16:creationId xmlns:a16="http://schemas.microsoft.com/office/drawing/2014/main" id="{71101ED5-AF70-4C74-8FC4-834421821709}"/>
              </a:ext>
            </a:extLst>
          </p:cNvPr>
          <p:cNvSpPr txBox="1"/>
          <p:nvPr/>
        </p:nvSpPr>
        <p:spPr>
          <a:xfrm>
            <a:off x="1850240" y="1634536"/>
            <a:ext cx="621101" cy="276999"/>
          </a:xfrm>
          <a:prstGeom prst="rect">
            <a:avLst/>
          </a:prstGeom>
          <a:noFill/>
        </p:spPr>
        <p:txBody>
          <a:bodyPr wrap="square" rtlCol="0">
            <a:spAutoFit/>
          </a:bodyPr>
          <a:lstStyle/>
          <a:p>
            <a:r>
              <a:rPr kumimoji="1" lang="en-US" altLang="ja-JP" sz="1200"/>
              <a:t>22/11</a:t>
            </a:r>
            <a:endParaRPr kumimoji="1" lang="ja-JP" altLang="en-US" sz="1200"/>
          </a:p>
        </p:txBody>
      </p:sp>
      <p:sp>
        <p:nvSpPr>
          <p:cNvPr id="18" name="テキスト ボックス 17">
            <a:extLst>
              <a:ext uri="{FF2B5EF4-FFF2-40B4-BE49-F238E27FC236}">
                <a16:creationId xmlns:a16="http://schemas.microsoft.com/office/drawing/2014/main" id="{FD2C4012-5C27-4A69-AF82-5F46132E60B4}"/>
              </a:ext>
            </a:extLst>
          </p:cNvPr>
          <p:cNvSpPr txBox="1"/>
          <p:nvPr/>
        </p:nvSpPr>
        <p:spPr>
          <a:xfrm>
            <a:off x="2978737" y="1634536"/>
            <a:ext cx="621101" cy="276999"/>
          </a:xfrm>
          <a:prstGeom prst="rect">
            <a:avLst/>
          </a:prstGeom>
          <a:noFill/>
        </p:spPr>
        <p:txBody>
          <a:bodyPr wrap="square" rtlCol="0">
            <a:spAutoFit/>
          </a:bodyPr>
          <a:lstStyle/>
          <a:p>
            <a:r>
              <a:rPr kumimoji="1" lang="en-US" altLang="ja-JP" sz="1200"/>
              <a:t>22/12</a:t>
            </a:r>
            <a:endParaRPr kumimoji="1" lang="ja-JP" altLang="en-US" sz="1200"/>
          </a:p>
        </p:txBody>
      </p:sp>
      <p:sp>
        <p:nvSpPr>
          <p:cNvPr id="19" name="テキスト ボックス 18">
            <a:extLst>
              <a:ext uri="{FF2B5EF4-FFF2-40B4-BE49-F238E27FC236}">
                <a16:creationId xmlns:a16="http://schemas.microsoft.com/office/drawing/2014/main" id="{6E871098-6F5E-4171-AF39-470682F1322E}"/>
              </a:ext>
            </a:extLst>
          </p:cNvPr>
          <p:cNvSpPr txBox="1"/>
          <p:nvPr/>
        </p:nvSpPr>
        <p:spPr>
          <a:xfrm>
            <a:off x="4107234" y="1634536"/>
            <a:ext cx="621101" cy="276999"/>
          </a:xfrm>
          <a:prstGeom prst="rect">
            <a:avLst/>
          </a:prstGeom>
          <a:noFill/>
        </p:spPr>
        <p:txBody>
          <a:bodyPr wrap="square" rtlCol="0">
            <a:spAutoFit/>
          </a:bodyPr>
          <a:lstStyle/>
          <a:p>
            <a:r>
              <a:rPr kumimoji="1" lang="en-US" altLang="ja-JP" sz="1200"/>
              <a:t>23/1</a:t>
            </a:r>
            <a:endParaRPr kumimoji="1" lang="ja-JP" altLang="en-US" sz="1200"/>
          </a:p>
        </p:txBody>
      </p:sp>
      <p:sp>
        <p:nvSpPr>
          <p:cNvPr id="20" name="テキスト ボックス 19">
            <a:extLst>
              <a:ext uri="{FF2B5EF4-FFF2-40B4-BE49-F238E27FC236}">
                <a16:creationId xmlns:a16="http://schemas.microsoft.com/office/drawing/2014/main" id="{FDBEFC82-9977-49DE-B908-0D4A57DC63E2}"/>
              </a:ext>
            </a:extLst>
          </p:cNvPr>
          <p:cNvSpPr txBox="1"/>
          <p:nvPr/>
        </p:nvSpPr>
        <p:spPr>
          <a:xfrm>
            <a:off x="5235731" y="1634536"/>
            <a:ext cx="621101" cy="276999"/>
          </a:xfrm>
          <a:prstGeom prst="rect">
            <a:avLst/>
          </a:prstGeom>
          <a:noFill/>
        </p:spPr>
        <p:txBody>
          <a:bodyPr wrap="square" rtlCol="0">
            <a:spAutoFit/>
          </a:bodyPr>
          <a:lstStyle/>
          <a:p>
            <a:r>
              <a:rPr kumimoji="1" lang="en-US" altLang="ja-JP" sz="1200"/>
              <a:t>23/2</a:t>
            </a:r>
            <a:endParaRPr kumimoji="1" lang="ja-JP" altLang="en-US" sz="1200"/>
          </a:p>
        </p:txBody>
      </p:sp>
      <p:sp>
        <p:nvSpPr>
          <p:cNvPr id="21" name="テキスト ボックス 20">
            <a:extLst>
              <a:ext uri="{FF2B5EF4-FFF2-40B4-BE49-F238E27FC236}">
                <a16:creationId xmlns:a16="http://schemas.microsoft.com/office/drawing/2014/main" id="{C6399BA1-67E5-4EA7-B51D-F3EEE59F8A92}"/>
              </a:ext>
            </a:extLst>
          </p:cNvPr>
          <p:cNvSpPr txBox="1"/>
          <p:nvPr/>
        </p:nvSpPr>
        <p:spPr>
          <a:xfrm>
            <a:off x="6364228" y="1634536"/>
            <a:ext cx="621101" cy="276999"/>
          </a:xfrm>
          <a:prstGeom prst="rect">
            <a:avLst/>
          </a:prstGeom>
          <a:noFill/>
        </p:spPr>
        <p:txBody>
          <a:bodyPr wrap="square" rtlCol="0">
            <a:spAutoFit/>
          </a:bodyPr>
          <a:lstStyle/>
          <a:p>
            <a:r>
              <a:rPr kumimoji="1" lang="en-US" altLang="ja-JP" sz="1200"/>
              <a:t>23/3</a:t>
            </a:r>
            <a:endParaRPr kumimoji="1" lang="ja-JP" altLang="en-US" sz="1200"/>
          </a:p>
        </p:txBody>
      </p:sp>
      <p:sp>
        <p:nvSpPr>
          <p:cNvPr id="22" name="テキスト ボックス 21">
            <a:extLst>
              <a:ext uri="{FF2B5EF4-FFF2-40B4-BE49-F238E27FC236}">
                <a16:creationId xmlns:a16="http://schemas.microsoft.com/office/drawing/2014/main" id="{D6D23BD8-DEA5-4397-A6F2-D4F27328D43D}"/>
              </a:ext>
            </a:extLst>
          </p:cNvPr>
          <p:cNvSpPr txBox="1"/>
          <p:nvPr/>
        </p:nvSpPr>
        <p:spPr>
          <a:xfrm>
            <a:off x="7492725" y="1634536"/>
            <a:ext cx="621101" cy="276999"/>
          </a:xfrm>
          <a:prstGeom prst="rect">
            <a:avLst/>
          </a:prstGeom>
          <a:noFill/>
        </p:spPr>
        <p:txBody>
          <a:bodyPr wrap="square" rtlCol="0">
            <a:spAutoFit/>
          </a:bodyPr>
          <a:lstStyle/>
          <a:p>
            <a:r>
              <a:rPr kumimoji="1" lang="en-US" altLang="ja-JP" sz="1200"/>
              <a:t>23/4</a:t>
            </a:r>
            <a:endParaRPr kumimoji="1" lang="ja-JP" altLang="en-US" sz="1200"/>
          </a:p>
        </p:txBody>
      </p:sp>
      <p:sp>
        <p:nvSpPr>
          <p:cNvPr id="23" name="テキスト ボックス 22">
            <a:extLst>
              <a:ext uri="{FF2B5EF4-FFF2-40B4-BE49-F238E27FC236}">
                <a16:creationId xmlns:a16="http://schemas.microsoft.com/office/drawing/2014/main" id="{D9F2421F-2BFA-4D3C-BA01-5506B0E68C40}"/>
              </a:ext>
            </a:extLst>
          </p:cNvPr>
          <p:cNvSpPr txBox="1"/>
          <p:nvPr/>
        </p:nvSpPr>
        <p:spPr>
          <a:xfrm>
            <a:off x="8621222" y="1634536"/>
            <a:ext cx="621101" cy="276999"/>
          </a:xfrm>
          <a:prstGeom prst="rect">
            <a:avLst/>
          </a:prstGeom>
          <a:noFill/>
        </p:spPr>
        <p:txBody>
          <a:bodyPr wrap="square" rtlCol="0">
            <a:spAutoFit/>
          </a:bodyPr>
          <a:lstStyle/>
          <a:p>
            <a:r>
              <a:rPr kumimoji="1" lang="en-US" altLang="ja-JP" sz="1200"/>
              <a:t>23/5</a:t>
            </a:r>
            <a:endParaRPr kumimoji="1" lang="ja-JP" altLang="en-US" sz="1200"/>
          </a:p>
        </p:txBody>
      </p:sp>
      <p:sp>
        <p:nvSpPr>
          <p:cNvPr id="24" name="テキスト ボックス 23">
            <a:extLst>
              <a:ext uri="{FF2B5EF4-FFF2-40B4-BE49-F238E27FC236}">
                <a16:creationId xmlns:a16="http://schemas.microsoft.com/office/drawing/2014/main" id="{518408CA-AA64-49DF-83AA-658613E81A52}"/>
              </a:ext>
            </a:extLst>
          </p:cNvPr>
          <p:cNvSpPr txBox="1"/>
          <p:nvPr/>
        </p:nvSpPr>
        <p:spPr>
          <a:xfrm>
            <a:off x="9749719" y="1634536"/>
            <a:ext cx="621101" cy="276999"/>
          </a:xfrm>
          <a:prstGeom prst="rect">
            <a:avLst/>
          </a:prstGeom>
          <a:noFill/>
        </p:spPr>
        <p:txBody>
          <a:bodyPr wrap="square" rtlCol="0">
            <a:spAutoFit/>
          </a:bodyPr>
          <a:lstStyle/>
          <a:p>
            <a:r>
              <a:rPr kumimoji="1" lang="en-US" altLang="ja-JP" sz="1200"/>
              <a:t>23/6</a:t>
            </a:r>
          </a:p>
        </p:txBody>
      </p:sp>
      <p:cxnSp>
        <p:nvCxnSpPr>
          <p:cNvPr id="26" name="直線コネクタ 25">
            <a:extLst>
              <a:ext uri="{FF2B5EF4-FFF2-40B4-BE49-F238E27FC236}">
                <a16:creationId xmlns:a16="http://schemas.microsoft.com/office/drawing/2014/main" id="{A67D1AA9-8581-404B-8F3B-B655D6AE8ADC}"/>
              </a:ext>
            </a:extLst>
          </p:cNvPr>
          <p:cNvCxnSpPr>
            <a:cxnSpLocks/>
          </p:cNvCxnSpPr>
          <p:nvPr/>
        </p:nvCxnSpPr>
        <p:spPr>
          <a:xfrm>
            <a:off x="11169058" y="1873210"/>
            <a:ext cx="0" cy="172529"/>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7" name="テキスト ボックス 26">
            <a:extLst>
              <a:ext uri="{FF2B5EF4-FFF2-40B4-BE49-F238E27FC236}">
                <a16:creationId xmlns:a16="http://schemas.microsoft.com/office/drawing/2014/main" id="{9B204CF3-5D2E-4D2C-B26D-4FDC3B0F36AB}"/>
              </a:ext>
            </a:extLst>
          </p:cNvPr>
          <p:cNvSpPr txBox="1"/>
          <p:nvPr/>
        </p:nvSpPr>
        <p:spPr>
          <a:xfrm>
            <a:off x="10878212" y="1634536"/>
            <a:ext cx="621101" cy="276999"/>
          </a:xfrm>
          <a:prstGeom prst="rect">
            <a:avLst/>
          </a:prstGeom>
          <a:noFill/>
        </p:spPr>
        <p:txBody>
          <a:bodyPr wrap="square" rtlCol="0">
            <a:spAutoFit/>
          </a:bodyPr>
          <a:lstStyle/>
          <a:p>
            <a:r>
              <a:rPr kumimoji="1" lang="en-US" altLang="ja-JP" sz="1200"/>
              <a:t>23/7</a:t>
            </a:r>
          </a:p>
        </p:txBody>
      </p:sp>
      <p:sp>
        <p:nvSpPr>
          <p:cNvPr id="28" name="四角形: 角を丸くする 27">
            <a:extLst>
              <a:ext uri="{FF2B5EF4-FFF2-40B4-BE49-F238E27FC236}">
                <a16:creationId xmlns:a16="http://schemas.microsoft.com/office/drawing/2014/main" id="{5A4815F1-4762-4393-8A61-E6BD9C7EA14B}"/>
              </a:ext>
            </a:extLst>
          </p:cNvPr>
          <p:cNvSpPr/>
          <p:nvPr/>
        </p:nvSpPr>
        <p:spPr>
          <a:xfrm>
            <a:off x="6627241" y="2150210"/>
            <a:ext cx="1129339" cy="1270004"/>
          </a:xfrm>
          <a:prstGeom prst="roundRect">
            <a:avLst/>
          </a:prstGeom>
          <a:solidFill>
            <a:schemeClr val="accent3">
              <a:lumMod val="20000"/>
              <a:lumOff val="80000"/>
            </a:schemeClr>
          </a:solidFill>
          <a:ln w="28575">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2"/>
              </a:solidFill>
            </a:endParaRPr>
          </a:p>
        </p:txBody>
      </p:sp>
      <p:sp>
        <p:nvSpPr>
          <p:cNvPr id="29" name="四角形: 角を丸くする 28">
            <a:extLst>
              <a:ext uri="{FF2B5EF4-FFF2-40B4-BE49-F238E27FC236}">
                <a16:creationId xmlns:a16="http://schemas.microsoft.com/office/drawing/2014/main" id="{60D0340C-4F73-447C-AAC1-0B9343C3CCCE}"/>
              </a:ext>
            </a:extLst>
          </p:cNvPr>
          <p:cNvSpPr/>
          <p:nvPr/>
        </p:nvSpPr>
        <p:spPr>
          <a:xfrm>
            <a:off x="8113826" y="2282473"/>
            <a:ext cx="3464693" cy="3570399"/>
          </a:xfrm>
          <a:prstGeom prst="roundRect">
            <a:avLst>
              <a:gd name="adj" fmla="val 4828"/>
            </a:avLst>
          </a:prstGeom>
          <a:solidFill>
            <a:schemeClr val="accent3">
              <a:lumMod val="20000"/>
              <a:lumOff val="80000"/>
            </a:schemeClr>
          </a:solidFill>
          <a:ln w="28575">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a:solidFill>
                  <a:schemeClr val="tx2"/>
                </a:solidFill>
              </a:rPr>
              <a:t>4</a:t>
            </a:r>
            <a:r>
              <a:rPr kumimoji="1" lang="ja-JP" altLang="en-US">
                <a:solidFill>
                  <a:schemeClr val="tx2"/>
                </a:solidFill>
              </a:rPr>
              <a:t>月以降協働</a:t>
            </a:r>
            <a:r>
              <a:rPr lang="ja-JP" altLang="en-US">
                <a:solidFill>
                  <a:schemeClr val="tx2"/>
                </a:solidFill>
              </a:rPr>
              <a:t>開発体制を組み、</a:t>
            </a:r>
            <a:endParaRPr lang="en-US" altLang="ja-JP">
              <a:solidFill>
                <a:schemeClr val="tx2"/>
              </a:solidFill>
            </a:endParaRPr>
          </a:p>
          <a:p>
            <a:pPr algn="ctr"/>
            <a:r>
              <a:rPr lang="en-US" altLang="ja-JP">
                <a:solidFill>
                  <a:schemeClr val="tx2"/>
                </a:solidFill>
              </a:rPr>
              <a:t>7</a:t>
            </a:r>
            <a:r>
              <a:rPr lang="ja-JP" altLang="en-US">
                <a:solidFill>
                  <a:schemeClr val="tx2"/>
                </a:solidFill>
              </a:rPr>
              <a:t>末リリース、</a:t>
            </a:r>
            <a:r>
              <a:rPr lang="en-US" altLang="ja-JP">
                <a:solidFill>
                  <a:schemeClr val="tx2"/>
                </a:solidFill>
              </a:rPr>
              <a:t>11</a:t>
            </a:r>
            <a:r>
              <a:rPr lang="ja-JP" altLang="en-US">
                <a:solidFill>
                  <a:schemeClr val="tx2"/>
                </a:solidFill>
              </a:rPr>
              <a:t>末リリース</a:t>
            </a:r>
            <a:endParaRPr lang="en-US" altLang="ja-JP">
              <a:solidFill>
                <a:schemeClr val="tx2"/>
              </a:solidFill>
            </a:endParaRPr>
          </a:p>
          <a:p>
            <a:pPr algn="ctr"/>
            <a:r>
              <a:rPr lang="ja-JP" altLang="en-US">
                <a:solidFill>
                  <a:schemeClr val="tx2"/>
                </a:solidFill>
              </a:rPr>
              <a:t>を目指す</a:t>
            </a:r>
            <a:endParaRPr lang="en-US" altLang="ja-JP">
              <a:solidFill>
                <a:schemeClr val="tx2"/>
              </a:solidFill>
            </a:endParaRPr>
          </a:p>
        </p:txBody>
      </p:sp>
      <p:sp>
        <p:nvSpPr>
          <p:cNvPr id="30" name="四角形: 角を丸くする 29">
            <a:extLst>
              <a:ext uri="{FF2B5EF4-FFF2-40B4-BE49-F238E27FC236}">
                <a16:creationId xmlns:a16="http://schemas.microsoft.com/office/drawing/2014/main" id="{3EB3EA89-7ECC-46F2-81D4-5235DF25B394}"/>
              </a:ext>
            </a:extLst>
          </p:cNvPr>
          <p:cNvSpPr/>
          <p:nvPr/>
        </p:nvSpPr>
        <p:spPr>
          <a:xfrm>
            <a:off x="2168104" y="3639916"/>
            <a:ext cx="5596630" cy="854291"/>
          </a:xfrm>
          <a:prstGeom prst="roundRect">
            <a:avLst/>
          </a:prstGeom>
          <a:solidFill>
            <a:schemeClr val="accent3">
              <a:lumMod val="20000"/>
              <a:lumOff val="80000"/>
            </a:schemeClr>
          </a:solidFill>
          <a:ln w="28575">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a:solidFill>
                  <a:schemeClr val="tx2"/>
                </a:solidFill>
              </a:rPr>
              <a:t>NSSOL</a:t>
            </a:r>
            <a:r>
              <a:rPr kumimoji="1" lang="ja-JP" altLang="en-US">
                <a:solidFill>
                  <a:schemeClr val="tx2"/>
                </a:solidFill>
              </a:rPr>
              <a:t>様</a:t>
            </a:r>
          </a:p>
        </p:txBody>
      </p:sp>
      <p:sp>
        <p:nvSpPr>
          <p:cNvPr id="31" name="四角形: 角を丸くする 30">
            <a:extLst>
              <a:ext uri="{FF2B5EF4-FFF2-40B4-BE49-F238E27FC236}">
                <a16:creationId xmlns:a16="http://schemas.microsoft.com/office/drawing/2014/main" id="{D1AC9380-5DB3-48CC-93E2-B02FEB159180}"/>
              </a:ext>
            </a:extLst>
          </p:cNvPr>
          <p:cNvSpPr/>
          <p:nvPr/>
        </p:nvSpPr>
        <p:spPr>
          <a:xfrm>
            <a:off x="2146754" y="4924717"/>
            <a:ext cx="5596630" cy="854291"/>
          </a:xfrm>
          <a:prstGeom prst="roundRect">
            <a:avLst/>
          </a:prstGeom>
          <a:solidFill>
            <a:schemeClr val="accent3">
              <a:lumMod val="20000"/>
              <a:lumOff val="80000"/>
            </a:schemeClr>
          </a:solidFill>
          <a:ln w="28575">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a:solidFill>
                  <a:schemeClr val="tx2"/>
                </a:solidFill>
              </a:rPr>
              <a:t>CCT</a:t>
            </a:r>
            <a:r>
              <a:rPr kumimoji="1" lang="ja-JP" altLang="en-US">
                <a:solidFill>
                  <a:schemeClr val="tx2"/>
                </a:solidFill>
              </a:rPr>
              <a:t>様</a:t>
            </a:r>
            <a:endParaRPr kumimoji="1" lang="en-US" altLang="ja-JP">
              <a:solidFill>
                <a:schemeClr val="tx2"/>
              </a:solidFill>
            </a:endParaRPr>
          </a:p>
        </p:txBody>
      </p:sp>
      <p:cxnSp>
        <p:nvCxnSpPr>
          <p:cNvPr id="33" name="コネクタ: カギ線 32">
            <a:extLst>
              <a:ext uri="{FF2B5EF4-FFF2-40B4-BE49-F238E27FC236}">
                <a16:creationId xmlns:a16="http://schemas.microsoft.com/office/drawing/2014/main" id="{DEBFC805-0FF1-469C-9497-96225C79F85D}"/>
              </a:ext>
            </a:extLst>
          </p:cNvPr>
          <p:cNvCxnSpPr>
            <a:cxnSpLocks/>
            <a:stCxn id="28" idx="3"/>
            <a:endCxn id="29" idx="1"/>
          </p:cNvCxnSpPr>
          <p:nvPr/>
        </p:nvCxnSpPr>
        <p:spPr>
          <a:xfrm>
            <a:off x="7756580" y="2785212"/>
            <a:ext cx="357246" cy="1282461"/>
          </a:xfrm>
          <a:prstGeom prst="bentConnector3">
            <a:avLst>
              <a:gd name="adj1" fmla="val 50000"/>
            </a:avLst>
          </a:prstGeom>
          <a:ln w="38100">
            <a:solidFill>
              <a:schemeClr val="accent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5" name="コネクタ: カギ線 34">
            <a:extLst>
              <a:ext uri="{FF2B5EF4-FFF2-40B4-BE49-F238E27FC236}">
                <a16:creationId xmlns:a16="http://schemas.microsoft.com/office/drawing/2014/main" id="{68526BBD-41CE-4ED7-9F3C-C59C1AC4F17B}"/>
              </a:ext>
            </a:extLst>
          </p:cNvPr>
          <p:cNvCxnSpPr>
            <a:cxnSpLocks/>
            <a:stCxn id="31" idx="3"/>
            <a:endCxn id="29" idx="1"/>
          </p:cNvCxnSpPr>
          <p:nvPr/>
        </p:nvCxnSpPr>
        <p:spPr>
          <a:xfrm flipV="1">
            <a:off x="7743384" y="4067673"/>
            <a:ext cx="370442" cy="1284190"/>
          </a:xfrm>
          <a:prstGeom prst="bentConnector3">
            <a:avLst>
              <a:gd name="adj1" fmla="val 50000"/>
            </a:avLst>
          </a:prstGeom>
          <a:ln w="38100">
            <a:solidFill>
              <a:schemeClr val="accent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8" name="コネクタ: カギ線 37">
            <a:extLst>
              <a:ext uri="{FF2B5EF4-FFF2-40B4-BE49-F238E27FC236}">
                <a16:creationId xmlns:a16="http://schemas.microsoft.com/office/drawing/2014/main" id="{B1E3B393-C25E-4E82-8C69-4A28A0E25B65}"/>
              </a:ext>
            </a:extLst>
          </p:cNvPr>
          <p:cNvCxnSpPr>
            <a:cxnSpLocks/>
            <a:stCxn id="30" idx="3"/>
            <a:endCxn id="29" idx="1"/>
          </p:cNvCxnSpPr>
          <p:nvPr/>
        </p:nvCxnSpPr>
        <p:spPr>
          <a:xfrm>
            <a:off x="7764734" y="4067062"/>
            <a:ext cx="349092" cy="611"/>
          </a:xfrm>
          <a:prstGeom prst="bentConnector3">
            <a:avLst>
              <a:gd name="adj1" fmla="val 50000"/>
            </a:avLst>
          </a:prstGeom>
          <a:ln w="38100">
            <a:solidFill>
              <a:schemeClr val="accent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1" name="正方形/長方形 40">
            <a:extLst>
              <a:ext uri="{FF2B5EF4-FFF2-40B4-BE49-F238E27FC236}">
                <a16:creationId xmlns:a16="http://schemas.microsoft.com/office/drawing/2014/main" id="{80698DBA-F2E9-430B-A9E5-F1C9DBB7494A}"/>
              </a:ext>
            </a:extLst>
          </p:cNvPr>
          <p:cNvSpPr/>
          <p:nvPr/>
        </p:nvSpPr>
        <p:spPr>
          <a:xfrm>
            <a:off x="8951343" y="3420215"/>
            <a:ext cx="1926869" cy="405442"/>
          </a:xfrm>
          <a:prstGeom prst="rect">
            <a:avLst/>
          </a:prstGeom>
          <a:solidFill>
            <a:schemeClr val="accent1">
              <a:lumMod val="40000"/>
              <a:lumOff val="60000"/>
            </a:schemeClr>
          </a:solid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a:solidFill>
                  <a:schemeClr val="tx2"/>
                </a:solidFill>
              </a:rPr>
              <a:t>DD</a:t>
            </a:r>
            <a:endParaRPr kumimoji="1" lang="ja-JP" altLang="en-US">
              <a:solidFill>
                <a:schemeClr val="tx2"/>
              </a:solidFill>
            </a:endParaRPr>
          </a:p>
        </p:txBody>
      </p:sp>
      <p:sp>
        <p:nvSpPr>
          <p:cNvPr id="42" name="正方形/長方形 41">
            <a:extLst>
              <a:ext uri="{FF2B5EF4-FFF2-40B4-BE49-F238E27FC236}">
                <a16:creationId xmlns:a16="http://schemas.microsoft.com/office/drawing/2014/main" id="{FF505ED4-EA41-4316-9F7B-940137B3D6DF}"/>
              </a:ext>
            </a:extLst>
          </p:cNvPr>
          <p:cNvSpPr/>
          <p:nvPr/>
        </p:nvSpPr>
        <p:spPr>
          <a:xfrm>
            <a:off x="8462918" y="4062391"/>
            <a:ext cx="488425" cy="1443581"/>
          </a:xfrm>
          <a:prstGeom prst="rect">
            <a:avLst/>
          </a:prstGeom>
          <a:solidFill>
            <a:schemeClr val="accent1">
              <a:lumMod val="40000"/>
              <a:lumOff val="60000"/>
            </a:schemeClr>
          </a:solid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a:solidFill>
                  <a:schemeClr val="tx2"/>
                </a:solidFill>
              </a:rPr>
              <a:t>NSSOL</a:t>
            </a:r>
            <a:endParaRPr kumimoji="1" lang="ja-JP" altLang="en-US">
              <a:solidFill>
                <a:schemeClr val="tx2"/>
              </a:solidFill>
            </a:endParaRPr>
          </a:p>
        </p:txBody>
      </p:sp>
      <p:sp>
        <p:nvSpPr>
          <p:cNvPr id="43" name="正方形/長方形 42">
            <a:extLst>
              <a:ext uri="{FF2B5EF4-FFF2-40B4-BE49-F238E27FC236}">
                <a16:creationId xmlns:a16="http://schemas.microsoft.com/office/drawing/2014/main" id="{D9FC7C80-6E93-414D-A445-4D028AB443AD}"/>
              </a:ext>
            </a:extLst>
          </p:cNvPr>
          <p:cNvSpPr/>
          <p:nvPr/>
        </p:nvSpPr>
        <p:spPr>
          <a:xfrm>
            <a:off x="9056222" y="4062391"/>
            <a:ext cx="488425" cy="1443581"/>
          </a:xfrm>
          <a:prstGeom prst="rect">
            <a:avLst/>
          </a:prstGeom>
          <a:solidFill>
            <a:schemeClr val="accent1">
              <a:lumMod val="40000"/>
              <a:lumOff val="60000"/>
            </a:schemeClr>
          </a:solid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a:solidFill>
                  <a:schemeClr val="tx2"/>
                </a:solidFill>
              </a:rPr>
              <a:t>CCT</a:t>
            </a:r>
            <a:endParaRPr kumimoji="1" lang="ja-JP" altLang="en-US">
              <a:solidFill>
                <a:schemeClr val="tx2"/>
              </a:solidFill>
            </a:endParaRPr>
          </a:p>
        </p:txBody>
      </p:sp>
      <p:sp>
        <p:nvSpPr>
          <p:cNvPr id="44" name="正方形/長方形 43">
            <a:extLst>
              <a:ext uri="{FF2B5EF4-FFF2-40B4-BE49-F238E27FC236}">
                <a16:creationId xmlns:a16="http://schemas.microsoft.com/office/drawing/2014/main" id="{F80AE442-FB20-485E-BD37-3C7A1046318C}"/>
              </a:ext>
            </a:extLst>
          </p:cNvPr>
          <p:cNvSpPr/>
          <p:nvPr/>
        </p:nvSpPr>
        <p:spPr>
          <a:xfrm>
            <a:off x="9649526" y="4062391"/>
            <a:ext cx="488425" cy="1443581"/>
          </a:xfrm>
          <a:prstGeom prst="rect">
            <a:avLst/>
          </a:prstGeom>
          <a:solidFill>
            <a:schemeClr val="accent1">
              <a:lumMod val="40000"/>
              <a:lumOff val="60000"/>
            </a:schemeClr>
          </a:solid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a:solidFill>
                  <a:schemeClr val="tx2"/>
                </a:solidFill>
              </a:rPr>
              <a:t>ULS</a:t>
            </a:r>
            <a:endParaRPr kumimoji="1" lang="ja-JP" altLang="en-US">
              <a:solidFill>
                <a:schemeClr val="tx2"/>
              </a:solidFill>
            </a:endParaRPr>
          </a:p>
        </p:txBody>
      </p:sp>
      <p:sp>
        <p:nvSpPr>
          <p:cNvPr id="45" name="正方形/長方形 44">
            <a:extLst>
              <a:ext uri="{FF2B5EF4-FFF2-40B4-BE49-F238E27FC236}">
                <a16:creationId xmlns:a16="http://schemas.microsoft.com/office/drawing/2014/main" id="{2EC2D5DA-38BE-44D6-8007-194D56CD1355}"/>
              </a:ext>
            </a:extLst>
          </p:cNvPr>
          <p:cNvSpPr/>
          <p:nvPr/>
        </p:nvSpPr>
        <p:spPr>
          <a:xfrm>
            <a:off x="10242830" y="4062391"/>
            <a:ext cx="488425" cy="1443581"/>
          </a:xfrm>
          <a:prstGeom prst="rect">
            <a:avLst/>
          </a:prstGeom>
          <a:solidFill>
            <a:schemeClr val="accent1">
              <a:lumMod val="40000"/>
              <a:lumOff val="60000"/>
            </a:schemeClr>
          </a:solid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a:solidFill>
                  <a:schemeClr val="tx2"/>
                </a:solidFill>
              </a:rPr>
              <a:t>ISID</a:t>
            </a:r>
            <a:endParaRPr kumimoji="1" lang="ja-JP" altLang="en-US">
              <a:solidFill>
                <a:schemeClr val="tx2"/>
              </a:solidFill>
            </a:endParaRPr>
          </a:p>
        </p:txBody>
      </p:sp>
      <p:sp>
        <p:nvSpPr>
          <p:cNvPr id="46" name="正方形/長方形 45">
            <a:extLst>
              <a:ext uri="{FF2B5EF4-FFF2-40B4-BE49-F238E27FC236}">
                <a16:creationId xmlns:a16="http://schemas.microsoft.com/office/drawing/2014/main" id="{E6F9F6A3-A1C6-4014-BAB4-0A047314CE3A}"/>
              </a:ext>
            </a:extLst>
          </p:cNvPr>
          <p:cNvSpPr/>
          <p:nvPr/>
        </p:nvSpPr>
        <p:spPr>
          <a:xfrm>
            <a:off x="10836134" y="4062391"/>
            <a:ext cx="488425" cy="1443581"/>
          </a:xfrm>
          <a:prstGeom prst="rect">
            <a:avLst/>
          </a:prstGeom>
          <a:solidFill>
            <a:schemeClr val="accent1">
              <a:lumMod val="40000"/>
              <a:lumOff val="60000"/>
            </a:schemeClr>
          </a:solid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a:solidFill>
                  <a:schemeClr val="tx2"/>
                </a:solidFill>
              </a:rPr>
              <a:t>SUN</a:t>
            </a:r>
            <a:r>
              <a:rPr kumimoji="1" lang="ja-JP" altLang="en-US">
                <a:solidFill>
                  <a:schemeClr val="tx2"/>
                </a:solidFill>
              </a:rPr>
              <a:t>＊</a:t>
            </a:r>
          </a:p>
        </p:txBody>
      </p:sp>
      <p:cxnSp>
        <p:nvCxnSpPr>
          <p:cNvPr id="48" name="コネクタ: カギ線 47">
            <a:extLst>
              <a:ext uri="{FF2B5EF4-FFF2-40B4-BE49-F238E27FC236}">
                <a16:creationId xmlns:a16="http://schemas.microsoft.com/office/drawing/2014/main" id="{FBBF19F4-D99A-4748-9FA9-D288425B06FE}"/>
              </a:ext>
            </a:extLst>
          </p:cNvPr>
          <p:cNvCxnSpPr>
            <a:cxnSpLocks/>
            <a:stCxn id="41" idx="2"/>
            <a:endCxn id="42" idx="0"/>
          </p:cNvCxnSpPr>
          <p:nvPr/>
        </p:nvCxnSpPr>
        <p:spPr>
          <a:xfrm rot="5400000">
            <a:off x="9192588" y="3340201"/>
            <a:ext cx="236734" cy="1207647"/>
          </a:xfrm>
          <a:prstGeom prst="bentConnector3">
            <a:avLst>
              <a:gd name="adj1" fmla="val 50000"/>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9" name="コネクタ: カギ線 48">
            <a:extLst>
              <a:ext uri="{FF2B5EF4-FFF2-40B4-BE49-F238E27FC236}">
                <a16:creationId xmlns:a16="http://schemas.microsoft.com/office/drawing/2014/main" id="{FC9BE9B7-A5EB-495E-81C6-562396E261BD}"/>
              </a:ext>
            </a:extLst>
          </p:cNvPr>
          <p:cNvCxnSpPr>
            <a:cxnSpLocks/>
            <a:stCxn id="41" idx="2"/>
            <a:endCxn id="43" idx="0"/>
          </p:cNvCxnSpPr>
          <p:nvPr/>
        </p:nvCxnSpPr>
        <p:spPr>
          <a:xfrm rot="5400000">
            <a:off x="9489240" y="3636853"/>
            <a:ext cx="236734" cy="614343"/>
          </a:xfrm>
          <a:prstGeom prst="bentConnector3">
            <a:avLst>
              <a:gd name="adj1" fmla="val 50000"/>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52" name="コネクタ: カギ線 51">
            <a:extLst>
              <a:ext uri="{FF2B5EF4-FFF2-40B4-BE49-F238E27FC236}">
                <a16:creationId xmlns:a16="http://schemas.microsoft.com/office/drawing/2014/main" id="{02F07B29-9478-4F7B-9169-4D9DD078E9F0}"/>
              </a:ext>
            </a:extLst>
          </p:cNvPr>
          <p:cNvCxnSpPr>
            <a:cxnSpLocks/>
            <a:stCxn id="41" idx="2"/>
            <a:endCxn id="44" idx="0"/>
          </p:cNvCxnSpPr>
          <p:nvPr/>
        </p:nvCxnSpPr>
        <p:spPr>
          <a:xfrm rot="5400000">
            <a:off x="9785892" y="3933505"/>
            <a:ext cx="236734" cy="21039"/>
          </a:xfrm>
          <a:prstGeom prst="bentConnector3">
            <a:avLst>
              <a:gd name="adj1" fmla="val 50000"/>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55" name="コネクタ: カギ線 54">
            <a:extLst>
              <a:ext uri="{FF2B5EF4-FFF2-40B4-BE49-F238E27FC236}">
                <a16:creationId xmlns:a16="http://schemas.microsoft.com/office/drawing/2014/main" id="{598C738F-C22E-4849-9AFE-C20B85650BF9}"/>
              </a:ext>
            </a:extLst>
          </p:cNvPr>
          <p:cNvCxnSpPr>
            <a:cxnSpLocks/>
            <a:stCxn id="41" idx="2"/>
            <a:endCxn id="45" idx="0"/>
          </p:cNvCxnSpPr>
          <p:nvPr/>
        </p:nvCxnSpPr>
        <p:spPr>
          <a:xfrm rot="16200000" flipH="1">
            <a:off x="10082543" y="3657891"/>
            <a:ext cx="236734" cy="572265"/>
          </a:xfrm>
          <a:prstGeom prst="bentConnector3">
            <a:avLst>
              <a:gd name="adj1" fmla="val 50000"/>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58" name="コネクタ: カギ線 57">
            <a:extLst>
              <a:ext uri="{FF2B5EF4-FFF2-40B4-BE49-F238E27FC236}">
                <a16:creationId xmlns:a16="http://schemas.microsoft.com/office/drawing/2014/main" id="{C4E222F1-05BC-411C-BB28-9118DAEDBCE4}"/>
              </a:ext>
            </a:extLst>
          </p:cNvPr>
          <p:cNvCxnSpPr>
            <a:cxnSpLocks/>
            <a:stCxn id="41" idx="2"/>
            <a:endCxn id="46" idx="0"/>
          </p:cNvCxnSpPr>
          <p:nvPr/>
        </p:nvCxnSpPr>
        <p:spPr>
          <a:xfrm rot="16200000" flipH="1">
            <a:off x="10379195" y="3361239"/>
            <a:ext cx="236734" cy="1165569"/>
          </a:xfrm>
          <a:prstGeom prst="bentConnector3">
            <a:avLst>
              <a:gd name="adj1" fmla="val 50000"/>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69" name="正方形/長方形 68">
            <a:extLst>
              <a:ext uri="{FF2B5EF4-FFF2-40B4-BE49-F238E27FC236}">
                <a16:creationId xmlns:a16="http://schemas.microsoft.com/office/drawing/2014/main" id="{11E1D7D2-781F-4C26-BE50-829A7DF41229}"/>
              </a:ext>
            </a:extLst>
          </p:cNvPr>
          <p:cNvSpPr/>
          <p:nvPr/>
        </p:nvSpPr>
        <p:spPr>
          <a:xfrm>
            <a:off x="6770588" y="2300670"/>
            <a:ext cx="842644" cy="215173"/>
          </a:xfrm>
          <a:prstGeom prst="rect">
            <a:avLst/>
          </a:prstGeom>
          <a:solidFill>
            <a:schemeClr val="accent1">
              <a:lumMod val="40000"/>
              <a:lumOff val="60000"/>
            </a:schemeClr>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a:solidFill>
                  <a:schemeClr val="tx2"/>
                </a:solidFill>
              </a:rPr>
              <a:t>DD</a:t>
            </a:r>
            <a:endParaRPr kumimoji="1" lang="ja-JP" altLang="en-US" sz="1400">
              <a:solidFill>
                <a:schemeClr val="tx2"/>
              </a:solidFill>
            </a:endParaRPr>
          </a:p>
        </p:txBody>
      </p:sp>
      <p:sp>
        <p:nvSpPr>
          <p:cNvPr id="72" name="正方形/長方形 71">
            <a:extLst>
              <a:ext uri="{FF2B5EF4-FFF2-40B4-BE49-F238E27FC236}">
                <a16:creationId xmlns:a16="http://schemas.microsoft.com/office/drawing/2014/main" id="{BA1CFB0C-95E2-4818-B4E4-0D603973A3A5}"/>
              </a:ext>
            </a:extLst>
          </p:cNvPr>
          <p:cNvSpPr/>
          <p:nvPr/>
        </p:nvSpPr>
        <p:spPr>
          <a:xfrm>
            <a:off x="6770587" y="2603464"/>
            <a:ext cx="245708" cy="686974"/>
          </a:xfrm>
          <a:prstGeom prst="rect">
            <a:avLst/>
          </a:prstGeom>
          <a:solidFill>
            <a:schemeClr val="accent1">
              <a:lumMod val="40000"/>
              <a:lumOff val="60000"/>
            </a:schemeClr>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400">
                <a:solidFill>
                  <a:schemeClr val="tx2"/>
                </a:solidFill>
              </a:rPr>
              <a:t>ULS</a:t>
            </a:r>
            <a:endParaRPr kumimoji="1" lang="ja-JP" altLang="en-US" sz="1400">
              <a:solidFill>
                <a:schemeClr val="tx2"/>
              </a:solidFill>
            </a:endParaRPr>
          </a:p>
        </p:txBody>
      </p:sp>
      <p:sp>
        <p:nvSpPr>
          <p:cNvPr id="73" name="正方形/長方形 72">
            <a:extLst>
              <a:ext uri="{FF2B5EF4-FFF2-40B4-BE49-F238E27FC236}">
                <a16:creationId xmlns:a16="http://schemas.microsoft.com/office/drawing/2014/main" id="{305C4EB7-04A4-48EF-82DA-CDE31085980E}"/>
              </a:ext>
            </a:extLst>
          </p:cNvPr>
          <p:cNvSpPr/>
          <p:nvPr/>
        </p:nvSpPr>
        <p:spPr>
          <a:xfrm>
            <a:off x="7069055" y="2603464"/>
            <a:ext cx="245708" cy="686974"/>
          </a:xfrm>
          <a:prstGeom prst="rect">
            <a:avLst/>
          </a:prstGeom>
          <a:solidFill>
            <a:schemeClr val="accent1">
              <a:lumMod val="40000"/>
              <a:lumOff val="60000"/>
            </a:schemeClr>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400">
                <a:solidFill>
                  <a:schemeClr val="tx2"/>
                </a:solidFill>
              </a:rPr>
              <a:t>ISID</a:t>
            </a:r>
            <a:endParaRPr kumimoji="1" lang="ja-JP" altLang="en-US" sz="1400">
              <a:solidFill>
                <a:schemeClr val="tx2"/>
              </a:solidFill>
            </a:endParaRPr>
          </a:p>
        </p:txBody>
      </p:sp>
      <p:sp>
        <p:nvSpPr>
          <p:cNvPr id="74" name="正方形/長方形 73">
            <a:extLst>
              <a:ext uri="{FF2B5EF4-FFF2-40B4-BE49-F238E27FC236}">
                <a16:creationId xmlns:a16="http://schemas.microsoft.com/office/drawing/2014/main" id="{852593AC-F128-4DDC-A107-6DBD72BA6886}"/>
              </a:ext>
            </a:extLst>
          </p:cNvPr>
          <p:cNvSpPr/>
          <p:nvPr/>
        </p:nvSpPr>
        <p:spPr>
          <a:xfrm>
            <a:off x="7367523" y="2603464"/>
            <a:ext cx="245708" cy="686974"/>
          </a:xfrm>
          <a:prstGeom prst="rect">
            <a:avLst/>
          </a:prstGeom>
          <a:solidFill>
            <a:schemeClr val="accent1">
              <a:lumMod val="40000"/>
              <a:lumOff val="60000"/>
            </a:schemeClr>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400">
                <a:solidFill>
                  <a:schemeClr val="tx2"/>
                </a:solidFill>
              </a:rPr>
              <a:t>SUN</a:t>
            </a:r>
            <a:r>
              <a:rPr kumimoji="1" lang="ja-JP" altLang="en-US" sz="1400">
                <a:solidFill>
                  <a:schemeClr val="tx2"/>
                </a:solidFill>
              </a:rPr>
              <a:t>＊</a:t>
            </a:r>
          </a:p>
        </p:txBody>
      </p:sp>
      <p:cxnSp>
        <p:nvCxnSpPr>
          <p:cNvPr id="78" name="コネクタ: カギ線 77">
            <a:extLst>
              <a:ext uri="{FF2B5EF4-FFF2-40B4-BE49-F238E27FC236}">
                <a16:creationId xmlns:a16="http://schemas.microsoft.com/office/drawing/2014/main" id="{47D40293-A7F3-4D15-821D-8D200E4F59B4}"/>
              </a:ext>
            </a:extLst>
          </p:cNvPr>
          <p:cNvCxnSpPr>
            <a:cxnSpLocks/>
            <a:stCxn id="69" idx="2"/>
            <a:endCxn id="73" idx="0"/>
          </p:cNvCxnSpPr>
          <p:nvPr/>
        </p:nvCxnSpPr>
        <p:spPr>
          <a:xfrm rot="5400000">
            <a:off x="7148100" y="2559653"/>
            <a:ext cx="87621" cy="1"/>
          </a:xfrm>
          <a:prstGeom prst="bentConnector3">
            <a:avLst>
              <a:gd name="adj1" fmla="val 50000"/>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79" name="コネクタ: カギ線 78">
            <a:extLst>
              <a:ext uri="{FF2B5EF4-FFF2-40B4-BE49-F238E27FC236}">
                <a16:creationId xmlns:a16="http://schemas.microsoft.com/office/drawing/2014/main" id="{BB6F7CE7-9B65-4D5B-8AB8-8EA92649F1D7}"/>
              </a:ext>
            </a:extLst>
          </p:cNvPr>
          <p:cNvCxnSpPr>
            <a:cxnSpLocks/>
            <a:stCxn id="69" idx="2"/>
            <a:endCxn id="74" idx="0"/>
          </p:cNvCxnSpPr>
          <p:nvPr/>
        </p:nvCxnSpPr>
        <p:spPr>
          <a:xfrm rot="16200000" flipH="1">
            <a:off x="7297333" y="2410419"/>
            <a:ext cx="87621" cy="298467"/>
          </a:xfrm>
          <a:prstGeom prst="bentConnector3">
            <a:avLst>
              <a:gd name="adj1" fmla="val 50000"/>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83" name="コネクタ: カギ線 82">
            <a:extLst>
              <a:ext uri="{FF2B5EF4-FFF2-40B4-BE49-F238E27FC236}">
                <a16:creationId xmlns:a16="http://schemas.microsoft.com/office/drawing/2014/main" id="{02945EBC-3F23-4E73-B903-4174A2E18505}"/>
              </a:ext>
            </a:extLst>
          </p:cNvPr>
          <p:cNvCxnSpPr>
            <a:cxnSpLocks/>
            <a:stCxn id="69" idx="2"/>
            <a:endCxn id="72" idx="0"/>
          </p:cNvCxnSpPr>
          <p:nvPr/>
        </p:nvCxnSpPr>
        <p:spPr>
          <a:xfrm rot="5400000">
            <a:off x="6998866" y="2410419"/>
            <a:ext cx="87621" cy="298469"/>
          </a:xfrm>
          <a:prstGeom prst="bentConnector3">
            <a:avLst>
              <a:gd name="adj1" fmla="val 50000"/>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3" name="テキスト ボックス 2">
            <a:extLst>
              <a:ext uri="{FF2B5EF4-FFF2-40B4-BE49-F238E27FC236}">
                <a16:creationId xmlns:a16="http://schemas.microsoft.com/office/drawing/2014/main" id="{8157F02C-25BF-48A4-8C56-48C6185E2CBB}"/>
              </a:ext>
            </a:extLst>
          </p:cNvPr>
          <p:cNvSpPr txBox="1"/>
          <p:nvPr/>
        </p:nvSpPr>
        <p:spPr>
          <a:xfrm>
            <a:off x="6627241" y="4134275"/>
            <a:ext cx="1137493" cy="954107"/>
          </a:xfrm>
          <a:prstGeom prst="rect">
            <a:avLst/>
          </a:prstGeom>
          <a:solidFill>
            <a:schemeClr val="accent2"/>
          </a:solidFill>
        </p:spPr>
        <p:txBody>
          <a:bodyPr wrap="square" rtlCol="0">
            <a:spAutoFit/>
          </a:bodyPr>
          <a:lstStyle/>
          <a:p>
            <a:r>
              <a:rPr kumimoji="1" lang="en-US" altLang="ja-JP" sz="1400">
                <a:solidFill>
                  <a:schemeClr val="bg1"/>
                </a:solidFill>
              </a:rPr>
              <a:t>4</a:t>
            </a:r>
            <a:r>
              <a:rPr kumimoji="1" lang="ja-JP" altLang="en-US" sz="1400">
                <a:solidFill>
                  <a:schemeClr val="bg1"/>
                </a:solidFill>
              </a:rPr>
              <a:t>月以降のフォーメーションを</a:t>
            </a:r>
            <a:endParaRPr kumimoji="1" lang="en-US" altLang="ja-JP" sz="1400">
              <a:solidFill>
                <a:schemeClr val="bg1"/>
              </a:solidFill>
            </a:endParaRPr>
          </a:p>
          <a:p>
            <a:r>
              <a:rPr lang="ja-JP" altLang="en-US" sz="1400">
                <a:solidFill>
                  <a:schemeClr val="bg1"/>
                </a:solidFill>
              </a:rPr>
              <a:t>検討議論</a:t>
            </a:r>
            <a:endParaRPr kumimoji="1" lang="ja-JP" altLang="en-US" sz="1400">
              <a:solidFill>
                <a:schemeClr val="bg1"/>
              </a:solidFill>
            </a:endParaRPr>
          </a:p>
        </p:txBody>
      </p:sp>
      <p:sp>
        <p:nvSpPr>
          <p:cNvPr id="50" name="テキスト ボックス 49">
            <a:extLst>
              <a:ext uri="{FF2B5EF4-FFF2-40B4-BE49-F238E27FC236}">
                <a16:creationId xmlns:a16="http://schemas.microsoft.com/office/drawing/2014/main" id="{C3F8F063-E393-426E-AA63-E8EC13AAC443}"/>
              </a:ext>
            </a:extLst>
          </p:cNvPr>
          <p:cNvSpPr txBox="1"/>
          <p:nvPr/>
        </p:nvSpPr>
        <p:spPr>
          <a:xfrm>
            <a:off x="325032" y="678328"/>
            <a:ext cx="10844025" cy="584775"/>
          </a:xfrm>
          <a:prstGeom prst="rect">
            <a:avLst/>
          </a:prstGeom>
          <a:noFill/>
        </p:spPr>
        <p:txBody>
          <a:bodyPr wrap="square" rtlCol="0">
            <a:spAutoFit/>
          </a:bodyPr>
          <a:lstStyle/>
          <a:p>
            <a:r>
              <a:rPr kumimoji="1" lang="ja-JP" altLang="en-US" sz="1600"/>
              <a:t>現在すでに開発を一部委託されている</a:t>
            </a:r>
            <a:r>
              <a:rPr kumimoji="1" lang="en-US" altLang="ja-JP" sz="1600"/>
              <a:t>NSSOL</a:t>
            </a:r>
            <a:r>
              <a:rPr kumimoji="1" lang="ja-JP" altLang="en-US" sz="1600"/>
              <a:t>様、</a:t>
            </a:r>
            <a:r>
              <a:rPr kumimoji="1" lang="en-US" altLang="ja-JP" sz="1600"/>
              <a:t>CCT</a:t>
            </a:r>
            <a:r>
              <a:rPr kumimoji="1" lang="ja-JP" altLang="en-US" sz="1600"/>
              <a:t>様と</a:t>
            </a:r>
            <a:r>
              <a:rPr kumimoji="1" lang="en-US" altLang="ja-JP" sz="1600"/>
              <a:t>3</a:t>
            </a:r>
            <a:r>
              <a:rPr kumimoji="1" lang="ja-JP" altLang="en-US" sz="1600"/>
              <a:t>月中に調整を進めながら、</a:t>
            </a:r>
            <a:r>
              <a:rPr kumimoji="1" lang="en-US" altLang="ja-JP" sz="1600"/>
              <a:t>4</a:t>
            </a:r>
            <a:r>
              <a:rPr kumimoji="1" lang="ja-JP" altLang="en-US" sz="1600"/>
              <a:t>月以降の開発体制のフォーメーションを検討中。すでに開発知見をお持ちの方から、トランスファーも期待</a:t>
            </a:r>
          </a:p>
        </p:txBody>
      </p:sp>
    </p:spTree>
    <p:extLst>
      <p:ext uri="{BB962C8B-B14F-4D97-AF65-F5344CB8AC3E}">
        <p14:creationId xmlns:p14="http://schemas.microsoft.com/office/powerpoint/2010/main" val="21338631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530273DA-2DB1-A42B-7864-8C864681EF61}"/>
              </a:ext>
            </a:extLst>
          </p:cNvPr>
          <p:cNvSpPr>
            <a:spLocks noGrp="1"/>
          </p:cNvSpPr>
          <p:nvPr>
            <p:ph type="body" sz="quarter" idx="13"/>
          </p:nvPr>
        </p:nvSpPr>
        <p:spPr/>
        <p:txBody>
          <a:bodyPr/>
          <a:lstStyle/>
          <a:p>
            <a:r>
              <a:rPr lang="en-US" altLang="ja-JP" sz="2000" spc="-150">
                <a:solidFill>
                  <a:srgbClr val="44546A"/>
                </a:solidFill>
              </a:rPr>
              <a:t>3</a:t>
            </a:r>
            <a:r>
              <a:rPr lang="ja-JP" altLang="en-US" sz="2000" spc="-150">
                <a:solidFill>
                  <a:srgbClr val="44546A"/>
                </a:solidFill>
              </a:rPr>
              <a:t>月以降の進め方について</a:t>
            </a:r>
            <a:endParaRPr lang="ja-JP" altLang="en-US" sz="2000" b="1" i="0" u="none" strike="noStrike" kern="1200" cap="none" spc="0" normalizeH="0" baseline="0" noProof="0">
              <a:ln>
                <a:noFill/>
              </a:ln>
              <a:solidFill>
                <a:srgbClr val="44546A"/>
              </a:solidFill>
              <a:effectLst/>
              <a:uLnTx/>
              <a:uFillTx/>
              <a:latin typeface="+mn-ea"/>
            </a:endParaRPr>
          </a:p>
        </p:txBody>
      </p:sp>
      <p:sp>
        <p:nvSpPr>
          <p:cNvPr id="48" name="テキスト ボックス 47">
            <a:extLst>
              <a:ext uri="{FF2B5EF4-FFF2-40B4-BE49-F238E27FC236}">
                <a16:creationId xmlns:a16="http://schemas.microsoft.com/office/drawing/2014/main" id="{11574255-B166-C5D8-D55E-7C4DB543C696}"/>
              </a:ext>
            </a:extLst>
          </p:cNvPr>
          <p:cNvSpPr txBox="1"/>
          <p:nvPr/>
        </p:nvSpPr>
        <p:spPr>
          <a:xfrm>
            <a:off x="519189" y="774640"/>
            <a:ext cx="11385541" cy="657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ja-JP"/>
            </a:defPPr>
            <a:lvl1pPr>
              <a:defRPr b="1">
                <a:solidFill>
                  <a:srgbClr val="002060"/>
                </a:solidFill>
                <a:latin typeface="游ゴシック" panose="020B0400000000000000" pitchFamily="34" charset="-128"/>
                <a:ea typeface="游ゴシック" panose="020B0400000000000000" pitchFamily="34" charset="-128"/>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altLang="ja-JP" sz="1600" b="0">
                <a:solidFill>
                  <a:schemeClr val="tx1"/>
                </a:solidFill>
              </a:rPr>
              <a:t>4</a:t>
            </a:r>
            <a:r>
              <a:rPr lang="ja-JP" altLang="en-US" sz="1600" b="0">
                <a:solidFill>
                  <a:schemeClr val="tx1"/>
                </a:solidFill>
              </a:rPr>
              <a:t>月以降の本格稼働を見据えて、先行開発チームを</a:t>
            </a:r>
            <a:r>
              <a:rPr lang="en-US" altLang="ja-JP" sz="1600" b="0">
                <a:solidFill>
                  <a:schemeClr val="tx1"/>
                </a:solidFill>
              </a:rPr>
              <a:t>3</a:t>
            </a:r>
            <a:r>
              <a:rPr lang="ja-JP" altLang="en-US" sz="1600" b="0">
                <a:solidFill>
                  <a:schemeClr val="tx1"/>
                </a:solidFill>
              </a:rPr>
              <a:t>月から投入し対象スコープの要件定義</a:t>
            </a:r>
            <a:r>
              <a:rPr lang="en-US" altLang="ja-JP" sz="1600" b="0">
                <a:solidFill>
                  <a:schemeClr val="tx1"/>
                </a:solidFill>
              </a:rPr>
              <a:t>/</a:t>
            </a:r>
            <a:r>
              <a:rPr lang="ja-JP" altLang="en-US" sz="1600" b="0">
                <a:solidFill>
                  <a:schemeClr val="tx1"/>
                </a:solidFill>
              </a:rPr>
              <a:t>開発に順次着手。同時に</a:t>
            </a:r>
            <a:endParaRPr lang="en-US" altLang="ja-JP" sz="1600" b="0">
              <a:solidFill>
                <a:schemeClr val="tx1"/>
              </a:solidFill>
            </a:endParaRPr>
          </a:p>
          <a:p>
            <a:r>
              <a:rPr lang="ja-JP" altLang="en-US" sz="1600" b="0">
                <a:solidFill>
                  <a:schemeClr val="tx1"/>
                </a:solidFill>
              </a:rPr>
              <a:t>開発難易度やリスクの評価を行ったうえで、現状スコープに対する見積もりやスケジュールを精緻化します。</a:t>
            </a:r>
            <a:endParaRPr lang="en-US" altLang="ja-JP" sz="1600" b="0">
              <a:solidFill>
                <a:schemeClr val="tx1"/>
              </a:solidFill>
            </a:endParaRPr>
          </a:p>
        </p:txBody>
      </p:sp>
      <p:sp>
        <p:nvSpPr>
          <p:cNvPr id="4" name="正方形/長方形 3">
            <a:extLst>
              <a:ext uri="{FF2B5EF4-FFF2-40B4-BE49-F238E27FC236}">
                <a16:creationId xmlns:a16="http://schemas.microsoft.com/office/drawing/2014/main" id="{9CF6B904-0DC5-82FD-99BF-8A78F5A02F9B}"/>
              </a:ext>
            </a:extLst>
          </p:cNvPr>
          <p:cNvSpPr/>
          <p:nvPr/>
        </p:nvSpPr>
        <p:spPr>
          <a:xfrm>
            <a:off x="824593" y="1828801"/>
            <a:ext cx="874837" cy="1876254"/>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b="1">
                <a:solidFill>
                  <a:schemeClr val="tx1"/>
                </a:solidFill>
              </a:rPr>
              <a:t>BC</a:t>
            </a:r>
            <a:r>
              <a:rPr kumimoji="1" lang="ja-JP" altLang="en-US" sz="1200" b="1">
                <a:solidFill>
                  <a:schemeClr val="tx1"/>
                </a:solidFill>
              </a:rPr>
              <a:t>領域</a:t>
            </a:r>
          </a:p>
        </p:txBody>
      </p:sp>
      <p:sp>
        <p:nvSpPr>
          <p:cNvPr id="6" name="正方形/長方形 5">
            <a:extLst>
              <a:ext uri="{FF2B5EF4-FFF2-40B4-BE49-F238E27FC236}">
                <a16:creationId xmlns:a16="http://schemas.microsoft.com/office/drawing/2014/main" id="{6436E754-4747-9B84-9C6D-12DF9F8E2D0E}"/>
              </a:ext>
            </a:extLst>
          </p:cNvPr>
          <p:cNvSpPr/>
          <p:nvPr/>
        </p:nvSpPr>
        <p:spPr>
          <a:xfrm>
            <a:off x="824593" y="4247746"/>
            <a:ext cx="874837" cy="1901653"/>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b="1">
                <a:solidFill>
                  <a:schemeClr val="tx1"/>
                </a:solidFill>
              </a:rPr>
              <a:t>OLS</a:t>
            </a:r>
            <a:r>
              <a:rPr kumimoji="1" lang="ja-JP" altLang="en-US" sz="1200" b="1">
                <a:solidFill>
                  <a:schemeClr val="tx1"/>
                </a:solidFill>
              </a:rPr>
              <a:t>領域</a:t>
            </a:r>
          </a:p>
        </p:txBody>
      </p:sp>
      <p:sp>
        <p:nvSpPr>
          <p:cNvPr id="7" name="矢印: 五方向 6">
            <a:extLst>
              <a:ext uri="{FF2B5EF4-FFF2-40B4-BE49-F238E27FC236}">
                <a16:creationId xmlns:a16="http://schemas.microsoft.com/office/drawing/2014/main" id="{10F0E8FB-E262-8ABD-6F47-1D80300478E5}"/>
              </a:ext>
            </a:extLst>
          </p:cNvPr>
          <p:cNvSpPr/>
          <p:nvPr/>
        </p:nvSpPr>
        <p:spPr>
          <a:xfrm>
            <a:off x="2427890" y="1828801"/>
            <a:ext cx="1843808" cy="911053"/>
          </a:xfrm>
          <a:prstGeom prst="homePlate">
            <a:avLst>
              <a:gd name="adj" fmla="val 16911"/>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b="1"/>
              <a:t>先行開発</a:t>
            </a:r>
            <a:endParaRPr kumimoji="1" lang="ja-JP" altLang="en-US" sz="1400" b="1"/>
          </a:p>
        </p:txBody>
      </p:sp>
      <p:sp>
        <p:nvSpPr>
          <p:cNvPr id="11" name="正方形/長方形 10">
            <a:extLst>
              <a:ext uri="{FF2B5EF4-FFF2-40B4-BE49-F238E27FC236}">
                <a16:creationId xmlns:a16="http://schemas.microsoft.com/office/drawing/2014/main" id="{701E926E-247F-AA51-579D-045CA8990FFC}"/>
              </a:ext>
            </a:extLst>
          </p:cNvPr>
          <p:cNvSpPr/>
          <p:nvPr/>
        </p:nvSpPr>
        <p:spPr>
          <a:xfrm>
            <a:off x="1961763" y="1828801"/>
            <a:ext cx="351391" cy="187625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ja-JP" altLang="en-US" sz="1600">
                <a:solidFill>
                  <a:schemeClr val="tx1">
                    <a:lumMod val="65000"/>
                    <a:lumOff val="35000"/>
                  </a:schemeClr>
                </a:solidFill>
              </a:rPr>
              <a:t>ご発注</a:t>
            </a:r>
          </a:p>
        </p:txBody>
      </p:sp>
      <p:sp>
        <p:nvSpPr>
          <p:cNvPr id="16" name="矢印: 五方向 15">
            <a:extLst>
              <a:ext uri="{FF2B5EF4-FFF2-40B4-BE49-F238E27FC236}">
                <a16:creationId xmlns:a16="http://schemas.microsoft.com/office/drawing/2014/main" id="{ED51667C-4DED-BAF6-9924-8C10D9AFB6BD}"/>
              </a:ext>
            </a:extLst>
          </p:cNvPr>
          <p:cNvSpPr/>
          <p:nvPr/>
        </p:nvSpPr>
        <p:spPr>
          <a:xfrm>
            <a:off x="2427890" y="2794002"/>
            <a:ext cx="1843808" cy="911053"/>
          </a:xfrm>
          <a:prstGeom prst="homePlate">
            <a:avLst>
              <a:gd name="adj" fmla="val 16911"/>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400" b="1"/>
              <a:t>4</a:t>
            </a:r>
            <a:r>
              <a:rPr lang="ja-JP" altLang="en-US" sz="1400" b="1"/>
              <a:t>月以降の</a:t>
            </a:r>
            <a:endParaRPr lang="en-US" altLang="ja-JP" sz="1400" b="1"/>
          </a:p>
          <a:p>
            <a:pPr algn="ctr"/>
            <a:r>
              <a:rPr kumimoji="1" lang="ja-JP" altLang="en-US" sz="1400" b="1"/>
              <a:t>プロジェクト計画</a:t>
            </a:r>
            <a:endParaRPr kumimoji="1" lang="en-US" altLang="ja-JP" sz="1400" b="1"/>
          </a:p>
          <a:p>
            <a:pPr algn="ctr"/>
            <a:r>
              <a:rPr lang="ja-JP" altLang="en-US" sz="1400" b="1"/>
              <a:t>策定</a:t>
            </a:r>
            <a:endParaRPr kumimoji="1" lang="ja-JP" altLang="en-US" sz="1400" b="1"/>
          </a:p>
        </p:txBody>
      </p:sp>
      <p:sp>
        <p:nvSpPr>
          <p:cNvPr id="19" name="正方形/長方形 18">
            <a:extLst>
              <a:ext uri="{FF2B5EF4-FFF2-40B4-BE49-F238E27FC236}">
                <a16:creationId xmlns:a16="http://schemas.microsoft.com/office/drawing/2014/main" id="{8A7CE42A-8E67-EDB2-5695-7E04BE05F051}"/>
              </a:ext>
            </a:extLst>
          </p:cNvPr>
          <p:cNvSpPr/>
          <p:nvPr/>
        </p:nvSpPr>
        <p:spPr>
          <a:xfrm>
            <a:off x="4511923" y="1855875"/>
            <a:ext cx="351391" cy="187625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ja-JP" altLang="en-US" sz="1600">
                <a:solidFill>
                  <a:schemeClr val="tx1">
                    <a:lumMod val="65000"/>
                    <a:lumOff val="35000"/>
                  </a:schemeClr>
                </a:solidFill>
              </a:rPr>
              <a:t>ご発注</a:t>
            </a:r>
          </a:p>
        </p:txBody>
      </p:sp>
      <p:sp>
        <p:nvSpPr>
          <p:cNvPr id="20" name="矢印: 五方向 19">
            <a:extLst>
              <a:ext uri="{FF2B5EF4-FFF2-40B4-BE49-F238E27FC236}">
                <a16:creationId xmlns:a16="http://schemas.microsoft.com/office/drawing/2014/main" id="{042080E7-2941-1E3F-8D4A-82C893D7C0D5}"/>
              </a:ext>
            </a:extLst>
          </p:cNvPr>
          <p:cNvSpPr/>
          <p:nvPr/>
        </p:nvSpPr>
        <p:spPr>
          <a:xfrm>
            <a:off x="4955348" y="1882949"/>
            <a:ext cx="3932560" cy="1822106"/>
          </a:xfrm>
          <a:prstGeom prst="homePlate">
            <a:avLst>
              <a:gd name="adj" fmla="val 16911"/>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400" b="1"/>
              <a:t>BC</a:t>
            </a:r>
            <a:r>
              <a:rPr lang="ja-JP" altLang="en-US" sz="1400" b="1"/>
              <a:t>領域本開発</a:t>
            </a:r>
            <a:endParaRPr kumimoji="1" lang="ja-JP" altLang="en-US" sz="1400" b="1"/>
          </a:p>
        </p:txBody>
      </p:sp>
      <p:sp>
        <p:nvSpPr>
          <p:cNvPr id="22" name="テキスト ボックス 21">
            <a:extLst>
              <a:ext uri="{FF2B5EF4-FFF2-40B4-BE49-F238E27FC236}">
                <a16:creationId xmlns:a16="http://schemas.microsoft.com/office/drawing/2014/main" id="{0E34DE27-338E-5D48-7CFE-58897426A991}"/>
              </a:ext>
            </a:extLst>
          </p:cNvPr>
          <p:cNvSpPr txBox="1"/>
          <p:nvPr/>
        </p:nvSpPr>
        <p:spPr>
          <a:xfrm>
            <a:off x="2383955" y="1521024"/>
            <a:ext cx="1479892" cy="307777"/>
          </a:xfrm>
          <a:prstGeom prst="rect">
            <a:avLst/>
          </a:prstGeom>
          <a:noFill/>
        </p:spPr>
        <p:txBody>
          <a:bodyPr wrap="none" rtlCol="0">
            <a:spAutoFit/>
          </a:bodyPr>
          <a:lstStyle/>
          <a:p>
            <a:r>
              <a:rPr kumimoji="1" lang="en-US" altLang="ja-JP" sz="1400" dirty="0"/>
              <a:t>3</a:t>
            </a:r>
            <a:r>
              <a:rPr kumimoji="1" lang="ja-JP" altLang="en-US" sz="1400" dirty="0"/>
              <a:t>月</a:t>
            </a:r>
            <a:r>
              <a:rPr kumimoji="1" lang="en-US" altLang="ja-JP" sz="1400" dirty="0"/>
              <a:t>13</a:t>
            </a:r>
            <a:r>
              <a:rPr kumimoji="1" lang="ja-JP" altLang="en-US" sz="1400" dirty="0"/>
              <a:t>日～</a:t>
            </a:r>
            <a:r>
              <a:rPr kumimoji="1" lang="en-US" altLang="ja-JP" sz="1400" dirty="0"/>
              <a:t>3</a:t>
            </a:r>
            <a:r>
              <a:rPr kumimoji="1" lang="ja-JP" altLang="en-US" sz="1400" dirty="0"/>
              <a:t>月末</a:t>
            </a:r>
          </a:p>
        </p:txBody>
      </p:sp>
      <p:sp>
        <p:nvSpPr>
          <p:cNvPr id="39" name="正方形/長方形 38">
            <a:extLst>
              <a:ext uri="{FF2B5EF4-FFF2-40B4-BE49-F238E27FC236}">
                <a16:creationId xmlns:a16="http://schemas.microsoft.com/office/drawing/2014/main" id="{93999EDF-2DDA-7F7C-C249-8C13DF35BA06}"/>
              </a:ext>
            </a:extLst>
          </p:cNvPr>
          <p:cNvSpPr/>
          <p:nvPr/>
        </p:nvSpPr>
        <p:spPr>
          <a:xfrm>
            <a:off x="2998403" y="4273146"/>
            <a:ext cx="351391" cy="187625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ja-JP" altLang="en-US" sz="1600">
                <a:solidFill>
                  <a:schemeClr val="tx1">
                    <a:lumMod val="65000"/>
                    <a:lumOff val="35000"/>
                  </a:schemeClr>
                </a:solidFill>
              </a:rPr>
              <a:t>ご発注</a:t>
            </a:r>
          </a:p>
        </p:txBody>
      </p:sp>
      <p:sp>
        <p:nvSpPr>
          <p:cNvPr id="40" name="矢印: 五方向 39">
            <a:extLst>
              <a:ext uri="{FF2B5EF4-FFF2-40B4-BE49-F238E27FC236}">
                <a16:creationId xmlns:a16="http://schemas.microsoft.com/office/drawing/2014/main" id="{A4FC3427-F871-7969-60F4-A10B9071D7B8}"/>
              </a:ext>
            </a:extLst>
          </p:cNvPr>
          <p:cNvSpPr/>
          <p:nvPr/>
        </p:nvSpPr>
        <p:spPr>
          <a:xfrm>
            <a:off x="3464209" y="4273146"/>
            <a:ext cx="2909969" cy="911053"/>
          </a:xfrm>
          <a:prstGeom prst="homePlate">
            <a:avLst>
              <a:gd name="adj" fmla="val 16911"/>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b="1"/>
              <a:t>先行開発</a:t>
            </a:r>
            <a:endParaRPr kumimoji="1" lang="ja-JP" altLang="en-US" sz="1400" b="1"/>
          </a:p>
        </p:txBody>
      </p:sp>
      <p:sp>
        <p:nvSpPr>
          <p:cNvPr id="41" name="矢印: 五方向 40">
            <a:extLst>
              <a:ext uri="{FF2B5EF4-FFF2-40B4-BE49-F238E27FC236}">
                <a16:creationId xmlns:a16="http://schemas.microsoft.com/office/drawing/2014/main" id="{83C54D66-7668-58F0-C0A6-BB214A34C0CD}"/>
              </a:ext>
            </a:extLst>
          </p:cNvPr>
          <p:cNvSpPr/>
          <p:nvPr/>
        </p:nvSpPr>
        <p:spPr>
          <a:xfrm>
            <a:off x="3464209" y="5238347"/>
            <a:ext cx="2909969" cy="911053"/>
          </a:xfrm>
          <a:prstGeom prst="homePlate">
            <a:avLst>
              <a:gd name="adj" fmla="val 16911"/>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400" b="1"/>
              <a:t>5</a:t>
            </a:r>
            <a:r>
              <a:rPr lang="ja-JP" altLang="en-US" sz="1400" b="1"/>
              <a:t>月以降の</a:t>
            </a:r>
            <a:endParaRPr lang="en-US" altLang="ja-JP" sz="1400" b="1"/>
          </a:p>
          <a:p>
            <a:pPr algn="ctr"/>
            <a:r>
              <a:rPr kumimoji="1" lang="ja-JP" altLang="en-US" sz="1400" b="1"/>
              <a:t>プロジェクト計画</a:t>
            </a:r>
            <a:endParaRPr kumimoji="1" lang="en-US" altLang="ja-JP" sz="1400" b="1"/>
          </a:p>
          <a:p>
            <a:pPr algn="ctr"/>
            <a:r>
              <a:rPr lang="ja-JP" altLang="en-US" sz="1400" b="1"/>
              <a:t>策定</a:t>
            </a:r>
            <a:endParaRPr kumimoji="1" lang="ja-JP" altLang="en-US" sz="1400" b="1"/>
          </a:p>
        </p:txBody>
      </p:sp>
      <p:sp>
        <p:nvSpPr>
          <p:cNvPr id="46" name="正方形/長方形 45">
            <a:extLst>
              <a:ext uri="{FF2B5EF4-FFF2-40B4-BE49-F238E27FC236}">
                <a16:creationId xmlns:a16="http://schemas.microsoft.com/office/drawing/2014/main" id="{E5368150-20FD-FD61-15F5-7D68042ADFC7}"/>
              </a:ext>
            </a:extLst>
          </p:cNvPr>
          <p:cNvSpPr/>
          <p:nvPr/>
        </p:nvSpPr>
        <p:spPr>
          <a:xfrm>
            <a:off x="6570236" y="4273146"/>
            <a:ext cx="351391" cy="187625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ja-JP" altLang="en-US" sz="1600">
                <a:solidFill>
                  <a:schemeClr val="tx1">
                    <a:lumMod val="65000"/>
                    <a:lumOff val="35000"/>
                  </a:schemeClr>
                </a:solidFill>
              </a:rPr>
              <a:t>ご発注</a:t>
            </a:r>
            <a:endParaRPr kumimoji="1" lang="ja-JP" altLang="en-US" sz="1600">
              <a:solidFill>
                <a:schemeClr val="tx1">
                  <a:lumMod val="65000"/>
                  <a:lumOff val="35000"/>
                </a:schemeClr>
              </a:solidFill>
            </a:endParaRPr>
          </a:p>
        </p:txBody>
      </p:sp>
      <p:sp>
        <p:nvSpPr>
          <p:cNvPr id="54" name="矢印: 五方向 53">
            <a:extLst>
              <a:ext uri="{FF2B5EF4-FFF2-40B4-BE49-F238E27FC236}">
                <a16:creationId xmlns:a16="http://schemas.microsoft.com/office/drawing/2014/main" id="{ABA4CD39-6F0E-AF2F-DDAE-8B534025A613}"/>
              </a:ext>
            </a:extLst>
          </p:cNvPr>
          <p:cNvSpPr/>
          <p:nvPr/>
        </p:nvSpPr>
        <p:spPr>
          <a:xfrm>
            <a:off x="7032306" y="4300220"/>
            <a:ext cx="3932560" cy="1822106"/>
          </a:xfrm>
          <a:prstGeom prst="homePlate">
            <a:avLst>
              <a:gd name="adj" fmla="val 16911"/>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400" b="1"/>
              <a:t>OLS</a:t>
            </a:r>
            <a:r>
              <a:rPr lang="ja-JP" altLang="en-US" sz="1400" b="1"/>
              <a:t>領域本開発</a:t>
            </a:r>
            <a:endParaRPr kumimoji="1" lang="ja-JP" altLang="en-US" sz="1400" b="1"/>
          </a:p>
        </p:txBody>
      </p:sp>
      <p:sp>
        <p:nvSpPr>
          <p:cNvPr id="61" name="正方形/長方形 60">
            <a:extLst>
              <a:ext uri="{FF2B5EF4-FFF2-40B4-BE49-F238E27FC236}">
                <a16:creationId xmlns:a16="http://schemas.microsoft.com/office/drawing/2014/main" id="{7B99D4BA-FE8F-F80F-17D6-B38C1B5072E3}"/>
              </a:ext>
            </a:extLst>
          </p:cNvPr>
          <p:cNvSpPr/>
          <p:nvPr/>
        </p:nvSpPr>
        <p:spPr>
          <a:xfrm>
            <a:off x="8959028" y="1882949"/>
            <a:ext cx="351391" cy="1876254"/>
          </a:xfrm>
          <a:prstGeom prst="rect">
            <a:avLst/>
          </a:prstGeom>
          <a:solidFill>
            <a:srgbClr val="FFE2EA"/>
          </a:solidFill>
          <a:ln>
            <a:no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ja-JP" altLang="en-US" sz="1600">
                <a:solidFill>
                  <a:schemeClr val="tx1">
                    <a:lumMod val="65000"/>
                    <a:lumOff val="35000"/>
                  </a:schemeClr>
                </a:solidFill>
              </a:rPr>
              <a:t>７月リリース</a:t>
            </a:r>
          </a:p>
        </p:txBody>
      </p:sp>
      <p:sp>
        <p:nvSpPr>
          <p:cNvPr id="62" name="正方形/長方形 61">
            <a:extLst>
              <a:ext uri="{FF2B5EF4-FFF2-40B4-BE49-F238E27FC236}">
                <a16:creationId xmlns:a16="http://schemas.microsoft.com/office/drawing/2014/main" id="{EEECB774-01B7-A055-2570-BF5D7FC9169D}"/>
              </a:ext>
            </a:extLst>
          </p:cNvPr>
          <p:cNvSpPr/>
          <p:nvPr/>
        </p:nvSpPr>
        <p:spPr>
          <a:xfrm>
            <a:off x="11075545" y="4247747"/>
            <a:ext cx="351391" cy="1876254"/>
          </a:xfrm>
          <a:prstGeom prst="rect">
            <a:avLst/>
          </a:prstGeom>
          <a:solidFill>
            <a:srgbClr val="FFE2EA"/>
          </a:solidFill>
          <a:ln>
            <a:no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ja-JP" altLang="en-US" sz="1600">
                <a:solidFill>
                  <a:schemeClr val="tx1">
                    <a:lumMod val="65000"/>
                    <a:lumOff val="35000"/>
                  </a:schemeClr>
                </a:solidFill>
              </a:rPr>
              <a:t>１１</a:t>
            </a:r>
            <a:r>
              <a:rPr kumimoji="1" lang="ja-JP" altLang="en-US" sz="1600">
                <a:solidFill>
                  <a:schemeClr val="tx1">
                    <a:lumMod val="65000"/>
                    <a:lumOff val="35000"/>
                  </a:schemeClr>
                </a:solidFill>
              </a:rPr>
              <a:t>月リリース</a:t>
            </a:r>
          </a:p>
        </p:txBody>
      </p:sp>
      <p:sp>
        <p:nvSpPr>
          <p:cNvPr id="63" name="矢印: 五方向 62">
            <a:extLst>
              <a:ext uri="{FF2B5EF4-FFF2-40B4-BE49-F238E27FC236}">
                <a16:creationId xmlns:a16="http://schemas.microsoft.com/office/drawing/2014/main" id="{E74CBC8D-DDA0-FFCE-C5FC-CFD2773FDDF6}"/>
              </a:ext>
            </a:extLst>
          </p:cNvPr>
          <p:cNvSpPr/>
          <p:nvPr/>
        </p:nvSpPr>
        <p:spPr>
          <a:xfrm>
            <a:off x="9503522" y="1937097"/>
            <a:ext cx="2041533" cy="1822106"/>
          </a:xfrm>
          <a:prstGeom prst="homePlate">
            <a:avLst>
              <a:gd name="adj" fmla="val 16911"/>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b="1"/>
              <a:t>C</a:t>
            </a:r>
            <a:r>
              <a:rPr kumimoji="1" lang="ja-JP" altLang="en-US" sz="1400" b="1"/>
              <a:t>領域</a:t>
            </a:r>
            <a:endParaRPr kumimoji="1" lang="en-US" altLang="ja-JP" sz="1400" b="1"/>
          </a:p>
          <a:p>
            <a:pPr algn="ctr"/>
            <a:r>
              <a:rPr kumimoji="1" lang="ja-JP" altLang="en-US" sz="1400" b="1"/>
              <a:t>残スコープ開発</a:t>
            </a:r>
            <a:endParaRPr kumimoji="1" lang="en-US" altLang="ja-JP" sz="1400" b="1"/>
          </a:p>
        </p:txBody>
      </p:sp>
      <p:sp>
        <p:nvSpPr>
          <p:cNvPr id="66" name="テキスト ボックス 65">
            <a:extLst>
              <a:ext uri="{FF2B5EF4-FFF2-40B4-BE49-F238E27FC236}">
                <a16:creationId xmlns:a16="http://schemas.microsoft.com/office/drawing/2014/main" id="{48855233-5D98-631E-386E-DDDDF0EC1D56}"/>
              </a:ext>
            </a:extLst>
          </p:cNvPr>
          <p:cNvSpPr txBox="1"/>
          <p:nvPr/>
        </p:nvSpPr>
        <p:spPr>
          <a:xfrm>
            <a:off x="3415016" y="4001555"/>
            <a:ext cx="1207382" cy="307777"/>
          </a:xfrm>
          <a:prstGeom prst="rect">
            <a:avLst/>
          </a:prstGeom>
          <a:noFill/>
        </p:spPr>
        <p:txBody>
          <a:bodyPr wrap="none" rtlCol="0">
            <a:spAutoFit/>
          </a:bodyPr>
          <a:lstStyle/>
          <a:p>
            <a:r>
              <a:rPr kumimoji="1" lang="en-US" altLang="ja-JP" sz="1400"/>
              <a:t>3/</a:t>
            </a:r>
            <a:r>
              <a:rPr lang="en-US" altLang="ja-JP" sz="1400"/>
              <a:t>15</a:t>
            </a:r>
            <a:r>
              <a:rPr kumimoji="1" lang="ja-JP" altLang="en-US" sz="1400"/>
              <a:t>～</a:t>
            </a:r>
            <a:r>
              <a:rPr kumimoji="1" lang="en-US" altLang="ja-JP" sz="1400"/>
              <a:t>4</a:t>
            </a:r>
            <a:r>
              <a:rPr kumimoji="1" lang="ja-JP" altLang="en-US" sz="1400"/>
              <a:t>月末</a:t>
            </a:r>
          </a:p>
        </p:txBody>
      </p:sp>
      <p:sp>
        <p:nvSpPr>
          <p:cNvPr id="8" name="テキスト ボックス 7">
            <a:extLst>
              <a:ext uri="{FF2B5EF4-FFF2-40B4-BE49-F238E27FC236}">
                <a16:creationId xmlns:a16="http://schemas.microsoft.com/office/drawing/2014/main" id="{D4B18FD6-F555-40B5-F5FB-E0514ED59C0D}"/>
              </a:ext>
            </a:extLst>
          </p:cNvPr>
          <p:cNvSpPr txBox="1"/>
          <p:nvPr/>
        </p:nvSpPr>
        <p:spPr>
          <a:xfrm>
            <a:off x="4956690" y="1544897"/>
            <a:ext cx="643125" cy="307777"/>
          </a:xfrm>
          <a:prstGeom prst="rect">
            <a:avLst/>
          </a:prstGeom>
          <a:noFill/>
        </p:spPr>
        <p:txBody>
          <a:bodyPr wrap="none" rtlCol="0">
            <a:spAutoFit/>
          </a:bodyPr>
          <a:lstStyle/>
          <a:p>
            <a:r>
              <a:rPr kumimoji="1" lang="en-US" altLang="ja-JP" sz="1400"/>
              <a:t>4</a:t>
            </a:r>
            <a:r>
              <a:rPr kumimoji="1" lang="ja-JP" altLang="en-US" sz="1400"/>
              <a:t>月～</a:t>
            </a:r>
          </a:p>
        </p:txBody>
      </p:sp>
      <p:sp>
        <p:nvSpPr>
          <p:cNvPr id="9" name="テキスト ボックス 8">
            <a:extLst>
              <a:ext uri="{FF2B5EF4-FFF2-40B4-BE49-F238E27FC236}">
                <a16:creationId xmlns:a16="http://schemas.microsoft.com/office/drawing/2014/main" id="{BE39AD5A-2337-DB58-64B3-D120E57EFE34}"/>
              </a:ext>
            </a:extLst>
          </p:cNvPr>
          <p:cNvSpPr txBox="1"/>
          <p:nvPr/>
        </p:nvSpPr>
        <p:spPr>
          <a:xfrm>
            <a:off x="7032306" y="4014885"/>
            <a:ext cx="643125" cy="307777"/>
          </a:xfrm>
          <a:prstGeom prst="rect">
            <a:avLst/>
          </a:prstGeom>
          <a:noFill/>
        </p:spPr>
        <p:txBody>
          <a:bodyPr wrap="none" rtlCol="0">
            <a:spAutoFit/>
          </a:bodyPr>
          <a:lstStyle/>
          <a:p>
            <a:r>
              <a:rPr kumimoji="1" lang="en-US" altLang="ja-JP" sz="1400"/>
              <a:t>5</a:t>
            </a:r>
            <a:r>
              <a:rPr kumimoji="1" lang="ja-JP" altLang="en-US" sz="1400"/>
              <a:t>月～</a:t>
            </a:r>
          </a:p>
        </p:txBody>
      </p:sp>
      <p:sp>
        <p:nvSpPr>
          <p:cNvPr id="3" name="正方形/長方形 2">
            <a:extLst>
              <a:ext uri="{FF2B5EF4-FFF2-40B4-BE49-F238E27FC236}">
                <a16:creationId xmlns:a16="http://schemas.microsoft.com/office/drawing/2014/main" id="{7006F342-7B97-FEBA-1E34-B8BD7C715FCE}"/>
              </a:ext>
            </a:extLst>
          </p:cNvPr>
          <p:cNvSpPr/>
          <p:nvPr/>
        </p:nvSpPr>
        <p:spPr>
          <a:xfrm>
            <a:off x="1809135" y="1521024"/>
            <a:ext cx="2566220" cy="2332008"/>
          </a:xfrm>
          <a:prstGeom prst="rect">
            <a:avLst/>
          </a:prstGeom>
          <a:noFill/>
          <a:ln w="19050">
            <a:solidFill>
              <a:srgbClr val="C0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5862194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530273DA-2DB1-A42B-7864-8C864681EF61}"/>
              </a:ext>
            </a:extLst>
          </p:cNvPr>
          <p:cNvSpPr>
            <a:spLocks noGrp="1"/>
          </p:cNvSpPr>
          <p:nvPr>
            <p:ph type="body" sz="quarter" idx="13"/>
          </p:nvPr>
        </p:nvSpPr>
        <p:spPr/>
        <p:txBody>
          <a:bodyPr/>
          <a:lstStyle/>
          <a:p>
            <a:r>
              <a:rPr lang="ja-JP" altLang="en-US" sz="2000" spc="-150">
                <a:solidFill>
                  <a:srgbClr val="44546A"/>
                </a:solidFill>
              </a:rPr>
              <a:t>想定スコープと全体スケジュール</a:t>
            </a:r>
            <a:endParaRPr lang="ja-JP" altLang="en-US" sz="2000" b="1" i="0" u="none" strike="noStrike" kern="1200" cap="none" spc="0" normalizeH="0" baseline="0" noProof="0">
              <a:ln>
                <a:noFill/>
              </a:ln>
              <a:solidFill>
                <a:srgbClr val="44546A"/>
              </a:solidFill>
              <a:effectLst/>
              <a:uLnTx/>
              <a:uFillTx/>
              <a:latin typeface="+mn-ea"/>
            </a:endParaRPr>
          </a:p>
        </p:txBody>
      </p:sp>
      <p:graphicFrame>
        <p:nvGraphicFramePr>
          <p:cNvPr id="3" name="表 8">
            <a:extLst>
              <a:ext uri="{FF2B5EF4-FFF2-40B4-BE49-F238E27FC236}">
                <a16:creationId xmlns:a16="http://schemas.microsoft.com/office/drawing/2014/main" id="{90F79894-9AF9-D06B-6CC4-55017161ABEC}"/>
              </a:ext>
            </a:extLst>
          </p:cNvPr>
          <p:cNvGraphicFramePr>
            <a:graphicFrameLocks noGrp="1"/>
          </p:cNvGraphicFramePr>
          <p:nvPr>
            <p:extLst>
              <p:ext uri="{D42A27DB-BD31-4B8C-83A1-F6EECF244321}">
                <p14:modId xmlns:p14="http://schemas.microsoft.com/office/powerpoint/2010/main" val="2889489426"/>
              </p:ext>
            </p:extLst>
          </p:nvPr>
        </p:nvGraphicFramePr>
        <p:xfrm>
          <a:off x="375324" y="1262604"/>
          <a:ext cx="11484000" cy="5033646"/>
        </p:xfrm>
        <a:graphic>
          <a:graphicData uri="http://schemas.openxmlformats.org/drawingml/2006/table">
            <a:tbl>
              <a:tblPr firstRow="1" bandRow="1">
                <a:tableStyleId>{5940675A-B579-460E-94D1-54222C63F5DA}</a:tableStyleId>
              </a:tblPr>
              <a:tblGrid>
                <a:gridCol w="957000">
                  <a:extLst>
                    <a:ext uri="{9D8B030D-6E8A-4147-A177-3AD203B41FA5}">
                      <a16:colId xmlns:a16="http://schemas.microsoft.com/office/drawing/2014/main" val="2375704666"/>
                    </a:ext>
                  </a:extLst>
                </a:gridCol>
                <a:gridCol w="957000">
                  <a:extLst>
                    <a:ext uri="{9D8B030D-6E8A-4147-A177-3AD203B41FA5}">
                      <a16:colId xmlns:a16="http://schemas.microsoft.com/office/drawing/2014/main" val="3036238595"/>
                    </a:ext>
                  </a:extLst>
                </a:gridCol>
                <a:gridCol w="957000">
                  <a:extLst>
                    <a:ext uri="{9D8B030D-6E8A-4147-A177-3AD203B41FA5}">
                      <a16:colId xmlns:a16="http://schemas.microsoft.com/office/drawing/2014/main" val="3692330112"/>
                    </a:ext>
                  </a:extLst>
                </a:gridCol>
                <a:gridCol w="957000">
                  <a:extLst>
                    <a:ext uri="{9D8B030D-6E8A-4147-A177-3AD203B41FA5}">
                      <a16:colId xmlns:a16="http://schemas.microsoft.com/office/drawing/2014/main" val="2199989361"/>
                    </a:ext>
                  </a:extLst>
                </a:gridCol>
                <a:gridCol w="957000">
                  <a:extLst>
                    <a:ext uri="{9D8B030D-6E8A-4147-A177-3AD203B41FA5}">
                      <a16:colId xmlns:a16="http://schemas.microsoft.com/office/drawing/2014/main" val="972085909"/>
                    </a:ext>
                  </a:extLst>
                </a:gridCol>
                <a:gridCol w="957000">
                  <a:extLst>
                    <a:ext uri="{9D8B030D-6E8A-4147-A177-3AD203B41FA5}">
                      <a16:colId xmlns:a16="http://schemas.microsoft.com/office/drawing/2014/main" val="1444224277"/>
                    </a:ext>
                  </a:extLst>
                </a:gridCol>
                <a:gridCol w="957000">
                  <a:extLst>
                    <a:ext uri="{9D8B030D-6E8A-4147-A177-3AD203B41FA5}">
                      <a16:colId xmlns:a16="http://schemas.microsoft.com/office/drawing/2014/main" val="2008099261"/>
                    </a:ext>
                  </a:extLst>
                </a:gridCol>
                <a:gridCol w="957000">
                  <a:extLst>
                    <a:ext uri="{9D8B030D-6E8A-4147-A177-3AD203B41FA5}">
                      <a16:colId xmlns:a16="http://schemas.microsoft.com/office/drawing/2014/main" val="3946120207"/>
                    </a:ext>
                  </a:extLst>
                </a:gridCol>
                <a:gridCol w="957000">
                  <a:extLst>
                    <a:ext uri="{9D8B030D-6E8A-4147-A177-3AD203B41FA5}">
                      <a16:colId xmlns:a16="http://schemas.microsoft.com/office/drawing/2014/main" val="2805484458"/>
                    </a:ext>
                  </a:extLst>
                </a:gridCol>
                <a:gridCol w="957000">
                  <a:extLst>
                    <a:ext uri="{9D8B030D-6E8A-4147-A177-3AD203B41FA5}">
                      <a16:colId xmlns:a16="http://schemas.microsoft.com/office/drawing/2014/main" val="3811249220"/>
                    </a:ext>
                  </a:extLst>
                </a:gridCol>
                <a:gridCol w="957000">
                  <a:extLst>
                    <a:ext uri="{9D8B030D-6E8A-4147-A177-3AD203B41FA5}">
                      <a16:colId xmlns:a16="http://schemas.microsoft.com/office/drawing/2014/main" val="2307105260"/>
                    </a:ext>
                  </a:extLst>
                </a:gridCol>
                <a:gridCol w="957000">
                  <a:extLst>
                    <a:ext uri="{9D8B030D-6E8A-4147-A177-3AD203B41FA5}">
                      <a16:colId xmlns:a16="http://schemas.microsoft.com/office/drawing/2014/main" val="554700616"/>
                    </a:ext>
                  </a:extLst>
                </a:gridCol>
              </a:tblGrid>
              <a:tr h="380973">
                <a:tc>
                  <a:txBody>
                    <a:bodyPr/>
                    <a:lstStyle/>
                    <a:p>
                      <a:pPr algn="ctr"/>
                      <a:r>
                        <a:rPr kumimoji="1" lang="en-US" altLang="ja-JP" sz="1400"/>
                        <a:t>2</a:t>
                      </a:r>
                      <a:r>
                        <a:rPr kumimoji="1" lang="ja-JP" altLang="en-US" sz="1400"/>
                        <a:t>月</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lumMod val="75000"/>
                      </a:schemeClr>
                    </a:solidFill>
                  </a:tcPr>
                </a:tc>
                <a:tc>
                  <a:txBody>
                    <a:bodyPr/>
                    <a:lstStyle/>
                    <a:p>
                      <a:pPr algn="ctr"/>
                      <a:r>
                        <a:rPr kumimoji="1" lang="en-US" altLang="ja-JP" sz="1400"/>
                        <a:t>3</a:t>
                      </a:r>
                      <a:r>
                        <a:rPr kumimoji="1" lang="ja-JP" altLang="en-US" sz="1400"/>
                        <a:t>月</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lumMod val="75000"/>
                      </a:schemeClr>
                    </a:solidFill>
                  </a:tcPr>
                </a:tc>
                <a:tc>
                  <a:txBody>
                    <a:bodyPr/>
                    <a:lstStyle/>
                    <a:p>
                      <a:pPr algn="ctr"/>
                      <a:r>
                        <a:rPr kumimoji="1" lang="en-US" altLang="ja-JP" sz="1400"/>
                        <a:t>4</a:t>
                      </a:r>
                      <a:r>
                        <a:rPr kumimoji="1" lang="ja-JP" altLang="en-US" sz="1400"/>
                        <a:t>月</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lumMod val="75000"/>
                      </a:schemeClr>
                    </a:solidFill>
                  </a:tcPr>
                </a:tc>
                <a:tc>
                  <a:txBody>
                    <a:bodyPr/>
                    <a:lstStyle/>
                    <a:p>
                      <a:pPr algn="ctr"/>
                      <a:r>
                        <a:rPr kumimoji="1" lang="en-US" altLang="ja-JP" sz="1400"/>
                        <a:t>5</a:t>
                      </a:r>
                      <a:r>
                        <a:rPr kumimoji="1" lang="ja-JP" altLang="en-US" sz="1400"/>
                        <a:t>月</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lumMod val="75000"/>
                      </a:schemeClr>
                    </a:solidFill>
                  </a:tcPr>
                </a:tc>
                <a:tc>
                  <a:txBody>
                    <a:bodyPr/>
                    <a:lstStyle/>
                    <a:p>
                      <a:pPr algn="ctr"/>
                      <a:r>
                        <a:rPr kumimoji="1" lang="en-US" altLang="ja-JP" sz="1400"/>
                        <a:t>6</a:t>
                      </a:r>
                      <a:r>
                        <a:rPr kumimoji="1" lang="ja-JP" altLang="en-US" sz="1400"/>
                        <a:t>月</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lumMod val="75000"/>
                      </a:schemeClr>
                    </a:solidFill>
                  </a:tcPr>
                </a:tc>
                <a:tc>
                  <a:txBody>
                    <a:bodyPr/>
                    <a:lstStyle/>
                    <a:p>
                      <a:pPr algn="ctr"/>
                      <a:r>
                        <a:rPr kumimoji="1" lang="en-US" altLang="ja-JP" sz="1400"/>
                        <a:t>7</a:t>
                      </a:r>
                      <a:r>
                        <a:rPr kumimoji="1" lang="ja-JP" altLang="en-US" sz="1400"/>
                        <a:t>月</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lumMod val="75000"/>
                      </a:schemeClr>
                    </a:solidFill>
                  </a:tcPr>
                </a:tc>
                <a:tc>
                  <a:txBody>
                    <a:bodyPr/>
                    <a:lstStyle/>
                    <a:p>
                      <a:pPr algn="ctr"/>
                      <a:r>
                        <a:rPr kumimoji="1" lang="en-US" altLang="ja-JP" sz="1400"/>
                        <a:t>8</a:t>
                      </a:r>
                      <a:r>
                        <a:rPr kumimoji="1" lang="ja-JP" altLang="en-US" sz="1400"/>
                        <a:t>月</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lumMod val="75000"/>
                      </a:schemeClr>
                    </a:solidFill>
                  </a:tcPr>
                </a:tc>
                <a:tc>
                  <a:txBody>
                    <a:bodyPr/>
                    <a:lstStyle/>
                    <a:p>
                      <a:pPr algn="ctr"/>
                      <a:r>
                        <a:rPr kumimoji="1" lang="en-US" altLang="ja-JP" sz="1400"/>
                        <a:t>9</a:t>
                      </a:r>
                      <a:r>
                        <a:rPr kumimoji="1" lang="ja-JP" altLang="en-US" sz="1400"/>
                        <a:t>月</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lumMod val="75000"/>
                      </a:schemeClr>
                    </a:solidFill>
                  </a:tcPr>
                </a:tc>
                <a:tc>
                  <a:txBody>
                    <a:bodyPr/>
                    <a:lstStyle/>
                    <a:p>
                      <a:pPr algn="ctr"/>
                      <a:r>
                        <a:rPr kumimoji="1" lang="en-US" altLang="ja-JP" sz="1400"/>
                        <a:t>10</a:t>
                      </a:r>
                      <a:r>
                        <a:rPr kumimoji="1" lang="ja-JP" altLang="en-US" sz="1400"/>
                        <a:t>月</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lumMod val="75000"/>
                      </a:schemeClr>
                    </a:solidFill>
                  </a:tcPr>
                </a:tc>
                <a:tc>
                  <a:txBody>
                    <a:bodyPr/>
                    <a:lstStyle/>
                    <a:p>
                      <a:pPr algn="ctr"/>
                      <a:r>
                        <a:rPr kumimoji="1" lang="en-US" altLang="ja-JP" sz="1400"/>
                        <a:t>11</a:t>
                      </a:r>
                      <a:r>
                        <a:rPr kumimoji="1" lang="ja-JP" altLang="en-US" sz="1400"/>
                        <a:t>月</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lumMod val="75000"/>
                      </a:schemeClr>
                    </a:solidFill>
                  </a:tcPr>
                </a:tc>
                <a:tc>
                  <a:txBody>
                    <a:bodyPr/>
                    <a:lstStyle/>
                    <a:p>
                      <a:pPr algn="ctr"/>
                      <a:r>
                        <a:rPr kumimoji="1" lang="en-US" altLang="ja-JP" sz="1400"/>
                        <a:t>12</a:t>
                      </a:r>
                      <a:r>
                        <a:rPr kumimoji="1" lang="ja-JP" altLang="en-US" sz="1400"/>
                        <a:t>月</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lumMod val="75000"/>
                      </a:schemeClr>
                    </a:solidFill>
                  </a:tcPr>
                </a:tc>
                <a:tc>
                  <a:txBody>
                    <a:bodyPr/>
                    <a:lstStyle/>
                    <a:p>
                      <a:pPr algn="ctr"/>
                      <a:r>
                        <a:rPr kumimoji="1" lang="en-US" altLang="ja-JP" sz="1400"/>
                        <a:t>1</a:t>
                      </a:r>
                      <a:r>
                        <a:rPr kumimoji="1" lang="ja-JP" altLang="en-US" sz="1400"/>
                        <a:t>月</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3041126829"/>
                  </a:ext>
                </a:extLst>
              </a:tr>
              <a:tr h="4652673">
                <a:tc>
                  <a:txBody>
                    <a:bodyPr/>
                    <a:lstStyle/>
                    <a:p>
                      <a:endParaRPr kumimoji="1" lang="ja-JP" altLang="en-US" sz="1400"/>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endParaRPr kumimoji="1" lang="ja-JP" altLang="en-US" sz="1400"/>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endParaRPr kumimoji="1" lang="ja-JP" altLang="en-US" sz="1400"/>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endParaRPr kumimoji="1" lang="ja-JP" altLang="en-US" sz="1400"/>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endParaRPr kumimoji="1" lang="ja-JP" altLang="en-US" sz="1400"/>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endParaRPr kumimoji="1" lang="ja-JP" altLang="en-US" sz="1400"/>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endParaRPr kumimoji="1" lang="ja-JP" altLang="en-US" sz="1400"/>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endParaRPr kumimoji="1" lang="ja-JP" altLang="en-US" sz="1400"/>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endParaRPr kumimoji="1" lang="ja-JP" altLang="en-US" sz="1400"/>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endParaRPr kumimoji="1" lang="ja-JP" altLang="en-US" sz="1400"/>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endParaRPr kumimoji="1" lang="ja-JP" altLang="en-US" sz="1400"/>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endParaRPr kumimoji="1" lang="ja-JP" altLang="en-US" sz="1400"/>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extLst>
                  <a:ext uri="{0D108BD9-81ED-4DB2-BD59-A6C34878D82A}">
                    <a16:rowId xmlns:a16="http://schemas.microsoft.com/office/drawing/2014/main" val="780534115"/>
                  </a:ext>
                </a:extLst>
              </a:tr>
            </a:tbl>
          </a:graphicData>
        </a:graphic>
      </p:graphicFrame>
      <p:sp>
        <p:nvSpPr>
          <p:cNvPr id="53" name="テキスト ボックス 52">
            <a:extLst>
              <a:ext uri="{FF2B5EF4-FFF2-40B4-BE49-F238E27FC236}">
                <a16:creationId xmlns:a16="http://schemas.microsoft.com/office/drawing/2014/main" id="{1180D2C0-FA5A-FCE2-933D-4AE1F30ED869}"/>
              </a:ext>
            </a:extLst>
          </p:cNvPr>
          <p:cNvSpPr txBox="1"/>
          <p:nvPr/>
        </p:nvSpPr>
        <p:spPr>
          <a:xfrm>
            <a:off x="376618" y="632821"/>
            <a:ext cx="11385541" cy="657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ja-JP"/>
            </a:defPPr>
            <a:lvl1pPr>
              <a:defRPr b="1">
                <a:solidFill>
                  <a:srgbClr val="002060"/>
                </a:solidFill>
                <a:latin typeface="游ゴシック" panose="020B0400000000000000" pitchFamily="34" charset="-128"/>
                <a:ea typeface="游ゴシック" panose="020B0400000000000000" pitchFamily="34" charset="-128"/>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ja-JP" altLang="en-US" sz="1600" b="0">
                <a:solidFill>
                  <a:schemeClr val="tx1"/>
                </a:solidFill>
              </a:rPr>
              <a:t>各領域について</a:t>
            </a:r>
            <a:r>
              <a:rPr lang="en-US" altLang="ja-JP" sz="1600" b="0">
                <a:solidFill>
                  <a:schemeClr val="tx1"/>
                </a:solidFill>
              </a:rPr>
              <a:t>11</a:t>
            </a:r>
            <a:r>
              <a:rPr lang="ja-JP" altLang="en-US" sz="1600" b="0">
                <a:solidFill>
                  <a:schemeClr val="tx1"/>
                </a:solidFill>
              </a:rPr>
              <a:t>月末リリースまでの以下のスケジュールで進行します。</a:t>
            </a:r>
            <a:endParaRPr lang="en-US" altLang="ja-JP" sz="1600" b="0">
              <a:solidFill>
                <a:schemeClr val="tx1"/>
              </a:solidFill>
            </a:endParaRPr>
          </a:p>
        </p:txBody>
      </p:sp>
      <p:sp>
        <p:nvSpPr>
          <p:cNvPr id="70" name="テキスト ボックス 69">
            <a:extLst>
              <a:ext uri="{FF2B5EF4-FFF2-40B4-BE49-F238E27FC236}">
                <a16:creationId xmlns:a16="http://schemas.microsoft.com/office/drawing/2014/main" id="{B2DCB98B-1037-0F53-A905-9A47E7B64F8D}"/>
              </a:ext>
            </a:extLst>
          </p:cNvPr>
          <p:cNvSpPr txBox="1"/>
          <p:nvPr/>
        </p:nvSpPr>
        <p:spPr>
          <a:xfrm>
            <a:off x="5952514" y="1660615"/>
            <a:ext cx="1346844" cy="276999"/>
          </a:xfrm>
          <a:prstGeom prst="rect">
            <a:avLst/>
          </a:prstGeom>
          <a:noFill/>
        </p:spPr>
        <p:txBody>
          <a:bodyPr wrap="none" rtlCol="0">
            <a:spAutoFit/>
          </a:bodyPr>
          <a:lstStyle/>
          <a:p>
            <a:r>
              <a:rPr kumimoji="1" lang="ja-JP" altLang="en-US" sz="1200" b="1">
                <a:solidFill>
                  <a:srgbClr val="C00000"/>
                </a:solidFill>
              </a:rPr>
              <a:t>★</a:t>
            </a:r>
            <a:r>
              <a:rPr kumimoji="1" lang="en-US" altLang="ja-JP" sz="1200" b="1">
                <a:solidFill>
                  <a:srgbClr val="C00000"/>
                </a:solidFill>
              </a:rPr>
              <a:t>7</a:t>
            </a:r>
            <a:r>
              <a:rPr kumimoji="1" lang="ja-JP" altLang="en-US" sz="1200" b="1">
                <a:solidFill>
                  <a:srgbClr val="C00000"/>
                </a:solidFill>
              </a:rPr>
              <a:t>月末リリース</a:t>
            </a:r>
          </a:p>
        </p:txBody>
      </p:sp>
      <p:cxnSp>
        <p:nvCxnSpPr>
          <p:cNvPr id="71" name="直線コネクタ 70">
            <a:extLst>
              <a:ext uri="{FF2B5EF4-FFF2-40B4-BE49-F238E27FC236}">
                <a16:creationId xmlns:a16="http://schemas.microsoft.com/office/drawing/2014/main" id="{7257BE7D-11FE-BCFC-A3BD-0BA347E25CED}"/>
              </a:ext>
            </a:extLst>
          </p:cNvPr>
          <p:cNvCxnSpPr>
            <a:cxnSpLocks/>
            <a:endCxn id="3" idx="2"/>
          </p:cNvCxnSpPr>
          <p:nvPr/>
        </p:nvCxnSpPr>
        <p:spPr>
          <a:xfrm>
            <a:off x="6117324" y="1660615"/>
            <a:ext cx="0" cy="4635635"/>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74" name="テキスト ボックス 73">
            <a:extLst>
              <a:ext uri="{FF2B5EF4-FFF2-40B4-BE49-F238E27FC236}">
                <a16:creationId xmlns:a16="http://schemas.microsoft.com/office/drawing/2014/main" id="{F2FDA0DD-99BF-74FE-03BB-E92964535920}"/>
              </a:ext>
            </a:extLst>
          </p:cNvPr>
          <p:cNvSpPr txBox="1"/>
          <p:nvPr/>
        </p:nvSpPr>
        <p:spPr>
          <a:xfrm>
            <a:off x="9772674" y="1680303"/>
            <a:ext cx="1438214" cy="276999"/>
          </a:xfrm>
          <a:prstGeom prst="rect">
            <a:avLst/>
          </a:prstGeom>
          <a:noFill/>
        </p:spPr>
        <p:txBody>
          <a:bodyPr wrap="none" rtlCol="0">
            <a:spAutoFit/>
          </a:bodyPr>
          <a:lstStyle/>
          <a:p>
            <a:r>
              <a:rPr kumimoji="1" lang="ja-JP" altLang="en-US" sz="1200" b="1">
                <a:solidFill>
                  <a:srgbClr val="C00000"/>
                </a:solidFill>
              </a:rPr>
              <a:t>★</a:t>
            </a:r>
            <a:r>
              <a:rPr lang="en-US" altLang="ja-JP" sz="1200" b="1">
                <a:solidFill>
                  <a:srgbClr val="C00000"/>
                </a:solidFill>
              </a:rPr>
              <a:t>11</a:t>
            </a:r>
            <a:r>
              <a:rPr kumimoji="1" lang="ja-JP" altLang="en-US" sz="1200" b="1">
                <a:solidFill>
                  <a:srgbClr val="C00000"/>
                </a:solidFill>
              </a:rPr>
              <a:t>月末リリース</a:t>
            </a:r>
          </a:p>
        </p:txBody>
      </p:sp>
      <p:cxnSp>
        <p:nvCxnSpPr>
          <p:cNvPr id="75" name="直線コネクタ 74">
            <a:extLst>
              <a:ext uri="{FF2B5EF4-FFF2-40B4-BE49-F238E27FC236}">
                <a16:creationId xmlns:a16="http://schemas.microsoft.com/office/drawing/2014/main" id="{F32998E2-48F4-0299-CCB9-30A9C941D69A}"/>
              </a:ext>
            </a:extLst>
          </p:cNvPr>
          <p:cNvCxnSpPr>
            <a:cxnSpLocks/>
          </p:cNvCxnSpPr>
          <p:nvPr/>
        </p:nvCxnSpPr>
        <p:spPr>
          <a:xfrm>
            <a:off x="9937484" y="1680303"/>
            <a:ext cx="0" cy="4635635"/>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55" name="矢印: 五方向 54">
            <a:extLst>
              <a:ext uri="{FF2B5EF4-FFF2-40B4-BE49-F238E27FC236}">
                <a16:creationId xmlns:a16="http://schemas.microsoft.com/office/drawing/2014/main" id="{A66263AC-868F-56BA-D169-1685C1CB1411}"/>
              </a:ext>
            </a:extLst>
          </p:cNvPr>
          <p:cNvSpPr/>
          <p:nvPr/>
        </p:nvSpPr>
        <p:spPr>
          <a:xfrm>
            <a:off x="1402734" y="1927452"/>
            <a:ext cx="813150" cy="322905"/>
          </a:xfrm>
          <a:prstGeom prst="homePlate">
            <a:avLst>
              <a:gd name="adj" fmla="val 16911"/>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900" b="1"/>
              <a:t>先行開発</a:t>
            </a:r>
            <a:endParaRPr kumimoji="1" lang="ja-JP" altLang="en-US" sz="900" b="1"/>
          </a:p>
        </p:txBody>
      </p:sp>
      <p:sp>
        <p:nvSpPr>
          <p:cNvPr id="56" name="矢印: 五方向 55">
            <a:extLst>
              <a:ext uri="{FF2B5EF4-FFF2-40B4-BE49-F238E27FC236}">
                <a16:creationId xmlns:a16="http://schemas.microsoft.com/office/drawing/2014/main" id="{9391AA93-3D08-BA5D-CEAF-4D6EC9E03197}"/>
              </a:ext>
            </a:extLst>
          </p:cNvPr>
          <p:cNvSpPr/>
          <p:nvPr/>
        </p:nvSpPr>
        <p:spPr>
          <a:xfrm>
            <a:off x="1402734" y="2338197"/>
            <a:ext cx="813150" cy="322905"/>
          </a:xfrm>
          <a:prstGeom prst="homePlate">
            <a:avLst>
              <a:gd name="adj" fmla="val 16911"/>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900" b="1" dirty="0"/>
              <a:t>プロジェクト計画</a:t>
            </a:r>
            <a:r>
              <a:rPr lang="ja-JP" altLang="en-US" sz="900" b="1" dirty="0"/>
              <a:t>策定</a:t>
            </a:r>
            <a:endParaRPr kumimoji="1" lang="ja-JP" altLang="en-US" sz="900" b="1" dirty="0"/>
          </a:p>
        </p:txBody>
      </p:sp>
      <p:sp>
        <p:nvSpPr>
          <p:cNvPr id="57" name="矢印: 五方向 56">
            <a:extLst>
              <a:ext uri="{FF2B5EF4-FFF2-40B4-BE49-F238E27FC236}">
                <a16:creationId xmlns:a16="http://schemas.microsoft.com/office/drawing/2014/main" id="{060D7550-4496-20F3-DC6A-A199E8BF8551}"/>
              </a:ext>
            </a:extLst>
          </p:cNvPr>
          <p:cNvSpPr/>
          <p:nvPr/>
        </p:nvSpPr>
        <p:spPr>
          <a:xfrm>
            <a:off x="1402734" y="2748942"/>
            <a:ext cx="1768190" cy="322905"/>
          </a:xfrm>
          <a:prstGeom prst="homePlate">
            <a:avLst>
              <a:gd name="adj" fmla="val 16911"/>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50" b="1"/>
              <a:t>要件定義</a:t>
            </a:r>
          </a:p>
        </p:txBody>
      </p:sp>
      <p:sp>
        <p:nvSpPr>
          <p:cNvPr id="62" name="矢印: 五方向 61">
            <a:extLst>
              <a:ext uri="{FF2B5EF4-FFF2-40B4-BE49-F238E27FC236}">
                <a16:creationId xmlns:a16="http://schemas.microsoft.com/office/drawing/2014/main" id="{710C1283-639D-B7C9-5CDD-C50AA33AFB0D}"/>
              </a:ext>
            </a:extLst>
          </p:cNvPr>
          <p:cNvSpPr/>
          <p:nvPr/>
        </p:nvSpPr>
        <p:spPr>
          <a:xfrm>
            <a:off x="2378093" y="3159687"/>
            <a:ext cx="3171483" cy="322905"/>
          </a:xfrm>
          <a:prstGeom prst="homePlate">
            <a:avLst>
              <a:gd name="adj" fmla="val 16911"/>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50" b="1"/>
              <a:t>設計</a:t>
            </a:r>
            <a:r>
              <a:rPr kumimoji="1" lang="en-US" altLang="ja-JP" sz="1050" b="1"/>
              <a:t>/</a:t>
            </a:r>
            <a:r>
              <a:rPr kumimoji="1" lang="ja-JP" altLang="en-US" sz="1050" b="1"/>
              <a:t>製造</a:t>
            </a:r>
            <a:r>
              <a:rPr kumimoji="1" lang="en-US" altLang="ja-JP" sz="1050" b="1"/>
              <a:t>/</a:t>
            </a:r>
            <a:r>
              <a:rPr kumimoji="1" lang="ja-JP" altLang="en-US" sz="1050" b="1"/>
              <a:t>テスト</a:t>
            </a:r>
          </a:p>
        </p:txBody>
      </p:sp>
      <p:sp>
        <p:nvSpPr>
          <p:cNvPr id="63" name="矢印: 五方向 62">
            <a:extLst>
              <a:ext uri="{FF2B5EF4-FFF2-40B4-BE49-F238E27FC236}">
                <a16:creationId xmlns:a16="http://schemas.microsoft.com/office/drawing/2014/main" id="{E476ED85-E133-48DE-E211-53612185C99E}"/>
              </a:ext>
            </a:extLst>
          </p:cNvPr>
          <p:cNvSpPr/>
          <p:nvPr/>
        </p:nvSpPr>
        <p:spPr>
          <a:xfrm>
            <a:off x="5564652" y="3168334"/>
            <a:ext cx="486465" cy="322905"/>
          </a:xfrm>
          <a:prstGeom prst="homePlate">
            <a:avLst>
              <a:gd name="adj" fmla="val 16911"/>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000" b="1"/>
              <a:t>UAT</a:t>
            </a:r>
            <a:endParaRPr kumimoji="1" lang="ja-JP" altLang="en-US" sz="1000" b="1"/>
          </a:p>
        </p:txBody>
      </p:sp>
      <p:sp>
        <p:nvSpPr>
          <p:cNvPr id="65" name="矢印: 五方向 64">
            <a:extLst>
              <a:ext uri="{FF2B5EF4-FFF2-40B4-BE49-F238E27FC236}">
                <a16:creationId xmlns:a16="http://schemas.microsoft.com/office/drawing/2014/main" id="{D215621B-C209-C258-50A3-797A6F7F7C43}"/>
              </a:ext>
            </a:extLst>
          </p:cNvPr>
          <p:cNvSpPr/>
          <p:nvPr/>
        </p:nvSpPr>
        <p:spPr>
          <a:xfrm>
            <a:off x="6198605" y="3150267"/>
            <a:ext cx="5802607" cy="317911"/>
          </a:xfrm>
          <a:prstGeom prst="homePlate">
            <a:avLst/>
          </a:prstGeom>
          <a:solidFill>
            <a:schemeClr val="bg1">
              <a:lumMod val="95000"/>
            </a:schemeClr>
          </a:solidFill>
          <a:ln>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a:solidFill>
                  <a:schemeClr val="tx1">
                    <a:lumMod val="65000"/>
                    <a:lumOff val="35000"/>
                  </a:schemeClr>
                </a:solidFill>
              </a:rPr>
              <a:t>運用保守対応</a:t>
            </a:r>
          </a:p>
        </p:txBody>
      </p:sp>
      <p:sp>
        <p:nvSpPr>
          <p:cNvPr id="76" name="矢印: 五方向 75">
            <a:extLst>
              <a:ext uri="{FF2B5EF4-FFF2-40B4-BE49-F238E27FC236}">
                <a16:creationId xmlns:a16="http://schemas.microsoft.com/office/drawing/2014/main" id="{2175DC38-8672-9809-24FF-16A0E1C1B775}"/>
              </a:ext>
            </a:extLst>
          </p:cNvPr>
          <p:cNvSpPr/>
          <p:nvPr/>
        </p:nvSpPr>
        <p:spPr>
          <a:xfrm>
            <a:off x="3288907" y="3717160"/>
            <a:ext cx="2234543" cy="322905"/>
          </a:xfrm>
          <a:prstGeom prst="homePlate">
            <a:avLst>
              <a:gd name="adj" fmla="val 16911"/>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50" b="1"/>
              <a:t>設計</a:t>
            </a:r>
            <a:r>
              <a:rPr kumimoji="1" lang="en-US" altLang="ja-JP" sz="1050" b="1"/>
              <a:t>/</a:t>
            </a:r>
            <a:r>
              <a:rPr kumimoji="1" lang="ja-JP" altLang="en-US" sz="1050" b="1"/>
              <a:t>製造</a:t>
            </a:r>
            <a:r>
              <a:rPr kumimoji="1" lang="en-US" altLang="ja-JP" sz="1050" b="1"/>
              <a:t>/</a:t>
            </a:r>
            <a:r>
              <a:rPr kumimoji="1" lang="ja-JP" altLang="en-US" sz="1050" b="1"/>
              <a:t>テスト</a:t>
            </a:r>
          </a:p>
        </p:txBody>
      </p:sp>
      <p:sp>
        <p:nvSpPr>
          <p:cNvPr id="77" name="矢印: 五方向 76">
            <a:extLst>
              <a:ext uri="{FF2B5EF4-FFF2-40B4-BE49-F238E27FC236}">
                <a16:creationId xmlns:a16="http://schemas.microsoft.com/office/drawing/2014/main" id="{A23740FA-BA73-6845-B6DC-D0BD2D38CC7C}"/>
              </a:ext>
            </a:extLst>
          </p:cNvPr>
          <p:cNvSpPr/>
          <p:nvPr/>
        </p:nvSpPr>
        <p:spPr>
          <a:xfrm>
            <a:off x="5570646" y="3731558"/>
            <a:ext cx="486465" cy="322905"/>
          </a:xfrm>
          <a:prstGeom prst="homePlate">
            <a:avLst>
              <a:gd name="adj" fmla="val 16911"/>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000" b="1"/>
              <a:t>UAT</a:t>
            </a:r>
            <a:endParaRPr kumimoji="1" lang="ja-JP" altLang="en-US" sz="1000" b="1"/>
          </a:p>
        </p:txBody>
      </p:sp>
      <p:sp>
        <p:nvSpPr>
          <p:cNvPr id="81" name="矢印: 五方向 80">
            <a:extLst>
              <a:ext uri="{FF2B5EF4-FFF2-40B4-BE49-F238E27FC236}">
                <a16:creationId xmlns:a16="http://schemas.microsoft.com/office/drawing/2014/main" id="{3AA6E666-5F58-82D4-3A73-C3F7615551D0}"/>
              </a:ext>
            </a:extLst>
          </p:cNvPr>
          <p:cNvSpPr/>
          <p:nvPr/>
        </p:nvSpPr>
        <p:spPr>
          <a:xfrm>
            <a:off x="6772471" y="4156142"/>
            <a:ext cx="1891610" cy="339055"/>
          </a:xfrm>
          <a:prstGeom prst="homePlate">
            <a:avLst>
              <a:gd name="adj" fmla="val 16911"/>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50" b="1"/>
              <a:t>順次リリース？</a:t>
            </a:r>
          </a:p>
        </p:txBody>
      </p:sp>
      <p:sp>
        <p:nvSpPr>
          <p:cNvPr id="78" name="矢印: 五方向 77">
            <a:extLst>
              <a:ext uri="{FF2B5EF4-FFF2-40B4-BE49-F238E27FC236}">
                <a16:creationId xmlns:a16="http://schemas.microsoft.com/office/drawing/2014/main" id="{439DBC4E-DC5E-A7CF-43EB-7A583E81518C}"/>
              </a:ext>
            </a:extLst>
          </p:cNvPr>
          <p:cNvSpPr/>
          <p:nvPr/>
        </p:nvSpPr>
        <p:spPr>
          <a:xfrm>
            <a:off x="4278013" y="4156143"/>
            <a:ext cx="2794349" cy="322905"/>
          </a:xfrm>
          <a:prstGeom prst="homePlate">
            <a:avLst>
              <a:gd name="adj" fmla="val 16911"/>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50" b="1"/>
              <a:t>設計</a:t>
            </a:r>
            <a:r>
              <a:rPr kumimoji="1" lang="en-US" altLang="ja-JP" sz="1050" b="1"/>
              <a:t>/</a:t>
            </a:r>
            <a:r>
              <a:rPr kumimoji="1" lang="ja-JP" altLang="en-US" sz="1050" b="1"/>
              <a:t>製造</a:t>
            </a:r>
            <a:r>
              <a:rPr kumimoji="1" lang="en-US" altLang="ja-JP" sz="1050" b="1"/>
              <a:t>/</a:t>
            </a:r>
            <a:r>
              <a:rPr kumimoji="1" lang="ja-JP" altLang="en-US" sz="1050" b="1"/>
              <a:t>テスト（残対応）</a:t>
            </a:r>
          </a:p>
        </p:txBody>
      </p:sp>
      <p:sp>
        <p:nvSpPr>
          <p:cNvPr id="82" name="正方形/長方形 81">
            <a:extLst>
              <a:ext uri="{FF2B5EF4-FFF2-40B4-BE49-F238E27FC236}">
                <a16:creationId xmlns:a16="http://schemas.microsoft.com/office/drawing/2014/main" id="{328F9B9E-3FE1-C61C-D447-9476913A96D6}"/>
              </a:ext>
            </a:extLst>
          </p:cNvPr>
          <p:cNvSpPr/>
          <p:nvPr/>
        </p:nvSpPr>
        <p:spPr>
          <a:xfrm>
            <a:off x="181179" y="1936680"/>
            <a:ext cx="1079665" cy="1545912"/>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b="1">
                <a:solidFill>
                  <a:schemeClr val="tx1"/>
                </a:solidFill>
              </a:rPr>
              <a:t>B</a:t>
            </a:r>
            <a:r>
              <a:rPr kumimoji="1" lang="ja-JP" altLang="en-US" sz="1200" b="1">
                <a:solidFill>
                  <a:schemeClr val="tx1"/>
                </a:solidFill>
              </a:rPr>
              <a:t>領域</a:t>
            </a:r>
          </a:p>
        </p:txBody>
      </p:sp>
      <p:cxnSp>
        <p:nvCxnSpPr>
          <p:cNvPr id="87" name="直線コネクタ 86">
            <a:extLst>
              <a:ext uri="{FF2B5EF4-FFF2-40B4-BE49-F238E27FC236}">
                <a16:creationId xmlns:a16="http://schemas.microsoft.com/office/drawing/2014/main" id="{1AF9985A-E343-EFF7-F0B8-51BF114CDD37}"/>
              </a:ext>
            </a:extLst>
          </p:cNvPr>
          <p:cNvCxnSpPr>
            <a:cxnSpLocks/>
            <a:endCxn id="3" idx="3"/>
          </p:cNvCxnSpPr>
          <p:nvPr/>
        </p:nvCxnSpPr>
        <p:spPr>
          <a:xfrm>
            <a:off x="416933" y="3597338"/>
            <a:ext cx="11442391" cy="11820"/>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89" name="正方形/長方形 88">
            <a:extLst>
              <a:ext uri="{FF2B5EF4-FFF2-40B4-BE49-F238E27FC236}">
                <a16:creationId xmlns:a16="http://schemas.microsoft.com/office/drawing/2014/main" id="{C1CBC0E6-AF88-83B6-EE4E-7145D695CF4A}"/>
              </a:ext>
            </a:extLst>
          </p:cNvPr>
          <p:cNvSpPr/>
          <p:nvPr/>
        </p:nvSpPr>
        <p:spPr>
          <a:xfrm>
            <a:off x="181179" y="3677693"/>
            <a:ext cx="1040143" cy="772957"/>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b="1">
                <a:solidFill>
                  <a:schemeClr val="tx1"/>
                </a:solidFill>
              </a:rPr>
              <a:t>C</a:t>
            </a:r>
            <a:r>
              <a:rPr kumimoji="1" lang="ja-JP" altLang="en-US" sz="1200" b="1">
                <a:solidFill>
                  <a:schemeClr val="tx1"/>
                </a:solidFill>
              </a:rPr>
              <a:t>領域</a:t>
            </a:r>
          </a:p>
        </p:txBody>
      </p:sp>
      <p:sp>
        <p:nvSpPr>
          <p:cNvPr id="91" name="正方形/長方形 90">
            <a:extLst>
              <a:ext uri="{FF2B5EF4-FFF2-40B4-BE49-F238E27FC236}">
                <a16:creationId xmlns:a16="http://schemas.microsoft.com/office/drawing/2014/main" id="{16EE220D-03E7-604D-5D55-A5C62632C15A}"/>
              </a:ext>
            </a:extLst>
          </p:cNvPr>
          <p:cNvSpPr/>
          <p:nvPr/>
        </p:nvSpPr>
        <p:spPr>
          <a:xfrm>
            <a:off x="220701" y="3677693"/>
            <a:ext cx="1040143" cy="772957"/>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b="1">
                <a:solidFill>
                  <a:schemeClr val="tx1"/>
                </a:solidFill>
              </a:rPr>
              <a:t>C</a:t>
            </a:r>
            <a:r>
              <a:rPr kumimoji="1" lang="ja-JP" altLang="en-US" sz="1200" b="1">
                <a:solidFill>
                  <a:schemeClr val="tx1"/>
                </a:solidFill>
              </a:rPr>
              <a:t>領域</a:t>
            </a:r>
          </a:p>
        </p:txBody>
      </p:sp>
      <p:cxnSp>
        <p:nvCxnSpPr>
          <p:cNvPr id="92" name="直線コネクタ 91">
            <a:extLst>
              <a:ext uri="{FF2B5EF4-FFF2-40B4-BE49-F238E27FC236}">
                <a16:creationId xmlns:a16="http://schemas.microsoft.com/office/drawing/2014/main" id="{A57CCA22-3B56-94E9-1BCA-21638235AB1B}"/>
              </a:ext>
            </a:extLst>
          </p:cNvPr>
          <p:cNvCxnSpPr>
            <a:cxnSpLocks/>
          </p:cNvCxnSpPr>
          <p:nvPr/>
        </p:nvCxnSpPr>
        <p:spPr>
          <a:xfrm>
            <a:off x="375324" y="4566330"/>
            <a:ext cx="11442391" cy="11820"/>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95" name="正方形/長方形 94">
            <a:extLst>
              <a:ext uri="{FF2B5EF4-FFF2-40B4-BE49-F238E27FC236}">
                <a16:creationId xmlns:a16="http://schemas.microsoft.com/office/drawing/2014/main" id="{C7B034CA-20D3-D599-32BC-AA6AC0BB04B8}"/>
              </a:ext>
            </a:extLst>
          </p:cNvPr>
          <p:cNvSpPr/>
          <p:nvPr/>
        </p:nvSpPr>
        <p:spPr>
          <a:xfrm>
            <a:off x="201612" y="4674199"/>
            <a:ext cx="1040143" cy="1500131"/>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b="1">
                <a:solidFill>
                  <a:schemeClr val="tx1"/>
                </a:solidFill>
              </a:rPr>
              <a:t>OLS</a:t>
            </a:r>
            <a:r>
              <a:rPr kumimoji="1" lang="ja-JP" altLang="en-US" sz="1200" b="1">
                <a:solidFill>
                  <a:schemeClr val="tx1"/>
                </a:solidFill>
              </a:rPr>
              <a:t>領域</a:t>
            </a:r>
          </a:p>
        </p:txBody>
      </p:sp>
      <p:sp>
        <p:nvSpPr>
          <p:cNvPr id="96" name="矢印: 五方向 95">
            <a:extLst>
              <a:ext uri="{FF2B5EF4-FFF2-40B4-BE49-F238E27FC236}">
                <a16:creationId xmlns:a16="http://schemas.microsoft.com/office/drawing/2014/main" id="{1662ED12-C19E-C19E-2D7C-E62D5788C906}"/>
              </a:ext>
            </a:extLst>
          </p:cNvPr>
          <p:cNvSpPr/>
          <p:nvPr/>
        </p:nvSpPr>
        <p:spPr>
          <a:xfrm>
            <a:off x="1775294" y="4696684"/>
            <a:ext cx="1395621" cy="322905"/>
          </a:xfrm>
          <a:prstGeom prst="homePlate">
            <a:avLst>
              <a:gd name="adj" fmla="val 16911"/>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900" b="1"/>
              <a:t>先行開発</a:t>
            </a:r>
            <a:endParaRPr kumimoji="1" lang="ja-JP" altLang="en-US" sz="900" b="1"/>
          </a:p>
        </p:txBody>
      </p:sp>
      <p:sp>
        <p:nvSpPr>
          <p:cNvPr id="99" name="矢印: 五方向 98">
            <a:extLst>
              <a:ext uri="{FF2B5EF4-FFF2-40B4-BE49-F238E27FC236}">
                <a16:creationId xmlns:a16="http://schemas.microsoft.com/office/drawing/2014/main" id="{43ECCB0A-16EA-EF70-D7F5-8424B89B0965}"/>
              </a:ext>
            </a:extLst>
          </p:cNvPr>
          <p:cNvSpPr/>
          <p:nvPr/>
        </p:nvSpPr>
        <p:spPr>
          <a:xfrm>
            <a:off x="1775294" y="5107429"/>
            <a:ext cx="1395621" cy="322905"/>
          </a:xfrm>
          <a:prstGeom prst="homePlate">
            <a:avLst>
              <a:gd name="adj" fmla="val 16911"/>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900" b="1" dirty="0"/>
              <a:t>プロジェクト計画</a:t>
            </a:r>
            <a:r>
              <a:rPr lang="ja-JP" altLang="en-US" sz="900" b="1" dirty="0"/>
              <a:t>策定</a:t>
            </a:r>
            <a:endParaRPr kumimoji="1" lang="ja-JP" altLang="en-US" sz="900" b="1" dirty="0"/>
          </a:p>
        </p:txBody>
      </p:sp>
      <p:sp>
        <p:nvSpPr>
          <p:cNvPr id="100" name="矢印: 五方向 99">
            <a:extLst>
              <a:ext uri="{FF2B5EF4-FFF2-40B4-BE49-F238E27FC236}">
                <a16:creationId xmlns:a16="http://schemas.microsoft.com/office/drawing/2014/main" id="{FDCFC801-C479-DED9-088C-33DCDE1D4DB8}"/>
              </a:ext>
            </a:extLst>
          </p:cNvPr>
          <p:cNvSpPr/>
          <p:nvPr/>
        </p:nvSpPr>
        <p:spPr>
          <a:xfrm>
            <a:off x="3317341" y="5449855"/>
            <a:ext cx="6075752" cy="322905"/>
          </a:xfrm>
          <a:prstGeom prst="homePlate">
            <a:avLst>
              <a:gd name="adj" fmla="val 16911"/>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50" b="1"/>
              <a:t>カタログサイト：要件定義</a:t>
            </a:r>
            <a:r>
              <a:rPr kumimoji="1" lang="en-US" altLang="ja-JP" sz="1050" b="1"/>
              <a:t>/</a:t>
            </a:r>
            <a:r>
              <a:rPr kumimoji="1" lang="ja-JP" altLang="en-US" sz="1050" b="1"/>
              <a:t>設計</a:t>
            </a:r>
            <a:r>
              <a:rPr kumimoji="1" lang="en-US" altLang="ja-JP" sz="1050" b="1"/>
              <a:t>/</a:t>
            </a:r>
            <a:r>
              <a:rPr kumimoji="1" lang="ja-JP" altLang="en-US" sz="1050" b="1"/>
              <a:t>製造</a:t>
            </a:r>
            <a:r>
              <a:rPr kumimoji="1" lang="en-US" altLang="ja-JP" sz="1050" b="1"/>
              <a:t>/</a:t>
            </a:r>
            <a:r>
              <a:rPr kumimoji="1" lang="ja-JP" altLang="en-US" sz="1050" b="1"/>
              <a:t>テスト</a:t>
            </a:r>
          </a:p>
        </p:txBody>
      </p:sp>
      <p:sp>
        <p:nvSpPr>
          <p:cNvPr id="101" name="矢印: 五方向 100">
            <a:extLst>
              <a:ext uri="{FF2B5EF4-FFF2-40B4-BE49-F238E27FC236}">
                <a16:creationId xmlns:a16="http://schemas.microsoft.com/office/drawing/2014/main" id="{D0ABD568-D363-054A-89E0-8243D293CFCB}"/>
              </a:ext>
            </a:extLst>
          </p:cNvPr>
          <p:cNvSpPr/>
          <p:nvPr/>
        </p:nvSpPr>
        <p:spPr>
          <a:xfrm>
            <a:off x="3317341" y="5844915"/>
            <a:ext cx="6075752" cy="322905"/>
          </a:xfrm>
          <a:prstGeom prst="homePlate">
            <a:avLst>
              <a:gd name="adj" fmla="val 16911"/>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50" b="1"/>
              <a:t>購入サイト：</a:t>
            </a:r>
            <a:r>
              <a:rPr lang="ja-JP" altLang="en-US" sz="1050" b="1"/>
              <a:t>要件定義</a:t>
            </a:r>
            <a:r>
              <a:rPr lang="en-US" altLang="ja-JP" sz="1050" b="1"/>
              <a:t>/</a:t>
            </a:r>
            <a:r>
              <a:rPr kumimoji="1" lang="ja-JP" altLang="en-US" sz="1050" b="1"/>
              <a:t>設計</a:t>
            </a:r>
            <a:r>
              <a:rPr kumimoji="1" lang="en-US" altLang="ja-JP" sz="1050" b="1"/>
              <a:t>/</a:t>
            </a:r>
            <a:r>
              <a:rPr kumimoji="1" lang="ja-JP" altLang="en-US" sz="1050" b="1"/>
              <a:t>製造</a:t>
            </a:r>
            <a:r>
              <a:rPr kumimoji="1" lang="en-US" altLang="ja-JP" sz="1050" b="1"/>
              <a:t>/</a:t>
            </a:r>
            <a:r>
              <a:rPr kumimoji="1" lang="ja-JP" altLang="en-US" sz="1050" b="1"/>
              <a:t>テスト</a:t>
            </a:r>
          </a:p>
        </p:txBody>
      </p:sp>
      <p:sp>
        <p:nvSpPr>
          <p:cNvPr id="102" name="矢印: 五方向 101">
            <a:extLst>
              <a:ext uri="{FF2B5EF4-FFF2-40B4-BE49-F238E27FC236}">
                <a16:creationId xmlns:a16="http://schemas.microsoft.com/office/drawing/2014/main" id="{C8B75C1D-13C8-9401-CE7A-1B287E9A026E}"/>
              </a:ext>
            </a:extLst>
          </p:cNvPr>
          <p:cNvSpPr/>
          <p:nvPr/>
        </p:nvSpPr>
        <p:spPr>
          <a:xfrm>
            <a:off x="9441179" y="5449854"/>
            <a:ext cx="448219" cy="706146"/>
          </a:xfrm>
          <a:prstGeom prst="homePlate">
            <a:avLst>
              <a:gd name="adj" fmla="val 16911"/>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800" b="1"/>
              <a:t>UAT</a:t>
            </a:r>
            <a:endParaRPr kumimoji="1" lang="ja-JP" altLang="en-US" sz="800" b="1"/>
          </a:p>
        </p:txBody>
      </p:sp>
      <p:sp>
        <p:nvSpPr>
          <p:cNvPr id="104" name="矢印: 五方向 103">
            <a:extLst>
              <a:ext uri="{FF2B5EF4-FFF2-40B4-BE49-F238E27FC236}">
                <a16:creationId xmlns:a16="http://schemas.microsoft.com/office/drawing/2014/main" id="{8A388DAB-347D-6A12-98D9-65A77844C7AA}"/>
              </a:ext>
            </a:extLst>
          </p:cNvPr>
          <p:cNvSpPr/>
          <p:nvPr/>
        </p:nvSpPr>
        <p:spPr>
          <a:xfrm>
            <a:off x="10037345" y="5467643"/>
            <a:ext cx="1986789" cy="676537"/>
          </a:xfrm>
          <a:prstGeom prst="homePlate">
            <a:avLst>
              <a:gd name="adj" fmla="val 20933"/>
            </a:avLst>
          </a:prstGeom>
          <a:solidFill>
            <a:schemeClr val="bg1">
              <a:lumMod val="95000"/>
            </a:schemeClr>
          </a:solidFill>
          <a:ln>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a:solidFill>
                  <a:schemeClr val="tx1">
                    <a:lumMod val="65000"/>
                    <a:lumOff val="35000"/>
                  </a:schemeClr>
                </a:solidFill>
              </a:rPr>
              <a:t>運用保守対応</a:t>
            </a:r>
          </a:p>
        </p:txBody>
      </p:sp>
      <p:sp>
        <p:nvSpPr>
          <p:cNvPr id="105" name="矢印: 五方向 104">
            <a:extLst>
              <a:ext uri="{FF2B5EF4-FFF2-40B4-BE49-F238E27FC236}">
                <a16:creationId xmlns:a16="http://schemas.microsoft.com/office/drawing/2014/main" id="{4685487E-B7B5-F33A-EEA9-7AE302F42A4C}"/>
              </a:ext>
            </a:extLst>
          </p:cNvPr>
          <p:cNvSpPr/>
          <p:nvPr/>
        </p:nvSpPr>
        <p:spPr>
          <a:xfrm>
            <a:off x="2388006" y="3711581"/>
            <a:ext cx="810927" cy="322905"/>
          </a:xfrm>
          <a:prstGeom prst="homePlate">
            <a:avLst>
              <a:gd name="adj" fmla="val 16911"/>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50" b="1"/>
              <a:t>要件定義</a:t>
            </a:r>
          </a:p>
        </p:txBody>
      </p:sp>
      <p:sp>
        <p:nvSpPr>
          <p:cNvPr id="108" name="矢印: 五方向 107">
            <a:extLst>
              <a:ext uri="{FF2B5EF4-FFF2-40B4-BE49-F238E27FC236}">
                <a16:creationId xmlns:a16="http://schemas.microsoft.com/office/drawing/2014/main" id="{223D46CE-62DB-0F18-795A-D5225E7A230B}"/>
              </a:ext>
            </a:extLst>
          </p:cNvPr>
          <p:cNvSpPr/>
          <p:nvPr/>
        </p:nvSpPr>
        <p:spPr>
          <a:xfrm>
            <a:off x="2397784" y="4174530"/>
            <a:ext cx="1793374" cy="322905"/>
          </a:xfrm>
          <a:prstGeom prst="homePlate">
            <a:avLst>
              <a:gd name="adj" fmla="val 16911"/>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50" b="1" dirty="0"/>
              <a:t>要件定義</a:t>
            </a:r>
          </a:p>
        </p:txBody>
      </p:sp>
      <p:sp>
        <p:nvSpPr>
          <p:cNvPr id="110" name="吹き出し: 線 109">
            <a:extLst>
              <a:ext uri="{FF2B5EF4-FFF2-40B4-BE49-F238E27FC236}">
                <a16:creationId xmlns:a16="http://schemas.microsoft.com/office/drawing/2014/main" id="{EE6837A9-C011-C3DC-644A-7AC50FC10F18}"/>
              </a:ext>
            </a:extLst>
          </p:cNvPr>
          <p:cNvSpPr/>
          <p:nvPr/>
        </p:nvSpPr>
        <p:spPr>
          <a:xfrm>
            <a:off x="2831689" y="1957302"/>
            <a:ext cx="2249313" cy="637013"/>
          </a:xfrm>
          <a:prstGeom prst="borderCallout1">
            <a:avLst>
              <a:gd name="adj1" fmla="val 41902"/>
              <a:gd name="adj2" fmla="val -548"/>
              <a:gd name="adj3" fmla="val 146457"/>
              <a:gd name="adj4" fmla="val -13310"/>
            </a:avLst>
          </a:prstGeom>
          <a:solidFill>
            <a:schemeClr val="bg1"/>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900" b="0" i="0">
                <a:solidFill>
                  <a:srgbClr val="1D1C1D"/>
                </a:solidFill>
                <a:effectLst/>
                <a:latin typeface="NotoSansJP"/>
              </a:rPr>
              <a:t>PMO (CCT</a:t>
            </a:r>
            <a:r>
              <a:rPr lang="ja-JP" altLang="en-US" sz="900" b="0" i="0">
                <a:solidFill>
                  <a:srgbClr val="1D1C1D"/>
                </a:solidFill>
                <a:effectLst/>
                <a:latin typeface="NotoSansJP"/>
              </a:rPr>
              <a:t>様</a:t>
            </a:r>
            <a:r>
              <a:rPr lang="en-US" altLang="ja-JP" sz="900" b="0" i="0">
                <a:solidFill>
                  <a:srgbClr val="1D1C1D"/>
                </a:solidFill>
                <a:effectLst/>
                <a:latin typeface="NotoSansJP"/>
              </a:rPr>
              <a:t>)</a:t>
            </a:r>
            <a:r>
              <a:rPr lang="ja-JP" altLang="en-US" sz="900" b="0" i="0">
                <a:solidFill>
                  <a:srgbClr val="1D1C1D"/>
                </a:solidFill>
                <a:effectLst/>
                <a:latin typeface="NotoSansJP"/>
              </a:rPr>
              <a:t>で要件定義作成先行着手いただく事で、</a:t>
            </a:r>
            <a:r>
              <a:rPr lang="en-US" altLang="ja-JP" sz="900" b="0" i="0">
                <a:solidFill>
                  <a:srgbClr val="1D1C1D"/>
                </a:solidFill>
                <a:effectLst/>
                <a:latin typeface="NotoSansJP"/>
              </a:rPr>
              <a:t>DD</a:t>
            </a:r>
            <a:r>
              <a:rPr lang="ja-JP" altLang="en-US" sz="900" b="0" i="0">
                <a:solidFill>
                  <a:srgbClr val="1D1C1D"/>
                </a:solidFill>
                <a:effectLst/>
                <a:latin typeface="NotoSansJP"/>
              </a:rPr>
              <a:t>側の開発着手が早まり、リリース範囲が拡がる効果がある</a:t>
            </a:r>
            <a:endParaRPr kumimoji="1" lang="ja-JP" altLang="en-US" sz="900">
              <a:solidFill>
                <a:schemeClr val="tx1"/>
              </a:solidFill>
            </a:endParaRPr>
          </a:p>
        </p:txBody>
      </p:sp>
      <p:sp>
        <p:nvSpPr>
          <p:cNvPr id="112" name="吹き出し: 線 111">
            <a:extLst>
              <a:ext uri="{FF2B5EF4-FFF2-40B4-BE49-F238E27FC236}">
                <a16:creationId xmlns:a16="http://schemas.microsoft.com/office/drawing/2014/main" id="{3EE73E58-21E6-EEEE-AD1C-1A7B894C9494}"/>
              </a:ext>
            </a:extLst>
          </p:cNvPr>
          <p:cNvSpPr/>
          <p:nvPr/>
        </p:nvSpPr>
        <p:spPr>
          <a:xfrm>
            <a:off x="2831690" y="1957302"/>
            <a:ext cx="2249313" cy="637013"/>
          </a:xfrm>
          <a:prstGeom prst="borderCallout1">
            <a:avLst>
              <a:gd name="adj1" fmla="val 41902"/>
              <a:gd name="adj2" fmla="val -548"/>
              <a:gd name="adj3" fmla="val 146457"/>
              <a:gd name="adj4" fmla="val -13310"/>
            </a:avLst>
          </a:prstGeom>
          <a:solidFill>
            <a:schemeClr val="bg1"/>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900" b="0" i="0">
                <a:solidFill>
                  <a:srgbClr val="1D1C1D"/>
                </a:solidFill>
                <a:effectLst/>
                <a:latin typeface="NotoSansJP"/>
              </a:rPr>
              <a:t>PMO (CCT</a:t>
            </a:r>
            <a:r>
              <a:rPr lang="ja-JP" altLang="en-US" sz="900" b="0" i="0">
                <a:solidFill>
                  <a:srgbClr val="1D1C1D"/>
                </a:solidFill>
                <a:effectLst/>
                <a:latin typeface="NotoSansJP"/>
              </a:rPr>
              <a:t>様</a:t>
            </a:r>
            <a:r>
              <a:rPr lang="en-US" altLang="ja-JP" sz="900" b="0" i="0">
                <a:solidFill>
                  <a:srgbClr val="1D1C1D"/>
                </a:solidFill>
                <a:effectLst/>
                <a:latin typeface="NotoSansJP"/>
              </a:rPr>
              <a:t>)</a:t>
            </a:r>
            <a:r>
              <a:rPr lang="ja-JP" altLang="en-US" sz="900" b="0" i="0">
                <a:solidFill>
                  <a:srgbClr val="1D1C1D"/>
                </a:solidFill>
                <a:effectLst/>
                <a:latin typeface="NotoSansJP"/>
              </a:rPr>
              <a:t>で要件定義作成先行着手いただく事で、</a:t>
            </a:r>
            <a:r>
              <a:rPr lang="en-US" altLang="ja-JP" sz="900" b="0" i="0">
                <a:solidFill>
                  <a:srgbClr val="1D1C1D"/>
                </a:solidFill>
                <a:effectLst/>
                <a:latin typeface="NotoSansJP"/>
              </a:rPr>
              <a:t>DD</a:t>
            </a:r>
            <a:r>
              <a:rPr lang="ja-JP" altLang="en-US" sz="900" b="0" i="0">
                <a:solidFill>
                  <a:srgbClr val="1D1C1D"/>
                </a:solidFill>
                <a:effectLst/>
                <a:latin typeface="NotoSansJP"/>
              </a:rPr>
              <a:t>側の開発着手が早まり、リリース範囲が拡がる可能性がある</a:t>
            </a:r>
            <a:endParaRPr kumimoji="1" lang="ja-JP" altLang="en-US" sz="900">
              <a:solidFill>
                <a:schemeClr val="tx1"/>
              </a:solidFill>
            </a:endParaRPr>
          </a:p>
        </p:txBody>
      </p:sp>
      <p:sp>
        <p:nvSpPr>
          <p:cNvPr id="113" name="吹き出し: 線 112">
            <a:extLst>
              <a:ext uri="{FF2B5EF4-FFF2-40B4-BE49-F238E27FC236}">
                <a16:creationId xmlns:a16="http://schemas.microsoft.com/office/drawing/2014/main" id="{8440D5F5-8F5F-D5AD-AADC-D8C970959B41}"/>
              </a:ext>
            </a:extLst>
          </p:cNvPr>
          <p:cNvSpPr/>
          <p:nvPr/>
        </p:nvSpPr>
        <p:spPr>
          <a:xfrm>
            <a:off x="5275147" y="2311901"/>
            <a:ext cx="2249313" cy="637013"/>
          </a:xfrm>
          <a:prstGeom prst="borderCallout1">
            <a:avLst>
              <a:gd name="adj1" fmla="val 41902"/>
              <a:gd name="adj2" fmla="val -548"/>
              <a:gd name="adj3" fmla="val 222088"/>
              <a:gd name="adj4" fmla="val -105543"/>
            </a:avLst>
          </a:prstGeom>
          <a:solidFill>
            <a:schemeClr val="bg1"/>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900" b="0" i="0">
                <a:solidFill>
                  <a:srgbClr val="1D1C1D"/>
                </a:solidFill>
                <a:effectLst/>
                <a:latin typeface="NotoSansJP"/>
              </a:rPr>
              <a:t>C</a:t>
            </a:r>
            <a:r>
              <a:rPr lang="ja-JP" altLang="en-US" sz="900" b="0" i="0">
                <a:solidFill>
                  <a:srgbClr val="1D1C1D"/>
                </a:solidFill>
                <a:effectLst/>
                <a:latin typeface="NotoSansJP"/>
              </a:rPr>
              <a:t>領域における</a:t>
            </a:r>
            <a:r>
              <a:rPr lang="en-US" altLang="ja-JP" sz="900" b="0" i="0">
                <a:solidFill>
                  <a:srgbClr val="1D1C1D"/>
                </a:solidFill>
                <a:effectLst/>
                <a:latin typeface="NotoSansJP"/>
              </a:rPr>
              <a:t>7</a:t>
            </a:r>
            <a:r>
              <a:rPr lang="ja-JP" altLang="en-US" sz="900" b="0" i="0">
                <a:solidFill>
                  <a:srgbClr val="1D1C1D"/>
                </a:solidFill>
                <a:effectLst/>
                <a:latin typeface="NotoSansJP"/>
              </a:rPr>
              <a:t>月リリース</a:t>
            </a:r>
            <a:r>
              <a:rPr lang="ja-JP" altLang="en-US" sz="900" b="0" i="0">
                <a:solidFill>
                  <a:schemeClr val="tx1"/>
                </a:solidFill>
                <a:effectLst/>
                <a:latin typeface="NotoSansJP"/>
              </a:rPr>
              <a:t>可能</a:t>
            </a:r>
            <a:endParaRPr lang="en-US" altLang="ja-JP" sz="900" b="0" i="0">
              <a:solidFill>
                <a:schemeClr val="tx1"/>
              </a:solidFill>
              <a:effectLst/>
              <a:latin typeface="NotoSansJP"/>
            </a:endParaRPr>
          </a:p>
          <a:p>
            <a:pPr algn="ctr"/>
            <a:r>
              <a:rPr lang="ja-JP" altLang="en-US" sz="900">
                <a:solidFill>
                  <a:schemeClr val="tx1"/>
                </a:solidFill>
                <a:latin typeface="NotoSansJP"/>
              </a:rPr>
              <a:t>なスコープを特定し開発着手</a:t>
            </a:r>
            <a:endParaRPr lang="en-US" altLang="ja-JP" sz="900" b="0" i="0">
              <a:solidFill>
                <a:srgbClr val="1D1C1D"/>
              </a:solidFill>
              <a:effectLst/>
              <a:latin typeface="NotoSansJP"/>
            </a:endParaRPr>
          </a:p>
        </p:txBody>
      </p:sp>
      <p:sp>
        <p:nvSpPr>
          <p:cNvPr id="114" name="吹き出し: 線 113">
            <a:extLst>
              <a:ext uri="{FF2B5EF4-FFF2-40B4-BE49-F238E27FC236}">
                <a16:creationId xmlns:a16="http://schemas.microsoft.com/office/drawing/2014/main" id="{7D953D3C-651D-7470-F4A6-242D03893E81}"/>
              </a:ext>
            </a:extLst>
          </p:cNvPr>
          <p:cNvSpPr/>
          <p:nvPr/>
        </p:nvSpPr>
        <p:spPr>
          <a:xfrm>
            <a:off x="8818704" y="3760407"/>
            <a:ext cx="2249313" cy="637013"/>
          </a:xfrm>
          <a:prstGeom prst="borderCallout1">
            <a:avLst>
              <a:gd name="adj1" fmla="val 41902"/>
              <a:gd name="adj2" fmla="val -548"/>
              <a:gd name="adj3" fmla="val 84717"/>
              <a:gd name="adj4" fmla="val -15059"/>
            </a:avLst>
          </a:prstGeom>
          <a:solidFill>
            <a:schemeClr val="bg1"/>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900" b="0" i="0">
                <a:solidFill>
                  <a:srgbClr val="1D1C1D"/>
                </a:solidFill>
                <a:effectLst/>
                <a:latin typeface="NotoSansJP"/>
              </a:rPr>
              <a:t>7</a:t>
            </a:r>
            <a:r>
              <a:rPr lang="ja-JP" altLang="en-US" sz="900" b="0" i="0">
                <a:solidFill>
                  <a:srgbClr val="1D1C1D"/>
                </a:solidFill>
                <a:effectLst/>
                <a:latin typeface="NotoSansJP"/>
              </a:rPr>
              <a:t>月リリース除外スコープについて</a:t>
            </a:r>
            <a:endParaRPr lang="en-US" altLang="ja-JP" sz="900" b="0" i="0">
              <a:solidFill>
                <a:srgbClr val="1D1C1D"/>
              </a:solidFill>
              <a:effectLst/>
              <a:latin typeface="NotoSansJP"/>
            </a:endParaRPr>
          </a:p>
          <a:p>
            <a:pPr algn="ctr"/>
            <a:r>
              <a:rPr lang="ja-JP" altLang="en-US" sz="900">
                <a:solidFill>
                  <a:srgbClr val="1D1C1D"/>
                </a:solidFill>
                <a:latin typeface="NotoSansJP"/>
              </a:rPr>
              <a:t>別途リリース計画を検討</a:t>
            </a:r>
            <a:endParaRPr lang="en-US" altLang="ja-JP" sz="900" b="0" i="0">
              <a:solidFill>
                <a:srgbClr val="1D1C1D"/>
              </a:solidFill>
              <a:effectLst/>
              <a:latin typeface="NotoSansJP"/>
            </a:endParaRPr>
          </a:p>
        </p:txBody>
      </p:sp>
      <p:sp>
        <p:nvSpPr>
          <p:cNvPr id="4" name="正方形/長方形 3">
            <a:extLst>
              <a:ext uri="{FF2B5EF4-FFF2-40B4-BE49-F238E27FC236}">
                <a16:creationId xmlns:a16="http://schemas.microsoft.com/office/drawing/2014/main" id="{FACA99E7-8FED-14D1-15CC-DE4E0B05F44C}"/>
              </a:ext>
            </a:extLst>
          </p:cNvPr>
          <p:cNvSpPr/>
          <p:nvPr/>
        </p:nvSpPr>
        <p:spPr>
          <a:xfrm>
            <a:off x="1350818" y="1852466"/>
            <a:ext cx="903697" cy="1297801"/>
          </a:xfrm>
          <a:prstGeom prst="rect">
            <a:avLst/>
          </a:prstGeom>
          <a:noFill/>
          <a:ln w="19050">
            <a:solidFill>
              <a:srgbClr val="C0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1233076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正方形/長方形 25">
            <a:extLst>
              <a:ext uri="{FF2B5EF4-FFF2-40B4-BE49-F238E27FC236}">
                <a16:creationId xmlns:a16="http://schemas.microsoft.com/office/drawing/2014/main" id="{144433C4-BBCB-42CA-94C0-CBD5D6CE7B08}"/>
              </a:ext>
            </a:extLst>
          </p:cNvPr>
          <p:cNvSpPr/>
          <p:nvPr/>
        </p:nvSpPr>
        <p:spPr>
          <a:xfrm>
            <a:off x="339329" y="1852796"/>
            <a:ext cx="3524533" cy="462115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kumimoji="1" lang="ja-JP" altLang="en-US" sz="1200">
                <a:solidFill>
                  <a:schemeClr val="tx2"/>
                </a:solidFill>
              </a:rPr>
              <a:t>業務・</a:t>
            </a:r>
            <a:r>
              <a:rPr kumimoji="1" lang="en-US" altLang="ja-JP" sz="1200">
                <a:solidFill>
                  <a:schemeClr val="tx2"/>
                </a:solidFill>
              </a:rPr>
              <a:t>UI</a:t>
            </a:r>
            <a:endParaRPr kumimoji="1" lang="ja-JP" altLang="en-US" sz="1200">
              <a:solidFill>
                <a:schemeClr val="tx2"/>
              </a:solidFill>
            </a:endParaRPr>
          </a:p>
        </p:txBody>
      </p:sp>
      <p:sp>
        <p:nvSpPr>
          <p:cNvPr id="27" name="正方形/長方形 26">
            <a:extLst>
              <a:ext uri="{FF2B5EF4-FFF2-40B4-BE49-F238E27FC236}">
                <a16:creationId xmlns:a16="http://schemas.microsoft.com/office/drawing/2014/main" id="{2AE2A55A-61AB-4F1F-B47C-1EF0C86D4674}"/>
              </a:ext>
            </a:extLst>
          </p:cNvPr>
          <p:cNvSpPr/>
          <p:nvPr/>
        </p:nvSpPr>
        <p:spPr>
          <a:xfrm>
            <a:off x="3287115" y="1852795"/>
            <a:ext cx="6247018" cy="4621156"/>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kumimoji="1" lang="ja-JP" altLang="en-US" sz="1200">
                <a:solidFill>
                  <a:schemeClr val="tx2"/>
                </a:solidFill>
              </a:rPr>
              <a:t>開発</a:t>
            </a:r>
          </a:p>
        </p:txBody>
      </p:sp>
      <p:sp>
        <p:nvSpPr>
          <p:cNvPr id="17" name="正方形/長方形 16">
            <a:extLst>
              <a:ext uri="{FF2B5EF4-FFF2-40B4-BE49-F238E27FC236}">
                <a16:creationId xmlns:a16="http://schemas.microsoft.com/office/drawing/2014/main" id="{89FF9F21-BA3D-46CD-B30D-184F9A786D20}"/>
              </a:ext>
            </a:extLst>
          </p:cNvPr>
          <p:cNvSpPr/>
          <p:nvPr/>
        </p:nvSpPr>
        <p:spPr>
          <a:xfrm>
            <a:off x="7869063" y="1899956"/>
            <a:ext cx="1559216" cy="4307715"/>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r"/>
            <a:r>
              <a:rPr kumimoji="1" lang="en-US" altLang="ja-JP" sz="1200">
                <a:solidFill>
                  <a:schemeClr val="tx2"/>
                </a:solidFill>
              </a:rPr>
              <a:t>OLS</a:t>
            </a:r>
            <a:r>
              <a:rPr kumimoji="1" lang="ja-JP" altLang="en-US" sz="1200">
                <a:solidFill>
                  <a:schemeClr val="tx2"/>
                </a:solidFill>
              </a:rPr>
              <a:t>カタログサイト</a:t>
            </a:r>
          </a:p>
        </p:txBody>
      </p:sp>
      <p:sp>
        <p:nvSpPr>
          <p:cNvPr id="44" name="正方形/長方形 43">
            <a:extLst>
              <a:ext uri="{FF2B5EF4-FFF2-40B4-BE49-F238E27FC236}">
                <a16:creationId xmlns:a16="http://schemas.microsoft.com/office/drawing/2014/main" id="{715EBFB1-7341-4A5E-93C6-C36460C00FE0}"/>
              </a:ext>
            </a:extLst>
          </p:cNvPr>
          <p:cNvSpPr/>
          <p:nvPr/>
        </p:nvSpPr>
        <p:spPr>
          <a:xfrm>
            <a:off x="3829864" y="2659544"/>
            <a:ext cx="3982556" cy="96800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tIns="36000" bIns="36000" rtlCol="0" anchor="t"/>
          <a:lstStyle/>
          <a:p>
            <a:r>
              <a:rPr kumimoji="1" lang="ja-JP" altLang="en-US" sz="1200">
                <a:solidFill>
                  <a:schemeClr val="tx1"/>
                </a:solidFill>
              </a:rPr>
              <a:t>統括リーダー</a:t>
            </a:r>
            <a:endParaRPr kumimoji="1" lang="en-US" altLang="ja-JP" sz="1200">
              <a:solidFill>
                <a:schemeClr val="tx1"/>
              </a:solidFill>
            </a:endParaRPr>
          </a:p>
        </p:txBody>
      </p:sp>
      <p:sp>
        <p:nvSpPr>
          <p:cNvPr id="45" name="正方形/長方形 44">
            <a:extLst>
              <a:ext uri="{FF2B5EF4-FFF2-40B4-BE49-F238E27FC236}">
                <a16:creationId xmlns:a16="http://schemas.microsoft.com/office/drawing/2014/main" id="{D12C8A0D-E806-4AC0-82F4-11BA6A7D7799}"/>
              </a:ext>
            </a:extLst>
          </p:cNvPr>
          <p:cNvSpPr/>
          <p:nvPr/>
        </p:nvSpPr>
        <p:spPr>
          <a:xfrm>
            <a:off x="3811710" y="3736879"/>
            <a:ext cx="3982556" cy="247079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tIns="36000" bIns="36000" rtlCol="0" anchor="b"/>
          <a:lstStyle/>
          <a:p>
            <a:r>
              <a:rPr kumimoji="1" lang="ja-JP" altLang="en-US" sz="1200">
                <a:solidFill>
                  <a:schemeClr val="tx1"/>
                </a:solidFill>
              </a:rPr>
              <a:t>製造</a:t>
            </a:r>
            <a:endParaRPr kumimoji="1" lang="en-US" altLang="ja-JP" sz="1200">
              <a:solidFill>
                <a:schemeClr val="tx1"/>
              </a:solidFill>
            </a:endParaRPr>
          </a:p>
        </p:txBody>
      </p:sp>
      <p:sp>
        <p:nvSpPr>
          <p:cNvPr id="2" name="テキスト プレースホルダー 1">
            <a:extLst>
              <a:ext uri="{FF2B5EF4-FFF2-40B4-BE49-F238E27FC236}">
                <a16:creationId xmlns:a16="http://schemas.microsoft.com/office/drawing/2014/main" id="{6B1911E5-8297-407A-929C-E11DF907E028}"/>
              </a:ext>
            </a:extLst>
          </p:cNvPr>
          <p:cNvSpPr>
            <a:spLocks noGrp="1"/>
          </p:cNvSpPr>
          <p:nvPr>
            <p:ph type="body" sz="quarter" idx="13"/>
          </p:nvPr>
        </p:nvSpPr>
        <p:spPr/>
        <p:txBody>
          <a:bodyPr>
            <a:normAutofit/>
          </a:bodyPr>
          <a:lstStyle/>
          <a:p>
            <a:r>
              <a:rPr kumimoji="1" lang="ja-JP" altLang="en-US" dirty="0"/>
              <a:t>全体体制図</a:t>
            </a:r>
            <a:r>
              <a:rPr kumimoji="1" lang="en-US" altLang="ja-JP" dirty="0"/>
              <a:t>:</a:t>
            </a:r>
            <a:r>
              <a:rPr lang="en-US" altLang="ja-JP" dirty="0"/>
              <a:t>4</a:t>
            </a:r>
            <a:r>
              <a:rPr lang="ja-JP" altLang="en-US" dirty="0"/>
              <a:t>月以降～</a:t>
            </a:r>
            <a:endParaRPr kumimoji="1" lang="en-US" altLang="ja-JP" dirty="0"/>
          </a:p>
        </p:txBody>
      </p:sp>
      <p:sp>
        <p:nvSpPr>
          <p:cNvPr id="3" name="正方形/長方形 2">
            <a:extLst>
              <a:ext uri="{FF2B5EF4-FFF2-40B4-BE49-F238E27FC236}">
                <a16:creationId xmlns:a16="http://schemas.microsoft.com/office/drawing/2014/main" id="{CC401886-63E1-4DA0-8FFC-5789CA965F81}"/>
              </a:ext>
            </a:extLst>
          </p:cNvPr>
          <p:cNvSpPr/>
          <p:nvPr/>
        </p:nvSpPr>
        <p:spPr>
          <a:xfrm>
            <a:off x="4889422" y="626792"/>
            <a:ext cx="2008216" cy="615153"/>
          </a:xfrm>
          <a:prstGeom prst="rect">
            <a:avLst/>
          </a:prstGeom>
          <a:solidFill>
            <a:schemeClr val="bg1"/>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tIns="36000" bIns="36000" rtlCol="0" anchor="ctr"/>
          <a:lstStyle/>
          <a:p>
            <a:pPr algn="ctr"/>
            <a:r>
              <a:rPr kumimoji="1" lang="ja-JP" altLang="en-US" sz="1200">
                <a:solidFill>
                  <a:schemeClr val="tx1"/>
                </a:solidFill>
              </a:rPr>
              <a:t>プロジェクト統括</a:t>
            </a:r>
            <a:endParaRPr kumimoji="1" lang="en-US" altLang="ja-JP" sz="1200">
              <a:solidFill>
                <a:schemeClr val="tx1"/>
              </a:solidFill>
            </a:endParaRPr>
          </a:p>
          <a:p>
            <a:pPr algn="ctr"/>
            <a:r>
              <a:rPr lang="en-US" altLang="ja-JP" sz="1200">
                <a:solidFill>
                  <a:schemeClr val="tx1"/>
                </a:solidFill>
              </a:rPr>
              <a:t>DD</a:t>
            </a:r>
            <a:r>
              <a:rPr lang="ja-JP" altLang="en-US" sz="1200">
                <a:solidFill>
                  <a:schemeClr val="tx1"/>
                </a:solidFill>
              </a:rPr>
              <a:t>小浪 日向</a:t>
            </a:r>
            <a:endParaRPr kumimoji="1" lang="en-US" altLang="ja-JP" sz="1200">
              <a:solidFill>
                <a:schemeClr val="tx1"/>
              </a:solidFill>
            </a:endParaRPr>
          </a:p>
        </p:txBody>
      </p:sp>
      <p:sp>
        <p:nvSpPr>
          <p:cNvPr id="6" name="正方形/長方形 5">
            <a:extLst>
              <a:ext uri="{FF2B5EF4-FFF2-40B4-BE49-F238E27FC236}">
                <a16:creationId xmlns:a16="http://schemas.microsoft.com/office/drawing/2014/main" id="{4CBDFF12-20B2-4C1D-9C7D-A75B97E29A3C}"/>
              </a:ext>
            </a:extLst>
          </p:cNvPr>
          <p:cNvSpPr/>
          <p:nvPr/>
        </p:nvSpPr>
        <p:spPr>
          <a:xfrm>
            <a:off x="7939030" y="2011214"/>
            <a:ext cx="1406601" cy="524273"/>
          </a:xfrm>
          <a:prstGeom prst="rect">
            <a:avLst/>
          </a:prstGeom>
          <a:solidFill>
            <a:schemeClr val="bg1"/>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tIns="36000" bIns="36000" rtlCol="0" anchor="ctr"/>
          <a:lstStyle/>
          <a:p>
            <a:pPr algn="ctr"/>
            <a:r>
              <a:rPr kumimoji="1" lang="ja-JP" altLang="en-US" sz="1200">
                <a:solidFill>
                  <a:schemeClr val="tx1"/>
                </a:solidFill>
              </a:rPr>
              <a:t>開発統括</a:t>
            </a:r>
            <a:endParaRPr kumimoji="1" lang="en-US" altLang="ja-JP" sz="1200">
              <a:solidFill>
                <a:schemeClr val="tx1"/>
              </a:solidFill>
            </a:endParaRPr>
          </a:p>
          <a:p>
            <a:pPr algn="ctr"/>
            <a:r>
              <a:rPr lang="en-US" altLang="ja-JP" sz="1200">
                <a:solidFill>
                  <a:schemeClr val="tx1"/>
                </a:solidFill>
              </a:rPr>
              <a:t>DD</a:t>
            </a:r>
            <a:r>
              <a:rPr lang="ja-JP" altLang="en-US" sz="1200">
                <a:solidFill>
                  <a:schemeClr val="tx1"/>
                </a:solidFill>
              </a:rPr>
              <a:t>清水</a:t>
            </a:r>
            <a:endParaRPr kumimoji="1" lang="en-US" altLang="ja-JP" sz="1200">
              <a:solidFill>
                <a:schemeClr val="tx1"/>
              </a:solidFill>
            </a:endParaRPr>
          </a:p>
        </p:txBody>
      </p:sp>
      <p:sp>
        <p:nvSpPr>
          <p:cNvPr id="10" name="正方形/長方形 9">
            <a:extLst>
              <a:ext uri="{FF2B5EF4-FFF2-40B4-BE49-F238E27FC236}">
                <a16:creationId xmlns:a16="http://schemas.microsoft.com/office/drawing/2014/main" id="{DE0B6896-D514-4F91-BE2F-878D677D01A2}"/>
              </a:ext>
            </a:extLst>
          </p:cNvPr>
          <p:cNvSpPr/>
          <p:nvPr/>
        </p:nvSpPr>
        <p:spPr>
          <a:xfrm>
            <a:off x="8009243" y="3818890"/>
            <a:ext cx="1260555" cy="460362"/>
          </a:xfrm>
          <a:prstGeom prst="rect">
            <a:avLst/>
          </a:prstGeom>
          <a:solidFill>
            <a:schemeClr val="bg1"/>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tIns="36000" bIns="36000" rtlCol="0" anchor="ctr"/>
          <a:lstStyle/>
          <a:p>
            <a:pPr algn="ctr"/>
            <a:r>
              <a:rPr kumimoji="1" lang="en-US" altLang="ja-JP" sz="1200">
                <a:solidFill>
                  <a:schemeClr val="tx1"/>
                </a:solidFill>
              </a:rPr>
              <a:t>OLS</a:t>
            </a:r>
            <a:r>
              <a:rPr lang="ja-JP" altLang="en-US" sz="1200">
                <a:solidFill>
                  <a:schemeClr val="tx1"/>
                </a:solidFill>
              </a:rPr>
              <a:t>開発</a:t>
            </a:r>
            <a:r>
              <a:rPr lang="en-US" altLang="ja-JP" sz="1200">
                <a:solidFill>
                  <a:schemeClr val="tx1"/>
                </a:solidFill>
              </a:rPr>
              <a:t>PT</a:t>
            </a:r>
          </a:p>
          <a:p>
            <a:pPr algn="ctr"/>
            <a:r>
              <a:rPr lang="en-US" altLang="ja-JP" sz="1200">
                <a:solidFill>
                  <a:schemeClr val="tx1"/>
                </a:solidFill>
              </a:rPr>
              <a:t>78IT</a:t>
            </a:r>
          </a:p>
        </p:txBody>
      </p:sp>
      <p:sp>
        <p:nvSpPr>
          <p:cNvPr id="14" name="正方形/長方形 13">
            <a:extLst>
              <a:ext uri="{FF2B5EF4-FFF2-40B4-BE49-F238E27FC236}">
                <a16:creationId xmlns:a16="http://schemas.microsoft.com/office/drawing/2014/main" id="{33353C0E-7AAA-42DC-8CB6-7514F1CECF6A}"/>
              </a:ext>
            </a:extLst>
          </p:cNvPr>
          <p:cNvSpPr/>
          <p:nvPr/>
        </p:nvSpPr>
        <p:spPr>
          <a:xfrm>
            <a:off x="8009428" y="2974539"/>
            <a:ext cx="1260555" cy="460361"/>
          </a:xfrm>
          <a:prstGeom prst="rect">
            <a:avLst/>
          </a:prstGeom>
          <a:solidFill>
            <a:schemeClr val="bg1"/>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tIns="36000" bIns="36000" rtlCol="0" anchor="ctr"/>
          <a:lstStyle/>
          <a:p>
            <a:pPr algn="ctr"/>
            <a:r>
              <a:rPr kumimoji="1" lang="ja-JP" altLang="en-US" sz="1200">
                <a:solidFill>
                  <a:schemeClr val="tx1"/>
                </a:solidFill>
              </a:rPr>
              <a:t>開発</a:t>
            </a:r>
            <a:r>
              <a:rPr kumimoji="1" lang="en-US" altLang="ja-JP" sz="1200">
                <a:solidFill>
                  <a:schemeClr val="tx1"/>
                </a:solidFill>
              </a:rPr>
              <a:t>PL</a:t>
            </a:r>
          </a:p>
          <a:p>
            <a:pPr algn="ctr"/>
            <a:r>
              <a:rPr lang="en-US" altLang="ja-JP" sz="1200">
                <a:solidFill>
                  <a:schemeClr val="tx1"/>
                </a:solidFill>
              </a:rPr>
              <a:t>DD</a:t>
            </a:r>
            <a:r>
              <a:rPr lang="ja-JP" altLang="en-US" sz="1200">
                <a:solidFill>
                  <a:schemeClr val="tx1"/>
                </a:solidFill>
              </a:rPr>
              <a:t>大川</a:t>
            </a:r>
            <a:r>
              <a:rPr lang="en-US" altLang="ja-JP" sz="1200">
                <a:solidFill>
                  <a:schemeClr val="tx1"/>
                </a:solidFill>
              </a:rPr>
              <a:t>/</a:t>
            </a:r>
            <a:r>
              <a:rPr lang="ja-JP" altLang="en-US" sz="1200">
                <a:solidFill>
                  <a:schemeClr val="tx1"/>
                </a:solidFill>
              </a:rPr>
              <a:t>高山</a:t>
            </a:r>
            <a:endParaRPr kumimoji="1" lang="en-US" altLang="ja-JP" sz="1200">
              <a:solidFill>
                <a:schemeClr val="tx1"/>
              </a:solidFill>
            </a:endParaRPr>
          </a:p>
        </p:txBody>
      </p:sp>
      <p:sp>
        <p:nvSpPr>
          <p:cNvPr id="21" name="正方形/長方形 20">
            <a:extLst>
              <a:ext uri="{FF2B5EF4-FFF2-40B4-BE49-F238E27FC236}">
                <a16:creationId xmlns:a16="http://schemas.microsoft.com/office/drawing/2014/main" id="{B653BEBE-A6CB-4E11-8DD6-F43EB3A6BEBD}"/>
              </a:ext>
            </a:extLst>
          </p:cNvPr>
          <p:cNvSpPr/>
          <p:nvPr/>
        </p:nvSpPr>
        <p:spPr>
          <a:xfrm>
            <a:off x="507583" y="2011214"/>
            <a:ext cx="2507539" cy="531065"/>
          </a:xfrm>
          <a:prstGeom prst="rect">
            <a:avLst/>
          </a:prstGeom>
          <a:solidFill>
            <a:schemeClr val="bg1"/>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tIns="36000" bIns="36000" rtlCol="0" anchor="ctr"/>
          <a:lstStyle/>
          <a:p>
            <a:pPr algn="ctr"/>
            <a:r>
              <a:rPr lang="en-US" altLang="ja-JP" sz="1200">
                <a:solidFill>
                  <a:schemeClr val="tx1"/>
                </a:solidFill>
              </a:rPr>
              <a:t>PM</a:t>
            </a:r>
            <a:r>
              <a:rPr kumimoji="1" lang="en-US" altLang="ja-JP" sz="1200">
                <a:solidFill>
                  <a:schemeClr val="tx1"/>
                </a:solidFill>
              </a:rPr>
              <a:t>/</a:t>
            </a:r>
            <a:r>
              <a:rPr kumimoji="1" lang="ja-JP" altLang="en-US" sz="1200">
                <a:solidFill>
                  <a:schemeClr val="tx1"/>
                </a:solidFill>
              </a:rPr>
              <a:t>業務統括</a:t>
            </a:r>
            <a:endParaRPr kumimoji="1" lang="en-US" altLang="ja-JP" sz="1200">
              <a:solidFill>
                <a:schemeClr val="tx1"/>
              </a:solidFill>
            </a:endParaRPr>
          </a:p>
          <a:p>
            <a:pPr algn="ctr"/>
            <a:r>
              <a:rPr lang="en-US" altLang="ja-JP" sz="1200">
                <a:solidFill>
                  <a:schemeClr val="tx1"/>
                </a:solidFill>
              </a:rPr>
              <a:t>DD</a:t>
            </a:r>
            <a:r>
              <a:rPr lang="ja-JP" altLang="en-US" sz="1200">
                <a:solidFill>
                  <a:schemeClr val="tx1"/>
                </a:solidFill>
              </a:rPr>
              <a:t>吉田</a:t>
            </a:r>
            <a:endParaRPr kumimoji="1" lang="en-US" altLang="ja-JP" sz="1200">
              <a:solidFill>
                <a:schemeClr val="tx1"/>
              </a:solidFill>
            </a:endParaRPr>
          </a:p>
        </p:txBody>
      </p:sp>
      <p:sp>
        <p:nvSpPr>
          <p:cNvPr id="28" name="正方形/長方形 27">
            <a:extLst>
              <a:ext uri="{FF2B5EF4-FFF2-40B4-BE49-F238E27FC236}">
                <a16:creationId xmlns:a16="http://schemas.microsoft.com/office/drawing/2014/main" id="{912E7BAB-7215-4FAF-86A8-B38B00317DD6}"/>
              </a:ext>
            </a:extLst>
          </p:cNvPr>
          <p:cNvSpPr/>
          <p:nvPr/>
        </p:nvSpPr>
        <p:spPr>
          <a:xfrm>
            <a:off x="9556175" y="1852795"/>
            <a:ext cx="2295312" cy="4621156"/>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kumimoji="1" lang="ja-JP" altLang="en-US" sz="1200">
                <a:solidFill>
                  <a:schemeClr val="tx2"/>
                </a:solidFill>
              </a:rPr>
              <a:t>デザイン</a:t>
            </a:r>
          </a:p>
        </p:txBody>
      </p:sp>
      <p:sp>
        <p:nvSpPr>
          <p:cNvPr id="29" name="正方形/長方形 28">
            <a:extLst>
              <a:ext uri="{FF2B5EF4-FFF2-40B4-BE49-F238E27FC236}">
                <a16:creationId xmlns:a16="http://schemas.microsoft.com/office/drawing/2014/main" id="{AF33EB00-ED9E-4840-8156-C31AB5F6791B}"/>
              </a:ext>
            </a:extLst>
          </p:cNvPr>
          <p:cNvSpPr/>
          <p:nvPr/>
        </p:nvSpPr>
        <p:spPr>
          <a:xfrm>
            <a:off x="9922417" y="2044391"/>
            <a:ext cx="1406601" cy="460361"/>
          </a:xfrm>
          <a:prstGeom prst="rect">
            <a:avLst/>
          </a:prstGeom>
          <a:solidFill>
            <a:schemeClr val="bg1"/>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tIns="36000" bIns="36000" rtlCol="0" anchor="ctr"/>
          <a:lstStyle/>
          <a:p>
            <a:pPr algn="ctr"/>
            <a:r>
              <a:rPr kumimoji="1" lang="en-US" altLang="ja-JP" sz="1200">
                <a:solidFill>
                  <a:schemeClr val="tx1"/>
                </a:solidFill>
              </a:rPr>
              <a:t>UX</a:t>
            </a:r>
            <a:r>
              <a:rPr kumimoji="1" lang="ja-JP" altLang="en-US" sz="1200">
                <a:solidFill>
                  <a:schemeClr val="tx1"/>
                </a:solidFill>
              </a:rPr>
              <a:t>統括</a:t>
            </a:r>
            <a:endParaRPr kumimoji="1" lang="en-US" altLang="ja-JP" sz="1200">
              <a:solidFill>
                <a:schemeClr val="tx1"/>
              </a:solidFill>
            </a:endParaRPr>
          </a:p>
          <a:p>
            <a:pPr algn="ctr"/>
            <a:r>
              <a:rPr lang="en-US" altLang="ja-JP" sz="1200">
                <a:solidFill>
                  <a:schemeClr val="tx1"/>
                </a:solidFill>
              </a:rPr>
              <a:t>DD</a:t>
            </a:r>
            <a:r>
              <a:rPr lang="ja-JP" altLang="en-US" sz="1200">
                <a:solidFill>
                  <a:schemeClr val="tx1"/>
                </a:solidFill>
              </a:rPr>
              <a:t>宮地</a:t>
            </a:r>
            <a:endParaRPr kumimoji="1" lang="en-US" altLang="ja-JP" sz="1200">
              <a:solidFill>
                <a:schemeClr val="tx1"/>
              </a:solidFill>
            </a:endParaRPr>
          </a:p>
        </p:txBody>
      </p:sp>
      <p:sp>
        <p:nvSpPr>
          <p:cNvPr id="30" name="正方形/長方形 29">
            <a:extLst>
              <a:ext uri="{FF2B5EF4-FFF2-40B4-BE49-F238E27FC236}">
                <a16:creationId xmlns:a16="http://schemas.microsoft.com/office/drawing/2014/main" id="{67EE4987-854F-4A1B-AE0A-689A03BC18DB}"/>
              </a:ext>
            </a:extLst>
          </p:cNvPr>
          <p:cNvSpPr/>
          <p:nvPr/>
        </p:nvSpPr>
        <p:spPr>
          <a:xfrm>
            <a:off x="9998473" y="2953142"/>
            <a:ext cx="1260555" cy="460361"/>
          </a:xfrm>
          <a:prstGeom prst="rect">
            <a:avLst/>
          </a:prstGeom>
          <a:solidFill>
            <a:schemeClr val="bg1"/>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tIns="36000" bIns="36000" rtlCol="0" anchor="ctr"/>
          <a:lstStyle/>
          <a:p>
            <a:pPr algn="ctr"/>
            <a:r>
              <a:rPr lang="ja-JP" altLang="en-US" sz="1200">
                <a:solidFill>
                  <a:schemeClr val="tx1"/>
                </a:solidFill>
              </a:rPr>
              <a:t>デザイン</a:t>
            </a:r>
            <a:r>
              <a:rPr kumimoji="1" lang="en-US" altLang="ja-JP" sz="1200">
                <a:solidFill>
                  <a:schemeClr val="tx1"/>
                </a:solidFill>
              </a:rPr>
              <a:t>PL</a:t>
            </a:r>
          </a:p>
          <a:p>
            <a:pPr algn="ctr"/>
            <a:r>
              <a:rPr lang="en-US" altLang="ja-JP" sz="1200">
                <a:solidFill>
                  <a:schemeClr val="tx1"/>
                </a:solidFill>
              </a:rPr>
              <a:t>DD</a:t>
            </a:r>
            <a:r>
              <a:rPr lang="ja-JP" altLang="en-US" sz="1200">
                <a:solidFill>
                  <a:schemeClr val="tx1"/>
                </a:solidFill>
              </a:rPr>
              <a:t>大河原、小林</a:t>
            </a:r>
            <a:endParaRPr kumimoji="1" lang="en-US" altLang="ja-JP" sz="1200">
              <a:solidFill>
                <a:schemeClr val="tx1"/>
              </a:solidFill>
            </a:endParaRPr>
          </a:p>
        </p:txBody>
      </p:sp>
      <p:sp>
        <p:nvSpPr>
          <p:cNvPr id="31" name="正方形/長方形 30">
            <a:extLst>
              <a:ext uri="{FF2B5EF4-FFF2-40B4-BE49-F238E27FC236}">
                <a16:creationId xmlns:a16="http://schemas.microsoft.com/office/drawing/2014/main" id="{691747B1-B293-449B-8D08-08B5DE054A69}"/>
              </a:ext>
            </a:extLst>
          </p:cNvPr>
          <p:cNvSpPr/>
          <p:nvPr/>
        </p:nvSpPr>
        <p:spPr>
          <a:xfrm>
            <a:off x="1911249" y="2673118"/>
            <a:ext cx="1121130" cy="531065"/>
          </a:xfrm>
          <a:prstGeom prst="rect">
            <a:avLst/>
          </a:prstGeom>
          <a:solidFill>
            <a:schemeClr val="bg1"/>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tIns="36000" bIns="36000" rtlCol="0" anchor="ctr"/>
          <a:lstStyle/>
          <a:p>
            <a:pPr algn="ctr"/>
            <a:r>
              <a:rPr kumimoji="1" lang="en-US" altLang="ja-JP" sz="1200">
                <a:solidFill>
                  <a:schemeClr val="tx1"/>
                </a:solidFill>
              </a:rPr>
              <a:t>PM</a:t>
            </a:r>
            <a:r>
              <a:rPr kumimoji="1" lang="ja-JP" altLang="en-US" sz="1200">
                <a:solidFill>
                  <a:schemeClr val="tx1"/>
                </a:solidFill>
              </a:rPr>
              <a:t>補佐</a:t>
            </a:r>
            <a:endParaRPr kumimoji="1" lang="en-US" altLang="ja-JP" sz="1200">
              <a:solidFill>
                <a:schemeClr val="tx1"/>
              </a:solidFill>
            </a:endParaRPr>
          </a:p>
          <a:p>
            <a:pPr algn="ctr"/>
            <a:r>
              <a:rPr lang="en-US" altLang="ja-JP" sz="1200">
                <a:solidFill>
                  <a:schemeClr val="tx1"/>
                </a:solidFill>
              </a:rPr>
              <a:t>DD</a:t>
            </a:r>
            <a:r>
              <a:rPr lang="ja-JP" altLang="en-US" sz="1200">
                <a:solidFill>
                  <a:schemeClr val="tx1"/>
                </a:solidFill>
              </a:rPr>
              <a:t>大橋、劉</a:t>
            </a:r>
            <a:endParaRPr kumimoji="1" lang="en-US" altLang="ja-JP" sz="1200">
              <a:solidFill>
                <a:schemeClr val="tx1"/>
              </a:solidFill>
            </a:endParaRPr>
          </a:p>
        </p:txBody>
      </p:sp>
      <p:sp>
        <p:nvSpPr>
          <p:cNvPr id="32" name="正方形/長方形 31">
            <a:extLst>
              <a:ext uri="{FF2B5EF4-FFF2-40B4-BE49-F238E27FC236}">
                <a16:creationId xmlns:a16="http://schemas.microsoft.com/office/drawing/2014/main" id="{A0CF5174-EB0C-4762-87D8-E90103C7D471}"/>
              </a:ext>
            </a:extLst>
          </p:cNvPr>
          <p:cNvSpPr/>
          <p:nvPr/>
        </p:nvSpPr>
        <p:spPr>
          <a:xfrm>
            <a:off x="7410741" y="1136779"/>
            <a:ext cx="2008216" cy="444661"/>
          </a:xfrm>
          <a:prstGeom prst="rect">
            <a:avLst/>
          </a:prstGeom>
          <a:solidFill>
            <a:schemeClr val="bg1"/>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tIns="36000" bIns="36000" rtlCol="0" anchor="ctr"/>
          <a:lstStyle/>
          <a:p>
            <a:pPr algn="ctr"/>
            <a:r>
              <a:rPr kumimoji="1" lang="ja-JP" altLang="en-US" sz="1200">
                <a:solidFill>
                  <a:schemeClr val="tx1"/>
                </a:solidFill>
              </a:rPr>
              <a:t>プロジェクトアドバイザリ</a:t>
            </a:r>
            <a:endParaRPr kumimoji="1" lang="en-US" altLang="ja-JP" sz="1200">
              <a:solidFill>
                <a:schemeClr val="tx1"/>
              </a:solidFill>
            </a:endParaRPr>
          </a:p>
          <a:p>
            <a:pPr algn="ctr"/>
            <a:r>
              <a:rPr lang="en-US" altLang="ja-JP" sz="1200">
                <a:solidFill>
                  <a:schemeClr val="tx1"/>
                </a:solidFill>
              </a:rPr>
              <a:t>ULS</a:t>
            </a:r>
            <a:r>
              <a:rPr lang="ja-JP" altLang="en-US" sz="1200">
                <a:solidFill>
                  <a:schemeClr val="tx1"/>
                </a:solidFill>
              </a:rPr>
              <a:t>横山</a:t>
            </a:r>
            <a:r>
              <a:rPr lang="en-US" altLang="ja-JP" sz="1200">
                <a:solidFill>
                  <a:schemeClr val="tx1"/>
                </a:solidFill>
              </a:rPr>
              <a:t>/</a:t>
            </a:r>
            <a:r>
              <a:rPr lang="ja-JP" altLang="en-US" sz="1200">
                <a:solidFill>
                  <a:schemeClr val="tx1"/>
                </a:solidFill>
              </a:rPr>
              <a:t>小松</a:t>
            </a:r>
            <a:endParaRPr kumimoji="1" lang="en-US" altLang="ja-JP" sz="1200">
              <a:solidFill>
                <a:schemeClr val="tx1"/>
              </a:solidFill>
            </a:endParaRPr>
          </a:p>
        </p:txBody>
      </p:sp>
      <p:sp>
        <p:nvSpPr>
          <p:cNvPr id="34" name="正方形/長方形 33">
            <a:extLst>
              <a:ext uri="{FF2B5EF4-FFF2-40B4-BE49-F238E27FC236}">
                <a16:creationId xmlns:a16="http://schemas.microsoft.com/office/drawing/2014/main" id="{E49DEC01-2BCE-4F7F-9275-E4B79653D0C5}"/>
              </a:ext>
            </a:extLst>
          </p:cNvPr>
          <p:cNvSpPr/>
          <p:nvPr/>
        </p:nvSpPr>
        <p:spPr>
          <a:xfrm>
            <a:off x="424612" y="3815033"/>
            <a:ext cx="1520589" cy="2051197"/>
          </a:xfrm>
          <a:prstGeom prst="rect">
            <a:avLst/>
          </a:prstGeom>
          <a:solidFill>
            <a:schemeClr val="bg1"/>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tIns="36000" bIns="36000" rtlCol="0" anchor="t"/>
          <a:lstStyle/>
          <a:p>
            <a:pPr algn="ctr"/>
            <a:endParaRPr kumimoji="1" lang="en-US" altLang="ja-JP" sz="1200" dirty="0">
              <a:solidFill>
                <a:schemeClr val="tx1"/>
              </a:solidFill>
            </a:endParaRPr>
          </a:p>
          <a:p>
            <a:pPr algn="ctr"/>
            <a:endParaRPr lang="en-US" altLang="ja-JP" sz="1200" dirty="0">
              <a:solidFill>
                <a:schemeClr val="tx1"/>
              </a:solidFill>
            </a:endParaRPr>
          </a:p>
          <a:p>
            <a:pPr algn="ctr"/>
            <a:r>
              <a:rPr kumimoji="1" lang="ja-JP" altLang="en-US" sz="1200" dirty="0">
                <a:solidFill>
                  <a:schemeClr val="tx1"/>
                </a:solidFill>
              </a:rPr>
              <a:t>業務・</a:t>
            </a:r>
            <a:r>
              <a:rPr kumimoji="1" lang="en-US" altLang="ja-JP" sz="1200" dirty="0">
                <a:solidFill>
                  <a:schemeClr val="tx1"/>
                </a:solidFill>
              </a:rPr>
              <a:t>UI</a:t>
            </a:r>
          </a:p>
          <a:p>
            <a:pPr algn="ctr"/>
            <a:r>
              <a:rPr lang="en-US" altLang="ja-JP" sz="1200" dirty="0">
                <a:solidFill>
                  <a:schemeClr val="tx1"/>
                </a:solidFill>
              </a:rPr>
              <a:t>DD</a:t>
            </a:r>
            <a:r>
              <a:rPr lang="ja-JP" altLang="en-US" sz="1200" dirty="0">
                <a:solidFill>
                  <a:schemeClr val="tx1"/>
                </a:solidFill>
              </a:rPr>
              <a:t>カーン</a:t>
            </a:r>
            <a:endParaRPr lang="en-US" altLang="ja-JP" sz="1200" dirty="0">
              <a:solidFill>
                <a:schemeClr val="tx1"/>
              </a:solidFill>
            </a:endParaRPr>
          </a:p>
          <a:p>
            <a:pPr algn="ctr"/>
            <a:endParaRPr kumimoji="1" lang="en-US" altLang="ja-JP" sz="1200" dirty="0">
              <a:solidFill>
                <a:schemeClr val="tx1"/>
              </a:solidFill>
            </a:endParaRPr>
          </a:p>
          <a:p>
            <a:pPr algn="ctr"/>
            <a:r>
              <a:rPr lang="ja-JP" altLang="en-US" sz="1200" dirty="0">
                <a:solidFill>
                  <a:schemeClr val="tx1"/>
                </a:solidFill>
              </a:rPr>
              <a:t>仲田、濱藤、松本</a:t>
            </a:r>
            <a:endParaRPr lang="en-US" altLang="ja-JP" sz="1200" dirty="0">
              <a:solidFill>
                <a:schemeClr val="tx1"/>
              </a:solidFill>
            </a:endParaRPr>
          </a:p>
        </p:txBody>
      </p:sp>
      <p:sp>
        <p:nvSpPr>
          <p:cNvPr id="35" name="正方形/長方形 34">
            <a:extLst>
              <a:ext uri="{FF2B5EF4-FFF2-40B4-BE49-F238E27FC236}">
                <a16:creationId xmlns:a16="http://schemas.microsoft.com/office/drawing/2014/main" id="{D0FE1A43-7E5C-4A7D-A3B9-EE2C85599CE4}"/>
              </a:ext>
            </a:extLst>
          </p:cNvPr>
          <p:cNvSpPr/>
          <p:nvPr/>
        </p:nvSpPr>
        <p:spPr>
          <a:xfrm>
            <a:off x="2033346" y="3815033"/>
            <a:ext cx="1647148" cy="2051196"/>
          </a:xfrm>
          <a:prstGeom prst="rect">
            <a:avLst/>
          </a:prstGeom>
          <a:solidFill>
            <a:schemeClr val="bg1"/>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tIns="36000" bIns="36000" rtlCol="0" anchor="t"/>
          <a:lstStyle/>
          <a:p>
            <a:pPr algn="ctr"/>
            <a:endParaRPr kumimoji="1" lang="en-US" altLang="ja-JP" sz="1200" dirty="0">
              <a:solidFill>
                <a:schemeClr val="tx1"/>
              </a:solidFill>
            </a:endParaRPr>
          </a:p>
          <a:p>
            <a:pPr algn="ctr"/>
            <a:endParaRPr lang="en-US" altLang="ja-JP" sz="1200" dirty="0">
              <a:solidFill>
                <a:schemeClr val="tx1"/>
              </a:solidFill>
            </a:endParaRPr>
          </a:p>
          <a:p>
            <a:pPr algn="ctr"/>
            <a:r>
              <a:rPr kumimoji="1" lang="ja-JP" altLang="en-US" sz="1200" dirty="0">
                <a:solidFill>
                  <a:schemeClr val="tx1"/>
                </a:solidFill>
              </a:rPr>
              <a:t>仕様策定</a:t>
            </a:r>
            <a:endParaRPr kumimoji="1" lang="en-US" altLang="ja-JP" sz="1200" dirty="0">
              <a:solidFill>
                <a:schemeClr val="tx1"/>
              </a:solidFill>
            </a:endParaRPr>
          </a:p>
          <a:p>
            <a:pPr algn="ctr"/>
            <a:r>
              <a:rPr lang="en-US" altLang="ja-JP" sz="1200" dirty="0">
                <a:solidFill>
                  <a:schemeClr val="tx1"/>
                </a:solidFill>
              </a:rPr>
              <a:t>DD</a:t>
            </a:r>
            <a:r>
              <a:rPr lang="ja-JP" altLang="en-US" sz="1200" dirty="0">
                <a:solidFill>
                  <a:schemeClr val="tx1"/>
                </a:solidFill>
              </a:rPr>
              <a:t>鈴木大</a:t>
            </a:r>
            <a:endParaRPr lang="en-US" altLang="ja-JP" sz="1200" dirty="0">
              <a:solidFill>
                <a:schemeClr val="tx1"/>
              </a:solidFill>
            </a:endParaRPr>
          </a:p>
          <a:p>
            <a:pPr algn="ctr"/>
            <a:endParaRPr lang="en-US" altLang="ja-JP" sz="1200" dirty="0">
              <a:solidFill>
                <a:schemeClr val="tx1"/>
              </a:solidFill>
            </a:endParaRPr>
          </a:p>
          <a:p>
            <a:pPr algn="ctr"/>
            <a:r>
              <a:rPr lang="ja-JP" altLang="en-US" sz="1200" dirty="0">
                <a:solidFill>
                  <a:schemeClr val="tx1"/>
                </a:solidFill>
              </a:rPr>
              <a:t>永友、半田、鈴木南</a:t>
            </a:r>
            <a:endParaRPr kumimoji="1" lang="en-US" altLang="ja-JP" sz="1200" dirty="0">
              <a:solidFill>
                <a:schemeClr val="tx1"/>
              </a:solidFill>
            </a:endParaRPr>
          </a:p>
        </p:txBody>
      </p:sp>
      <p:cxnSp>
        <p:nvCxnSpPr>
          <p:cNvPr id="53" name="コネクタ: カギ線 52">
            <a:extLst>
              <a:ext uri="{FF2B5EF4-FFF2-40B4-BE49-F238E27FC236}">
                <a16:creationId xmlns:a16="http://schemas.microsoft.com/office/drawing/2014/main" id="{858A2974-871B-4F24-A616-70D9C6B43B04}"/>
              </a:ext>
            </a:extLst>
          </p:cNvPr>
          <p:cNvCxnSpPr>
            <a:cxnSpLocks/>
            <a:stCxn id="21" idx="2"/>
            <a:endCxn id="31" idx="1"/>
          </p:cNvCxnSpPr>
          <p:nvPr/>
        </p:nvCxnSpPr>
        <p:spPr>
          <a:xfrm rot="16200000" flipH="1">
            <a:off x="1638115" y="2665517"/>
            <a:ext cx="396372" cy="149896"/>
          </a:xfrm>
          <a:prstGeom prst="bentConnector2">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55" name="コネクタ: カギ線 54">
            <a:extLst>
              <a:ext uri="{FF2B5EF4-FFF2-40B4-BE49-F238E27FC236}">
                <a16:creationId xmlns:a16="http://schemas.microsoft.com/office/drawing/2014/main" id="{4FB2F024-2FA7-46E6-8247-22792C04F8EB}"/>
              </a:ext>
            </a:extLst>
          </p:cNvPr>
          <p:cNvCxnSpPr>
            <a:cxnSpLocks/>
            <a:stCxn id="21" idx="2"/>
            <a:endCxn id="34" idx="0"/>
          </p:cNvCxnSpPr>
          <p:nvPr/>
        </p:nvCxnSpPr>
        <p:spPr>
          <a:xfrm rot="5400000">
            <a:off x="836753" y="2890433"/>
            <a:ext cx="1272754" cy="576446"/>
          </a:xfrm>
          <a:prstGeom prst="bentConnector3">
            <a:avLst>
              <a:gd name="adj1" fmla="val 73948"/>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59" name="コネクタ: カギ線 58">
            <a:extLst>
              <a:ext uri="{FF2B5EF4-FFF2-40B4-BE49-F238E27FC236}">
                <a16:creationId xmlns:a16="http://schemas.microsoft.com/office/drawing/2014/main" id="{70873690-891D-4B7C-949C-2A1E4EBED68E}"/>
              </a:ext>
            </a:extLst>
          </p:cNvPr>
          <p:cNvCxnSpPr>
            <a:cxnSpLocks/>
            <a:stCxn id="21" idx="2"/>
            <a:endCxn id="35" idx="0"/>
          </p:cNvCxnSpPr>
          <p:nvPr/>
        </p:nvCxnSpPr>
        <p:spPr>
          <a:xfrm rot="16200000" flipH="1">
            <a:off x="1672759" y="2630872"/>
            <a:ext cx="1272754" cy="1095567"/>
          </a:xfrm>
          <a:prstGeom prst="bentConnector3">
            <a:avLst>
              <a:gd name="adj1" fmla="val 73948"/>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64" name="コネクタ: カギ線 63">
            <a:extLst>
              <a:ext uri="{FF2B5EF4-FFF2-40B4-BE49-F238E27FC236}">
                <a16:creationId xmlns:a16="http://schemas.microsoft.com/office/drawing/2014/main" id="{BE691B25-EEFF-41C2-8F8B-3171B7BF18B3}"/>
              </a:ext>
            </a:extLst>
          </p:cNvPr>
          <p:cNvCxnSpPr>
            <a:cxnSpLocks/>
            <a:stCxn id="3" idx="2"/>
            <a:endCxn id="32" idx="1"/>
          </p:cNvCxnSpPr>
          <p:nvPr/>
        </p:nvCxnSpPr>
        <p:spPr>
          <a:xfrm rot="16200000" flipH="1">
            <a:off x="6593553" y="541921"/>
            <a:ext cx="117165" cy="1517211"/>
          </a:xfrm>
          <a:prstGeom prst="bentConnector2">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65" name="コネクタ: カギ線 64">
            <a:extLst>
              <a:ext uri="{FF2B5EF4-FFF2-40B4-BE49-F238E27FC236}">
                <a16:creationId xmlns:a16="http://schemas.microsoft.com/office/drawing/2014/main" id="{6CD1361B-96F0-4226-9649-F2C250CC8998}"/>
              </a:ext>
            </a:extLst>
          </p:cNvPr>
          <p:cNvCxnSpPr>
            <a:cxnSpLocks/>
            <a:stCxn id="3" idx="2"/>
            <a:endCxn id="21" idx="0"/>
          </p:cNvCxnSpPr>
          <p:nvPr/>
        </p:nvCxnSpPr>
        <p:spPr>
          <a:xfrm rot="5400000">
            <a:off x="3442808" y="-439509"/>
            <a:ext cx="769269" cy="4132177"/>
          </a:xfrm>
          <a:prstGeom prst="bentConnector3">
            <a:avLst>
              <a:gd name="adj1" fmla="val 59323"/>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68" name="コネクタ: カギ線 67">
            <a:extLst>
              <a:ext uri="{FF2B5EF4-FFF2-40B4-BE49-F238E27FC236}">
                <a16:creationId xmlns:a16="http://schemas.microsoft.com/office/drawing/2014/main" id="{B8F8865B-F6B6-4E29-AFA6-8D6E091BDBA4}"/>
              </a:ext>
            </a:extLst>
          </p:cNvPr>
          <p:cNvCxnSpPr>
            <a:cxnSpLocks/>
            <a:stCxn id="3" idx="2"/>
            <a:endCxn id="22" idx="0"/>
          </p:cNvCxnSpPr>
          <p:nvPr/>
        </p:nvCxnSpPr>
        <p:spPr>
          <a:xfrm rot="5400000">
            <a:off x="5461758" y="1572931"/>
            <a:ext cx="762758" cy="100787"/>
          </a:xfrm>
          <a:prstGeom prst="bentConnector3">
            <a:avLst>
              <a:gd name="adj1" fmla="val 60578"/>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71" name="コネクタ: カギ線 70">
            <a:extLst>
              <a:ext uri="{FF2B5EF4-FFF2-40B4-BE49-F238E27FC236}">
                <a16:creationId xmlns:a16="http://schemas.microsoft.com/office/drawing/2014/main" id="{4E35B5D1-DCFA-48EA-BF67-88BE3D4B75F8}"/>
              </a:ext>
            </a:extLst>
          </p:cNvPr>
          <p:cNvCxnSpPr>
            <a:cxnSpLocks/>
            <a:stCxn id="3" idx="2"/>
            <a:endCxn id="29" idx="0"/>
          </p:cNvCxnSpPr>
          <p:nvPr/>
        </p:nvCxnSpPr>
        <p:spPr>
          <a:xfrm rot="16200000" flipH="1">
            <a:off x="7858401" y="-722926"/>
            <a:ext cx="802446" cy="4732188"/>
          </a:xfrm>
          <a:prstGeom prst="bentConnector3">
            <a:avLst>
              <a:gd name="adj1" fmla="val 57820"/>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76" name="コネクタ: カギ線 75">
            <a:extLst>
              <a:ext uri="{FF2B5EF4-FFF2-40B4-BE49-F238E27FC236}">
                <a16:creationId xmlns:a16="http://schemas.microsoft.com/office/drawing/2014/main" id="{AD466A03-A941-441E-9459-199CF516C2E0}"/>
              </a:ext>
            </a:extLst>
          </p:cNvPr>
          <p:cNvCxnSpPr>
            <a:cxnSpLocks/>
            <a:stCxn id="29" idx="2"/>
            <a:endCxn id="30" idx="0"/>
          </p:cNvCxnSpPr>
          <p:nvPr/>
        </p:nvCxnSpPr>
        <p:spPr>
          <a:xfrm rot="16200000" flipH="1">
            <a:off x="10403039" y="2727430"/>
            <a:ext cx="448390" cy="3033"/>
          </a:xfrm>
          <a:prstGeom prst="bentConnector3">
            <a:avLst>
              <a:gd name="adj1" fmla="val 50000"/>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84" name="コネクタ: カギ線 83">
            <a:extLst>
              <a:ext uri="{FF2B5EF4-FFF2-40B4-BE49-F238E27FC236}">
                <a16:creationId xmlns:a16="http://schemas.microsoft.com/office/drawing/2014/main" id="{E62A42A8-B67B-4288-9F70-B180F2B04A84}"/>
              </a:ext>
            </a:extLst>
          </p:cNvPr>
          <p:cNvCxnSpPr>
            <a:cxnSpLocks/>
            <a:stCxn id="22" idx="3"/>
            <a:endCxn id="6" idx="1"/>
          </p:cNvCxnSpPr>
          <p:nvPr/>
        </p:nvCxnSpPr>
        <p:spPr>
          <a:xfrm>
            <a:off x="7627276" y="2270236"/>
            <a:ext cx="311754" cy="3115"/>
          </a:xfrm>
          <a:prstGeom prst="bentConnector3">
            <a:avLst>
              <a:gd name="adj1" fmla="val 50000"/>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87" name="コネクタ: カギ線 86">
            <a:extLst>
              <a:ext uri="{FF2B5EF4-FFF2-40B4-BE49-F238E27FC236}">
                <a16:creationId xmlns:a16="http://schemas.microsoft.com/office/drawing/2014/main" id="{D3599F08-5D16-4EEE-BAC0-81082B49DDE1}"/>
              </a:ext>
            </a:extLst>
          </p:cNvPr>
          <p:cNvCxnSpPr>
            <a:cxnSpLocks/>
            <a:stCxn id="6" idx="2"/>
            <a:endCxn id="14" idx="0"/>
          </p:cNvCxnSpPr>
          <p:nvPr/>
        </p:nvCxnSpPr>
        <p:spPr>
          <a:xfrm rot="5400000">
            <a:off x="8421493" y="2753701"/>
            <a:ext cx="439052" cy="2625"/>
          </a:xfrm>
          <a:prstGeom prst="bentConnector3">
            <a:avLst>
              <a:gd name="adj1" fmla="val 50000"/>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90" name="コネクタ: カギ線 89">
            <a:extLst>
              <a:ext uri="{FF2B5EF4-FFF2-40B4-BE49-F238E27FC236}">
                <a16:creationId xmlns:a16="http://schemas.microsoft.com/office/drawing/2014/main" id="{49A63092-FE50-4C9A-82AF-724C9F2464FD}"/>
              </a:ext>
            </a:extLst>
          </p:cNvPr>
          <p:cNvCxnSpPr>
            <a:cxnSpLocks/>
            <a:stCxn id="14" idx="2"/>
            <a:endCxn id="10" idx="0"/>
          </p:cNvCxnSpPr>
          <p:nvPr/>
        </p:nvCxnSpPr>
        <p:spPr>
          <a:xfrm rot="5400000">
            <a:off x="8447619" y="3626803"/>
            <a:ext cx="383990" cy="185"/>
          </a:xfrm>
          <a:prstGeom prst="bentConnector3">
            <a:avLst>
              <a:gd name="adj1" fmla="val 50000"/>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2" name="正方形/長方形 21">
            <a:extLst>
              <a:ext uri="{FF2B5EF4-FFF2-40B4-BE49-F238E27FC236}">
                <a16:creationId xmlns:a16="http://schemas.microsoft.com/office/drawing/2014/main" id="{E54CAD98-FC64-429B-9272-240C4D117C6B}"/>
              </a:ext>
            </a:extLst>
          </p:cNvPr>
          <p:cNvSpPr/>
          <p:nvPr/>
        </p:nvSpPr>
        <p:spPr>
          <a:xfrm>
            <a:off x="3958209" y="2004703"/>
            <a:ext cx="3669067" cy="531065"/>
          </a:xfrm>
          <a:prstGeom prst="rect">
            <a:avLst/>
          </a:prstGeom>
          <a:solidFill>
            <a:schemeClr val="bg1"/>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tIns="36000" bIns="36000" rtlCol="0" anchor="ctr"/>
          <a:lstStyle/>
          <a:p>
            <a:pPr algn="ctr"/>
            <a:r>
              <a:rPr kumimoji="1" lang="ja-JP" altLang="en-US" sz="1200">
                <a:solidFill>
                  <a:schemeClr val="tx1"/>
                </a:solidFill>
              </a:rPr>
              <a:t>開発統括</a:t>
            </a:r>
            <a:endParaRPr kumimoji="1" lang="en-US" altLang="ja-JP" sz="1200">
              <a:solidFill>
                <a:schemeClr val="tx1"/>
              </a:solidFill>
            </a:endParaRPr>
          </a:p>
          <a:p>
            <a:pPr algn="ctr"/>
            <a:r>
              <a:rPr lang="en-US" altLang="ja-JP" sz="1200">
                <a:solidFill>
                  <a:schemeClr val="tx1"/>
                </a:solidFill>
              </a:rPr>
              <a:t>DD</a:t>
            </a:r>
            <a:r>
              <a:rPr lang="ja-JP" altLang="en-US" sz="1200">
                <a:solidFill>
                  <a:schemeClr val="tx1"/>
                </a:solidFill>
              </a:rPr>
              <a:t>倉岡</a:t>
            </a:r>
            <a:r>
              <a:rPr lang="en-US" altLang="ja-JP" sz="1200">
                <a:solidFill>
                  <a:schemeClr val="tx1"/>
                </a:solidFill>
              </a:rPr>
              <a:t>/</a:t>
            </a:r>
            <a:r>
              <a:rPr lang="ja-JP" altLang="en-US" sz="1200">
                <a:solidFill>
                  <a:schemeClr val="tx1"/>
                </a:solidFill>
              </a:rPr>
              <a:t>田島</a:t>
            </a:r>
            <a:endParaRPr kumimoji="1" lang="en-US" altLang="ja-JP" sz="1200">
              <a:solidFill>
                <a:schemeClr val="tx1"/>
              </a:solidFill>
            </a:endParaRPr>
          </a:p>
        </p:txBody>
      </p:sp>
      <p:sp>
        <p:nvSpPr>
          <p:cNvPr id="37" name="正方形/長方形 36">
            <a:extLst>
              <a:ext uri="{FF2B5EF4-FFF2-40B4-BE49-F238E27FC236}">
                <a16:creationId xmlns:a16="http://schemas.microsoft.com/office/drawing/2014/main" id="{E0A8C932-BF79-45DB-8B0D-A6AAF951719E}"/>
              </a:ext>
            </a:extLst>
          </p:cNvPr>
          <p:cNvSpPr/>
          <p:nvPr/>
        </p:nvSpPr>
        <p:spPr>
          <a:xfrm>
            <a:off x="6313719" y="3816548"/>
            <a:ext cx="658380" cy="2049681"/>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tIns="36000" bIns="36000" rtlCol="0" anchor="ctr"/>
          <a:lstStyle/>
          <a:p>
            <a:pPr algn="ctr"/>
            <a:r>
              <a:rPr kumimoji="1" lang="en-US" altLang="ja-JP" sz="1200">
                <a:solidFill>
                  <a:schemeClr val="tx1"/>
                </a:solidFill>
              </a:rPr>
              <a:t>NSSOL</a:t>
            </a:r>
          </a:p>
        </p:txBody>
      </p:sp>
      <p:sp>
        <p:nvSpPr>
          <p:cNvPr id="40" name="正方形/長方形 39">
            <a:extLst>
              <a:ext uri="{FF2B5EF4-FFF2-40B4-BE49-F238E27FC236}">
                <a16:creationId xmlns:a16="http://schemas.microsoft.com/office/drawing/2014/main" id="{62E38A1B-5E75-4855-B58F-8BCC0FFFAF69}"/>
              </a:ext>
            </a:extLst>
          </p:cNvPr>
          <p:cNvSpPr/>
          <p:nvPr/>
        </p:nvSpPr>
        <p:spPr>
          <a:xfrm>
            <a:off x="7018138" y="3816547"/>
            <a:ext cx="658380" cy="2049681"/>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tIns="36000" bIns="36000" rtlCol="0" anchor="ctr"/>
          <a:lstStyle/>
          <a:p>
            <a:pPr algn="ctr"/>
            <a:r>
              <a:rPr kumimoji="1" lang="en-US" altLang="ja-JP" sz="1200">
                <a:solidFill>
                  <a:schemeClr val="tx1"/>
                </a:solidFill>
              </a:rPr>
              <a:t>CCT</a:t>
            </a:r>
          </a:p>
        </p:txBody>
      </p:sp>
      <p:sp>
        <p:nvSpPr>
          <p:cNvPr id="41" name="正方形/長方形 40">
            <a:extLst>
              <a:ext uri="{FF2B5EF4-FFF2-40B4-BE49-F238E27FC236}">
                <a16:creationId xmlns:a16="http://schemas.microsoft.com/office/drawing/2014/main" id="{A2E505AD-C3E0-4FA3-99EF-C432A3D13E94}"/>
              </a:ext>
            </a:extLst>
          </p:cNvPr>
          <p:cNvSpPr/>
          <p:nvPr/>
        </p:nvSpPr>
        <p:spPr>
          <a:xfrm>
            <a:off x="5597921" y="3816547"/>
            <a:ext cx="658380" cy="2049681"/>
          </a:xfrm>
          <a:prstGeom prst="rect">
            <a:avLst/>
          </a:prstGeom>
          <a:solidFill>
            <a:schemeClr val="bg1"/>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tIns="36000" bIns="36000" rtlCol="0" anchor="ctr"/>
          <a:lstStyle/>
          <a:p>
            <a:pPr algn="ctr"/>
            <a:r>
              <a:rPr kumimoji="1" lang="en-US" altLang="ja-JP" sz="1200">
                <a:solidFill>
                  <a:schemeClr val="tx1"/>
                </a:solidFill>
              </a:rPr>
              <a:t>ULS</a:t>
            </a:r>
          </a:p>
        </p:txBody>
      </p:sp>
      <p:sp>
        <p:nvSpPr>
          <p:cNvPr id="42" name="正方形/長方形 41">
            <a:extLst>
              <a:ext uri="{FF2B5EF4-FFF2-40B4-BE49-F238E27FC236}">
                <a16:creationId xmlns:a16="http://schemas.microsoft.com/office/drawing/2014/main" id="{31F23EEA-CD42-4495-B188-388E021459B8}"/>
              </a:ext>
            </a:extLst>
          </p:cNvPr>
          <p:cNvSpPr/>
          <p:nvPr/>
        </p:nvSpPr>
        <p:spPr>
          <a:xfrm>
            <a:off x="4096912" y="3816547"/>
            <a:ext cx="658380" cy="2049681"/>
          </a:xfrm>
          <a:prstGeom prst="rect">
            <a:avLst/>
          </a:prstGeom>
          <a:solidFill>
            <a:schemeClr val="bg1"/>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tIns="36000" bIns="36000" rtlCol="0" anchor="ctr"/>
          <a:lstStyle/>
          <a:p>
            <a:pPr algn="ctr"/>
            <a:r>
              <a:rPr kumimoji="1" lang="en-US" altLang="ja-JP" sz="1200">
                <a:solidFill>
                  <a:schemeClr val="tx1"/>
                </a:solidFill>
              </a:rPr>
              <a:t>ISID</a:t>
            </a:r>
          </a:p>
        </p:txBody>
      </p:sp>
      <p:sp>
        <p:nvSpPr>
          <p:cNvPr id="43" name="正方形/長方形 42">
            <a:extLst>
              <a:ext uri="{FF2B5EF4-FFF2-40B4-BE49-F238E27FC236}">
                <a16:creationId xmlns:a16="http://schemas.microsoft.com/office/drawing/2014/main" id="{1092D74E-B943-4EE7-8907-45E7B4048663}"/>
              </a:ext>
            </a:extLst>
          </p:cNvPr>
          <p:cNvSpPr/>
          <p:nvPr/>
        </p:nvSpPr>
        <p:spPr>
          <a:xfrm>
            <a:off x="4846264" y="3816547"/>
            <a:ext cx="658380" cy="2049681"/>
          </a:xfrm>
          <a:prstGeom prst="rect">
            <a:avLst/>
          </a:prstGeom>
          <a:solidFill>
            <a:schemeClr val="bg1"/>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tIns="36000" bIns="36000" rtlCol="0" anchor="ctr"/>
          <a:lstStyle/>
          <a:p>
            <a:pPr algn="ctr"/>
            <a:r>
              <a:rPr kumimoji="1" lang="en-US" altLang="ja-JP" sz="1200">
                <a:solidFill>
                  <a:schemeClr val="tx1"/>
                </a:solidFill>
              </a:rPr>
              <a:t>SUN</a:t>
            </a:r>
            <a:r>
              <a:rPr kumimoji="1" lang="ja-JP" altLang="en-US" sz="1200">
                <a:solidFill>
                  <a:schemeClr val="tx1"/>
                </a:solidFill>
              </a:rPr>
              <a:t>＊</a:t>
            </a:r>
            <a:endParaRPr kumimoji="1" lang="en-US" altLang="ja-JP" sz="1200">
              <a:solidFill>
                <a:schemeClr val="tx1"/>
              </a:solidFill>
            </a:endParaRPr>
          </a:p>
        </p:txBody>
      </p:sp>
      <p:sp>
        <p:nvSpPr>
          <p:cNvPr id="47" name="正方形/長方形 46">
            <a:extLst>
              <a:ext uri="{FF2B5EF4-FFF2-40B4-BE49-F238E27FC236}">
                <a16:creationId xmlns:a16="http://schemas.microsoft.com/office/drawing/2014/main" id="{966F6211-B8EF-47DF-914A-8D24ECD9F38E}"/>
              </a:ext>
            </a:extLst>
          </p:cNvPr>
          <p:cNvSpPr/>
          <p:nvPr/>
        </p:nvSpPr>
        <p:spPr>
          <a:xfrm>
            <a:off x="6306004" y="3146620"/>
            <a:ext cx="658380" cy="324969"/>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tIns="36000" bIns="36000" rtlCol="0" anchor="ctr"/>
          <a:lstStyle/>
          <a:p>
            <a:pPr algn="ctr"/>
            <a:r>
              <a:rPr kumimoji="1" lang="en-US" altLang="ja-JP" sz="1200">
                <a:solidFill>
                  <a:schemeClr val="tx1"/>
                </a:solidFill>
              </a:rPr>
              <a:t>NSSOL</a:t>
            </a:r>
          </a:p>
        </p:txBody>
      </p:sp>
      <p:sp>
        <p:nvSpPr>
          <p:cNvPr id="48" name="正方形/長方形 47">
            <a:extLst>
              <a:ext uri="{FF2B5EF4-FFF2-40B4-BE49-F238E27FC236}">
                <a16:creationId xmlns:a16="http://schemas.microsoft.com/office/drawing/2014/main" id="{9A7F8270-9BA5-44CF-ADB0-B88B016B8FDD}"/>
              </a:ext>
            </a:extLst>
          </p:cNvPr>
          <p:cNvSpPr/>
          <p:nvPr/>
        </p:nvSpPr>
        <p:spPr>
          <a:xfrm>
            <a:off x="7010423" y="3146619"/>
            <a:ext cx="658380" cy="324969"/>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tIns="36000" bIns="36000" rtlCol="0" anchor="ctr"/>
          <a:lstStyle/>
          <a:p>
            <a:pPr algn="ctr"/>
            <a:r>
              <a:rPr kumimoji="1" lang="en-US" altLang="ja-JP" sz="1200">
                <a:solidFill>
                  <a:schemeClr val="tx1"/>
                </a:solidFill>
              </a:rPr>
              <a:t>CCT</a:t>
            </a:r>
          </a:p>
        </p:txBody>
      </p:sp>
      <p:sp>
        <p:nvSpPr>
          <p:cNvPr id="49" name="正方形/長方形 48">
            <a:extLst>
              <a:ext uri="{FF2B5EF4-FFF2-40B4-BE49-F238E27FC236}">
                <a16:creationId xmlns:a16="http://schemas.microsoft.com/office/drawing/2014/main" id="{79C423CB-3166-49B6-9FFE-23320384F093}"/>
              </a:ext>
            </a:extLst>
          </p:cNvPr>
          <p:cNvSpPr/>
          <p:nvPr/>
        </p:nvSpPr>
        <p:spPr>
          <a:xfrm>
            <a:off x="5599170" y="3146619"/>
            <a:ext cx="658380" cy="324969"/>
          </a:xfrm>
          <a:prstGeom prst="rect">
            <a:avLst/>
          </a:prstGeom>
          <a:solidFill>
            <a:schemeClr val="bg1"/>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tIns="36000" bIns="36000" rtlCol="0" anchor="ctr"/>
          <a:lstStyle/>
          <a:p>
            <a:pPr algn="ctr"/>
            <a:r>
              <a:rPr kumimoji="1" lang="en-US" altLang="ja-JP" sz="1200">
                <a:solidFill>
                  <a:schemeClr val="tx1"/>
                </a:solidFill>
              </a:rPr>
              <a:t>ULS</a:t>
            </a:r>
          </a:p>
        </p:txBody>
      </p:sp>
      <p:sp>
        <p:nvSpPr>
          <p:cNvPr id="50" name="正方形/長方形 49">
            <a:extLst>
              <a:ext uri="{FF2B5EF4-FFF2-40B4-BE49-F238E27FC236}">
                <a16:creationId xmlns:a16="http://schemas.microsoft.com/office/drawing/2014/main" id="{FF42DC95-A4B5-494E-A6B5-5C6F504DC120}"/>
              </a:ext>
            </a:extLst>
          </p:cNvPr>
          <p:cNvSpPr/>
          <p:nvPr/>
        </p:nvSpPr>
        <p:spPr>
          <a:xfrm>
            <a:off x="4098162" y="3146619"/>
            <a:ext cx="658380" cy="324969"/>
          </a:xfrm>
          <a:prstGeom prst="rect">
            <a:avLst/>
          </a:prstGeom>
          <a:solidFill>
            <a:schemeClr val="bg1"/>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tIns="36000" bIns="36000" rtlCol="0" anchor="ctr"/>
          <a:lstStyle/>
          <a:p>
            <a:pPr algn="ctr"/>
            <a:r>
              <a:rPr kumimoji="1" lang="en-US" altLang="ja-JP" sz="1200">
                <a:solidFill>
                  <a:schemeClr val="tx1"/>
                </a:solidFill>
              </a:rPr>
              <a:t>ISID</a:t>
            </a:r>
          </a:p>
        </p:txBody>
      </p:sp>
      <p:sp>
        <p:nvSpPr>
          <p:cNvPr id="51" name="正方形/長方形 50">
            <a:extLst>
              <a:ext uri="{FF2B5EF4-FFF2-40B4-BE49-F238E27FC236}">
                <a16:creationId xmlns:a16="http://schemas.microsoft.com/office/drawing/2014/main" id="{99C42368-80E1-4777-A5A7-F5AB8C751AEA}"/>
              </a:ext>
            </a:extLst>
          </p:cNvPr>
          <p:cNvSpPr/>
          <p:nvPr/>
        </p:nvSpPr>
        <p:spPr>
          <a:xfrm>
            <a:off x="4847513" y="3146619"/>
            <a:ext cx="658380" cy="324969"/>
          </a:xfrm>
          <a:prstGeom prst="rect">
            <a:avLst/>
          </a:prstGeom>
          <a:solidFill>
            <a:schemeClr val="bg1"/>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tIns="36000" bIns="36000" rtlCol="0" anchor="ctr"/>
          <a:lstStyle/>
          <a:p>
            <a:pPr algn="ctr"/>
            <a:r>
              <a:rPr kumimoji="1" lang="en-US" altLang="ja-JP" sz="1200">
                <a:solidFill>
                  <a:schemeClr val="tx1"/>
                </a:solidFill>
              </a:rPr>
              <a:t>SUN</a:t>
            </a:r>
            <a:r>
              <a:rPr kumimoji="1" lang="ja-JP" altLang="en-US" sz="1200">
                <a:solidFill>
                  <a:schemeClr val="tx1"/>
                </a:solidFill>
              </a:rPr>
              <a:t>＊</a:t>
            </a:r>
            <a:endParaRPr kumimoji="1" lang="en-US" altLang="ja-JP" sz="1200">
              <a:solidFill>
                <a:schemeClr val="tx1"/>
              </a:solidFill>
            </a:endParaRPr>
          </a:p>
        </p:txBody>
      </p:sp>
      <p:cxnSp>
        <p:nvCxnSpPr>
          <p:cNvPr id="102" name="コネクタ: カギ線 101">
            <a:extLst>
              <a:ext uri="{FF2B5EF4-FFF2-40B4-BE49-F238E27FC236}">
                <a16:creationId xmlns:a16="http://schemas.microsoft.com/office/drawing/2014/main" id="{5C94809A-74FD-44D4-A402-B9D644B7181C}"/>
              </a:ext>
            </a:extLst>
          </p:cNvPr>
          <p:cNvCxnSpPr>
            <a:cxnSpLocks/>
            <a:stCxn id="51" idx="0"/>
            <a:endCxn id="49" idx="0"/>
          </p:cNvCxnSpPr>
          <p:nvPr/>
        </p:nvCxnSpPr>
        <p:spPr>
          <a:xfrm rot="5400000" flipH="1" flipV="1">
            <a:off x="5552531" y="2770791"/>
            <a:ext cx="12700" cy="751657"/>
          </a:xfrm>
          <a:prstGeom prst="bentConnector3">
            <a:avLst>
              <a:gd name="adj1" fmla="val 1800000"/>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05" name="コネクタ: カギ線 104">
            <a:extLst>
              <a:ext uri="{FF2B5EF4-FFF2-40B4-BE49-F238E27FC236}">
                <a16:creationId xmlns:a16="http://schemas.microsoft.com/office/drawing/2014/main" id="{F2BDD7AC-A490-4BA2-861B-DA241A29FFE8}"/>
              </a:ext>
            </a:extLst>
          </p:cNvPr>
          <p:cNvCxnSpPr>
            <a:cxnSpLocks/>
            <a:stCxn id="50" idx="0"/>
            <a:endCxn id="51" idx="0"/>
          </p:cNvCxnSpPr>
          <p:nvPr/>
        </p:nvCxnSpPr>
        <p:spPr>
          <a:xfrm rot="5400000" flipH="1" flipV="1">
            <a:off x="4802027" y="2771944"/>
            <a:ext cx="12700" cy="749351"/>
          </a:xfrm>
          <a:prstGeom prst="bentConnector3">
            <a:avLst>
              <a:gd name="adj1" fmla="val 1800000"/>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08" name="コネクタ: カギ線 107">
            <a:extLst>
              <a:ext uri="{FF2B5EF4-FFF2-40B4-BE49-F238E27FC236}">
                <a16:creationId xmlns:a16="http://schemas.microsoft.com/office/drawing/2014/main" id="{D95CB552-E9A4-4471-A3BE-6A20CAFDA9CA}"/>
              </a:ext>
            </a:extLst>
          </p:cNvPr>
          <p:cNvCxnSpPr>
            <a:cxnSpLocks/>
            <a:stCxn id="49" idx="0"/>
            <a:endCxn id="22" idx="2"/>
          </p:cNvCxnSpPr>
          <p:nvPr/>
        </p:nvCxnSpPr>
        <p:spPr>
          <a:xfrm rot="16200000" flipV="1">
            <a:off x="5555127" y="2773385"/>
            <a:ext cx="610851" cy="135617"/>
          </a:xfrm>
          <a:prstGeom prst="bentConnector3">
            <a:avLst>
              <a:gd name="adj1" fmla="val 36792"/>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13" name="コネクタ: カギ線 112">
            <a:extLst>
              <a:ext uri="{FF2B5EF4-FFF2-40B4-BE49-F238E27FC236}">
                <a16:creationId xmlns:a16="http://schemas.microsoft.com/office/drawing/2014/main" id="{1B386B93-8D7D-411F-9B6C-A3E22D3FBD50}"/>
              </a:ext>
            </a:extLst>
          </p:cNvPr>
          <p:cNvCxnSpPr>
            <a:cxnSpLocks/>
            <a:stCxn id="48" idx="0"/>
            <a:endCxn id="22" idx="2"/>
          </p:cNvCxnSpPr>
          <p:nvPr/>
        </p:nvCxnSpPr>
        <p:spPr>
          <a:xfrm rot="16200000" flipV="1">
            <a:off x="6260753" y="2067759"/>
            <a:ext cx="610851" cy="1546870"/>
          </a:xfrm>
          <a:prstGeom prst="bentConnector3">
            <a:avLst>
              <a:gd name="adj1" fmla="val 36792"/>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16" name="コネクタ: カギ線 115">
            <a:extLst>
              <a:ext uri="{FF2B5EF4-FFF2-40B4-BE49-F238E27FC236}">
                <a16:creationId xmlns:a16="http://schemas.microsoft.com/office/drawing/2014/main" id="{B598364A-B9C4-4D2A-9A3B-6D0913D254CA}"/>
              </a:ext>
            </a:extLst>
          </p:cNvPr>
          <p:cNvCxnSpPr>
            <a:cxnSpLocks/>
            <a:stCxn id="47" idx="0"/>
            <a:endCxn id="48" idx="0"/>
          </p:cNvCxnSpPr>
          <p:nvPr/>
        </p:nvCxnSpPr>
        <p:spPr>
          <a:xfrm rot="5400000" flipH="1" flipV="1">
            <a:off x="6987403" y="2794411"/>
            <a:ext cx="1" cy="704419"/>
          </a:xfrm>
          <a:prstGeom prst="bentConnector3">
            <a:avLst>
              <a:gd name="adj1" fmla="val 22860100000"/>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24" name="コネクタ: カギ線 123">
            <a:extLst>
              <a:ext uri="{FF2B5EF4-FFF2-40B4-BE49-F238E27FC236}">
                <a16:creationId xmlns:a16="http://schemas.microsoft.com/office/drawing/2014/main" id="{E9DABB65-6501-4F7B-99D2-D91EA609BC0A}"/>
              </a:ext>
            </a:extLst>
          </p:cNvPr>
          <p:cNvCxnSpPr>
            <a:cxnSpLocks/>
            <a:stCxn id="47" idx="2"/>
            <a:endCxn id="37" idx="0"/>
          </p:cNvCxnSpPr>
          <p:nvPr/>
        </p:nvCxnSpPr>
        <p:spPr>
          <a:xfrm rot="16200000" flipH="1">
            <a:off x="6466572" y="3640210"/>
            <a:ext cx="344959" cy="7715"/>
          </a:xfrm>
          <a:prstGeom prst="bentConnector3">
            <a:avLst>
              <a:gd name="adj1" fmla="val 50000"/>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28" name="コネクタ: カギ線 127">
            <a:extLst>
              <a:ext uri="{FF2B5EF4-FFF2-40B4-BE49-F238E27FC236}">
                <a16:creationId xmlns:a16="http://schemas.microsoft.com/office/drawing/2014/main" id="{7110F016-5935-4316-A32B-F5D177614850}"/>
              </a:ext>
            </a:extLst>
          </p:cNvPr>
          <p:cNvCxnSpPr>
            <a:cxnSpLocks/>
            <a:stCxn id="48" idx="2"/>
            <a:endCxn id="40" idx="0"/>
          </p:cNvCxnSpPr>
          <p:nvPr/>
        </p:nvCxnSpPr>
        <p:spPr>
          <a:xfrm rot="16200000" flipH="1">
            <a:off x="7170991" y="3640209"/>
            <a:ext cx="344959" cy="7715"/>
          </a:xfrm>
          <a:prstGeom prst="bentConnector3">
            <a:avLst>
              <a:gd name="adj1" fmla="val 50000"/>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31" name="コネクタ: カギ線 130">
            <a:extLst>
              <a:ext uri="{FF2B5EF4-FFF2-40B4-BE49-F238E27FC236}">
                <a16:creationId xmlns:a16="http://schemas.microsoft.com/office/drawing/2014/main" id="{DFB7DE86-DEB3-483E-9283-D71FBE1ADA51}"/>
              </a:ext>
            </a:extLst>
          </p:cNvPr>
          <p:cNvCxnSpPr>
            <a:cxnSpLocks/>
            <a:stCxn id="49" idx="2"/>
            <a:endCxn id="41" idx="0"/>
          </p:cNvCxnSpPr>
          <p:nvPr/>
        </p:nvCxnSpPr>
        <p:spPr>
          <a:xfrm rot="5400000">
            <a:off x="5755257" y="3643443"/>
            <a:ext cx="344959" cy="1249"/>
          </a:xfrm>
          <a:prstGeom prst="bentConnector3">
            <a:avLst>
              <a:gd name="adj1" fmla="val 50000"/>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34" name="コネクタ: カギ線 133">
            <a:extLst>
              <a:ext uri="{FF2B5EF4-FFF2-40B4-BE49-F238E27FC236}">
                <a16:creationId xmlns:a16="http://schemas.microsoft.com/office/drawing/2014/main" id="{62E8C6D7-B51A-4B91-A8C9-5EB7A75726A0}"/>
              </a:ext>
            </a:extLst>
          </p:cNvPr>
          <p:cNvCxnSpPr>
            <a:cxnSpLocks/>
            <a:stCxn id="50" idx="2"/>
            <a:endCxn id="42" idx="0"/>
          </p:cNvCxnSpPr>
          <p:nvPr/>
        </p:nvCxnSpPr>
        <p:spPr>
          <a:xfrm rot="5400000">
            <a:off x="4254248" y="3643442"/>
            <a:ext cx="344959" cy="1250"/>
          </a:xfrm>
          <a:prstGeom prst="bentConnector3">
            <a:avLst>
              <a:gd name="adj1" fmla="val 50000"/>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37" name="コネクタ: カギ線 136">
            <a:extLst>
              <a:ext uri="{FF2B5EF4-FFF2-40B4-BE49-F238E27FC236}">
                <a16:creationId xmlns:a16="http://schemas.microsoft.com/office/drawing/2014/main" id="{3372036D-E697-4353-A3BD-F76E63BB7BC5}"/>
              </a:ext>
            </a:extLst>
          </p:cNvPr>
          <p:cNvCxnSpPr>
            <a:cxnSpLocks/>
            <a:stCxn id="51" idx="2"/>
            <a:endCxn id="43" idx="0"/>
          </p:cNvCxnSpPr>
          <p:nvPr/>
        </p:nvCxnSpPr>
        <p:spPr>
          <a:xfrm rot="5400000">
            <a:off x="5003600" y="3643443"/>
            <a:ext cx="344959" cy="1249"/>
          </a:xfrm>
          <a:prstGeom prst="bentConnector3">
            <a:avLst>
              <a:gd name="adj1" fmla="val 50000"/>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43" name="正方形/長方形 142">
            <a:extLst>
              <a:ext uri="{FF2B5EF4-FFF2-40B4-BE49-F238E27FC236}">
                <a16:creationId xmlns:a16="http://schemas.microsoft.com/office/drawing/2014/main" id="{E877D5D5-68E6-485B-9AD4-7026AB5CC006}"/>
              </a:ext>
            </a:extLst>
          </p:cNvPr>
          <p:cNvSpPr/>
          <p:nvPr/>
        </p:nvSpPr>
        <p:spPr>
          <a:xfrm>
            <a:off x="9997424" y="3816962"/>
            <a:ext cx="1260555" cy="460361"/>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tIns="36000" bIns="36000" rtlCol="0" anchor="ctr"/>
          <a:lstStyle/>
          <a:p>
            <a:pPr algn="ctr"/>
            <a:r>
              <a:rPr kumimoji="1" lang="en-US" altLang="ja-JP" sz="1200">
                <a:solidFill>
                  <a:schemeClr val="tx1"/>
                </a:solidFill>
              </a:rPr>
              <a:t>TBD</a:t>
            </a:r>
          </a:p>
        </p:txBody>
      </p:sp>
      <p:sp>
        <p:nvSpPr>
          <p:cNvPr id="147" name="正方形/長方形 146">
            <a:extLst>
              <a:ext uri="{FF2B5EF4-FFF2-40B4-BE49-F238E27FC236}">
                <a16:creationId xmlns:a16="http://schemas.microsoft.com/office/drawing/2014/main" id="{0BABFF93-DEF6-4D61-BEE2-E26F54BD7D43}"/>
              </a:ext>
            </a:extLst>
          </p:cNvPr>
          <p:cNvSpPr/>
          <p:nvPr/>
        </p:nvSpPr>
        <p:spPr>
          <a:xfrm>
            <a:off x="708949" y="5204125"/>
            <a:ext cx="980170" cy="390456"/>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tIns="36000" bIns="36000" rtlCol="0" anchor="ctr"/>
          <a:lstStyle/>
          <a:p>
            <a:pPr algn="ctr"/>
            <a:r>
              <a:rPr kumimoji="1" lang="en-US" altLang="ja-JP" sz="1200">
                <a:solidFill>
                  <a:schemeClr val="tx1"/>
                </a:solidFill>
              </a:rPr>
              <a:t>TBD</a:t>
            </a:r>
          </a:p>
        </p:txBody>
      </p:sp>
      <p:sp>
        <p:nvSpPr>
          <p:cNvPr id="148" name="正方形/長方形 147">
            <a:extLst>
              <a:ext uri="{FF2B5EF4-FFF2-40B4-BE49-F238E27FC236}">
                <a16:creationId xmlns:a16="http://schemas.microsoft.com/office/drawing/2014/main" id="{A3E9633D-4800-4F26-9E92-434F6351918E}"/>
              </a:ext>
            </a:extLst>
          </p:cNvPr>
          <p:cNvSpPr/>
          <p:nvPr/>
        </p:nvSpPr>
        <p:spPr>
          <a:xfrm>
            <a:off x="2376948" y="5204125"/>
            <a:ext cx="980170" cy="390456"/>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tIns="36000" bIns="36000" rtlCol="0" anchor="ctr"/>
          <a:lstStyle/>
          <a:p>
            <a:pPr algn="ctr"/>
            <a:r>
              <a:rPr kumimoji="1" lang="en-US" altLang="ja-JP" sz="1200">
                <a:solidFill>
                  <a:schemeClr val="tx1"/>
                </a:solidFill>
              </a:rPr>
              <a:t>TBD</a:t>
            </a:r>
          </a:p>
        </p:txBody>
      </p:sp>
      <p:sp>
        <p:nvSpPr>
          <p:cNvPr id="149" name="正方形/長方形 148">
            <a:extLst>
              <a:ext uri="{FF2B5EF4-FFF2-40B4-BE49-F238E27FC236}">
                <a16:creationId xmlns:a16="http://schemas.microsoft.com/office/drawing/2014/main" id="{7754278C-0570-4127-BCDE-C78E04233BA5}"/>
              </a:ext>
            </a:extLst>
          </p:cNvPr>
          <p:cNvSpPr/>
          <p:nvPr/>
        </p:nvSpPr>
        <p:spPr>
          <a:xfrm>
            <a:off x="10466713" y="1044978"/>
            <a:ext cx="1384774" cy="390456"/>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tIns="36000" bIns="36000" rtlCol="0" anchor="ctr"/>
          <a:lstStyle/>
          <a:p>
            <a:pPr algn="ctr"/>
            <a:r>
              <a:rPr kumimoji="1" lang="en-US" altLang="ja-JP" sz="1200">
                <a:solidFill>
                  <a:schemeClr val="tx1"/>
                </a:solidFill>
              </a:rPr>
              <a:t>4</a:t>
            </a:r>
            <a:r>
              <a:rPr kumimoji="1" lang="ja-JP" altLang="en-US" sz="1200">
                <a:solidFill>
                  <a:schemeClr val="tx1"/>
                </a:solidFill>
              </a:rPr>
              <a:t>月以降体制増強</a:t>
            </a:r>
            <a:endParaRPr kumimoji="1" lang="en-US" altLang="ja-JP" sz="1200">
              <a:solidFill>
                <a:schemeClr val="tx1"/>
              </a:solidFill>
            </a:endParaRPr>
          </a:p>
        </p:txBody>
      </p:sp>
      <p:cxnSp>
        <p:nvCxnSpPr>
          <p:cNvPr id="99" name="コネクタ: カギ線 98">
            <a:extLst>
              <a:ext uri="{FF2B5EF4-FFF2-40B4-BE49-F238E27FC236}">
                <a16:creationId xmlns:a16="http://schemas.microsoft.com/office/drawing/2014/main" id="{0CBB4699-F438-4543-A3F3-B14171122841}"/>
              </a:ext>
            </a:extLst>
          </p:cNvPr>
          <p:cNvCxnSpPr>
            <a:cxnSpLocks/>
            <a:stCxn id="3" idx="2"/>
            <a:endCxn id="6" idx="0"/>
          </p:cNvCxnSpPr>
          <p:nvPr/>
        </p:nvCxnSpPr>
        <p:spPr>
          <a:xfrm rot="16200000" flipH="1">
            <a:off x="6883296" y="252178"/>
            <a:ext cx="769269" cy="2748801"/>
          </a:xfrm>
          <a:prstGeom prst="bentConnector3">
            <a:avLst>
              <a:gd name="adj1" fmla="val 50000"/>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95" name="直線コネクタ 94">
            <a:extLst>
              <a:ext uri="{FF2B5EF4-FFF2-40B4-BE49-F238E27FC236}">
                <a16:creationId xmlns:a16="http://schemas.microsoft.com/office/drawing/2014/main" id="{69617A2E-C730-4BB5-AA95-0A56B8CEF28C}"/>
              </a:ext>
            </a:extLst>
          </p:cNvPr>
          <p:cNvCxnSpPr>
            <a:cxnSpLocks/>
            <a:stCxn id="30" idx="2"/>
            <a:endCxn id="143" idx="0"/>
          </p:cNvCxnSpPr>
          <p:nvPr/>
        </p:nvCxnSpPr>
        <p:spPr>
          <a:xfrm flipH="1">
            <a:off x="10627702" y="3413503"/>
            <a:ext cx="1049" cy="403459"/>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26" name="直線コネクタ 125">
            <a:extLst>
              <a:ext uri="{FF2B5EF4-FFF2-40B4-BE49-F238E27FC236}">
                <a16:creationId xmlns:a16="http://schemas.microsoft.com/office/drawing/2014/main" id="{7BE0E1E9-A8E8-4BEA-AC85-6048FBAD1914}"/>
              </a:ext>
            </a:extLst>
          </p:cNvPr>
          <p:cNvCxnSpPr>
            <a:stCxn id="35" idx="3"/>
            <a:endCxn id="42" idx="1"/>
          </p:cNvCxnSpPr>
          <p:nvPr/>
        </p:nvCxnSpPr>
        <p:spPr>
          <a:xfrm>
            <a:off x="3680494" y="4840631"/>
            <a:ext cx="416418" cy="757"/>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575917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テキスト プレースホルダー 7">
            <a:extLst>
              <a:ext uri="{FF2B5EF4-FFF2-40B4-BE49-F238E27FC236}">
                <a16:creationId xmlns:a16="http://schemas.microsoft.com/office/drawing/2014/main" id="{E3353C5B-D1F4-0DC0-D676-475A26A6A12B}"/>
              </a:ext>
            </a:extLst>
          </p:cNvPr>
          <p:cNvSpPr>
            <a:spLocks noGrp="1"/>
          </p:cNvSpPr>
          <p:nvPr>
            <p:ph type="body" sz="quarter" idx="13"/>
          </p:nvPr>
        </p:nvSpPr>
        <p:spPr/>
        <p:txBody>
          <a:bodyPr/>
          <a:lstStyle/>
          <a:p>
            <a:r>
              <a:rPr lang="ja-JP" altLang="en-US" sz="2000" spc="-150">
                <a:solidFill>
                  <a:srgbClr val="44546A"/>
                </a:solidFill>
              </a:rPr>
              <a:t>必要なロールと体制規模予測（</a:t>
            </a:r>
            <a:r>
              <a:rPr lang="en-US" altLang="ja-JP" sz="2000" spc="-150">
                <a:solidFill>
                  <a:srgbClr val="44546A"/>
                </a:solidFill>
              </a:rPr>
              <a:t>B</a:t>
            </a:r>
            <a:r>
              <a:rPr lang="ja-JP" altLang="en-US" sz="2000" spc="-150">
                <a:solidFill>
                  <a:srgbClr val="44546A"/>
                </a:solidFill>
              </a:rPr>
              <a:t>領域のみ</a:t>
            </a:r>
            <a:r>
              <a:rPr lang="ja-JP" altLang="en-US" spc="-150">
                <a:solidFill>
                  <a:srgbClr val="44546A"/>
                </a:solidFill>
              </a:rPr>
              <a:t>） </a:t>
            </a:r>
            <a:r>
              <a:rPr lang="en-US" altLang="ja-JP" sz="2000" spc="-150">
                <a:solidFill>
                  <a:srgbClr val="44546A"/>
                </a:solidFill>
              </a:rPr>
              <a:t> 2023</a:t>
            </a:r>
            <a:r>
              <a:rPr lang="ja-JP" altLang="en-US" sz="2000" spc="-150">
                <a:solidFill>
                  <a:srgbClr val="44546A"/>
                </a:solidFill>
              </a:rPr>
              <a:t>年</a:t>
            </a:r>
            <a:r>
              <a:rPr lang="en-US" altLang="ja-JP" sz="2000" spc="-150">
                <a:solidFill>
                  <a:srgbClr val="44546A"/>
                </a:solidFill>
              </a:rPr>
              <a:t>4</a:t>
            </a:r>
            <a:r>
              <a:rPr lang="ja-JP" altLang="en-US" sz="2000" spc="-150">
                <a:solidFill>
                  <a:srgbClr val="44546A"/>
                </a:solidFill>
              </a:rPr>
              <a:t>月</a:t>
            </a:r>
            <a:r>
              <a:rPr lang="ja-JP" altLang="en-US" spc="-150">
                <a:solidFill>
                  <a:srgbClr val="44546A"/>
                </a:solidFill>
              </a:rPr>
              <a:t>時点でとれる体制</a:t>
            </a:r>
            <a:endParaRPr kumimoji="1" lang="ja-JP" altLang="en-US" sz="2000" b="1" i="0" u="none" strike="noStrike" kern="1200" cap="none" spc="-150" normalizeH="0" baseline="0" noProof="0">
              <a:ln>
                <a:noFill/>
              </a:ln>
              <a:solidFill>
                <a:srgbClr val="44546A"/>
              </a:solidFill>
              <a:effectLst/>
              <a:uLnTx/>
              <a:uFillTx/>
              <a:latin typeface="Arial" panose="020B0604020202020204" pitchFamily="34" charset="0"/>
              <a:ea typeface="游ゴシック" panose="020B0400000000000000" pitchFamily="50" charset="-128"/>
              <a:cs typeface="Arial" panose="020B0604020202020204" pitchFamily="34" charset="0"/>
            </a:endParaRPr>
          </a:p>
        </p:txBody>
      </p:sp>
      <p:sp>
        <p:nvSpPr>
          <p:cNvPr id="3" name="スライド番号プレースホルダー 2">
            <a:extLst>
              <a:ext uri="{FF2B5EF4-FFF2-40B4-BE49-F238E27FC236}">
                <a16:creationId xmlns:a16="http://schemas.microsoft.com/office/drawing/2014/main" id="{DFC23292-20AA-CD47-88E2-90E9530A8A98}"/>
              </a:ext>
            </a:extLst>
          </p:cNvPr>
          <p:cNvSpPr>
            <a:spLocks noGrp="1"/>
          </p:cNvSpPr>
          <p:nvPr>
            <p:ph type="sldNum" sz="quarter" idx="4"/>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6EA834DF-A61D-B84A-8218-DEE36C78816F}" type="slidenum">
              <a:rPr kumimoji="1" lang="ja-JP" altLang="en-US" sz="1200" b="0" i="0" u="none" strike="noStrike" kern="1200" cap="none" spc="0" normalizeH="0" baseline="0" noProof="0" smtClean="0">
                <a:ln>
                  <a:noFill/>
                </a:ln>
                <a:solidFill>
                  <a:srgbClr val="E7E6E6"/>
                </a:solidFill>
                <a:effectLst/>
                <a:uLnTx/>
                <a:uFillTx/>
                <a:latin typeface="游ゴシック"/>
                <a:ea typeface="游ゴシック"/>
                <a:cs typeface="+mn-cs"/>
              </a:rPr>
              <a:pPr marL="0" marR="0" lvl="0" indent="0" algn="ctr" defTabSz="914400" rtl="0" eaLnBrk="1" fontAlgn="auto" latinLnBrk="0" hangingPunct="1">
                <a:lnSpc>
                  <a:spcPct val="100000"/>
                </a:lnSpc>
                <a:spcBef>
                  <a:spcPts val="0"/>
                </a:spcBef>
                <a:spcAft>
                  <a:spcPts val="0"/>
                </a:spcAft>
                <a:buClrTx/>
                <a:buSzTx/>
                <a:buFontTx/>
                <a:buNone/>
                <a:tabLst/>
                <a:defRPr/>
              </a:pPr>
              <a:t>6</a:t>
            </a:fld>
            <a:endParaRPr kumimoji="1" lang="ja-JP" altLang="en-US" sz="1200" b="0" i="0" u="none" strike="noStrike" kern="1200" cap="none" spc="0" normalizeH="0" baseline="0" noProof="0">
              <a:ln>
                <a:noFill/>
              </a:ln>
              <a:solidFill>
                <a:srgbClr val="E7E6E6"/>
              </a:solidFill>
              <a:effectLst/>
              <a:uLnTx/>
              <a:uFillTx/>
              <a:latin typeface="游ゴシック"/>
              <a:ea typeface="游ゴシック"/>
              <a:cs typeface="+mn-cs"/>
            </a:endParaRPr>
          </a:p>
        </p:txBody>
      </p:sp>
      <p:sp>
        <p:nvSpPr>
          <p:cNvPr id="33" name="正方形/長方形 32">
            <a:extLst>
              <a:ext uri="{FF2B5EF4-FFF2-40B4-BE49-F238E27FC236}">
                <a16:creationId xmlns:a16="http://schemas.microsoft.com/office/drawing/2014/main" id="{D3257F84-0498-4B87-9A38-8BBBB3C889D3}"/>
              </a:ext>
            </a:extLst>
          </p:cNvPr>
          <p:cNvSpPr/>
          <p:nvPr/>
        </p:nvSpPr>
        <p:spPr>
          <a:xfrm>
            <a:off x="285675" y="677527"/>
            <a:ext cx="11664216" cy="6335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ja-JP" b="1">
                <a:solidFill>
                  <a:srgbClr val="002060"/>
                </a:solidFill>
                <a:latin typeface="游ゴシック" panose="020B0400000000000000" pitchFamily="34" charset="-128"/>
                <a:ea typeface="游ゴシック" panose="020B0400000000000000" pitchFamily="34" charset="-128"/>
              </a:rPr>
              <a:t>B</a:t>
            </a:r>
            <a:r>
              <a:rPr lang="ja-JP" altLang="en-US" b="1">
                <a:solidFill>
                  <a:srgbClr val="002060"/>
                </a:solidFill>
                <a:latin typeface="游ゴシック" panose="020B0400000000000000" pitchFamily="34" charset="-128"/>
                <a:ea typeface="游ゴシック" panose="020B0400000000000000" pitchFamily="34" charset="-128"/>
              </a:rPr>
              <a:t>領域の開発リソースは見込み工数分の確保はめどは立つ状況。テストチームの立ち上げは</a:t>
            </a:r>
            <a:r>
              <a:rPr lang="en-US" altLang="ja-JP" b="1">
                <a:solidFill>
                  <a:srgbClr val="002060"/>
                </a:solidFill>
                <a:latin typeface="游ゴシック" panose="020B0400000000000000" pitchFamily="34" charset="-128"/>
                <a:ea typeface="游ゴシック" panose="020B0400000000000000" pitchFamily="34" charset="-128"/>
              </a:rPr>
              <a:t>5</a:t>
            </a:r>
            <a:r>
              <a:rPr lang="ja-JP" altLang="en-US" b="1">
                <a:solidFill>
                  <a:srgbClr val="002060"/>
                </a:solidFill>
                <a:latin typeface="游ゴシック" panose="020B0400000000000000" pitchFamily="34" charset="-128"/>
                <a:ea typeface="游ゴシック" panose="020B0400000000000000" pitchFamily="34" charset="-128"/>
              </a:rPr>
              <a:t>月以降を予定でリソースは現在調整中だが、</a:t>
            </a:r>
            <a:r>
              <a:rPr lang="en-US" altLang="ja-JP" b="1">
                <a:solidFill>
                  <a:srgbClr val="002060"/>
                </a:solidFill>
                <a:latin typeface="游ゴシック" panose="020B0400000000000000" pitchFamily="34" charset="-128"/>
                <a:ea typeface="游ゴシック" panose="020B0400000000000000" pitchFamily="34" charset="-128"/>
              </a:rPr>
              <a:t>5</a:t>
            </a:r>
            <a:r>
              <a:rPr lang="ja-JP" altLang="en-US" b="1">
                <a:solidFill>
                  <a:srgbClr val="002060"/>
                </a:solidFill>
                <a:latin typeface="游ゴシック" panose="020B0400000000000000" pitchFamily="34" charset="-128"/>
                <a:ea typeface="游ゴシック" panose="020B0400000000000000" pitchFamily="34" charset="-128"/>
              </a:rPr>
              <a:t>月までには整備見込み。</a:t>
            </a:r>
            <a:endParaRPr lang="en-US" altLang="ja-JP" b="1">
              <a:solidFill>
                <a:srgbClr val="002060"/>
              </a:solidFill>
              <a:latin typeface="游ゴシック" panose="020B0400000000000000" pitchFamily="34" charset="-128"/>
              <a:ea typeface="游ゴシック" panose="020B0400000000000000" pitchFamily="34" charset="-128"/>
            </a:endParaRPr>
          </a:p>
        </p:txBody>
      </p:sp>
      <p:sp>
        <p:nvSpPr>
          <p:cNvPr id="2" name="正方形/長方形 1">
            <a:extLst>
              <a:ext uri="{FF2B5EF4-FFF2-40B4-BE49-F238E27FC236}">
                <a16:creationId xmlns:a16="http://schemas.microsoft.com/office/drawing/2014/main" id="{EFA4A506-232E-CCDD-947C-8C572DAD8804}"/>
              </a:ext>
            </a:extLst>
          </p:cNvPr>
          <p:cNvSpPr/>
          <p:nvPr/>
        </p:nvSpPr>
        <p:spPr>
          <a:xfrm>
            <a:off x="344128" y="1480570"/>
            <a:ext cx="11759381" cy="5043321"/>
          </a:xfrm>
          <a:prstGeom prst="rect">
            <a:avLst/>
          </a:prstGeom>
          <a:solidFill>
            <a:schemeClr val="accent5">
              <a:lumMod val="20000"/>
              <a:lumOff val="80000"/>
            </a:schemeClr>
          </a:solidFill>
          <a:ln w="952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4" name="図 3">
            <a:extLst>
              <a:ext uri="{FF2B5EF4-FFF2-40B4-BE49-F238E27FC236}">
                <a16:creationId xmlns:a16="http://schemas.microsoft.com/office/drawing/2014/main" id="{9BBA0989-50A7-4D2C-800C-0F60B8C4FAD3}"/>
              </a:ext>
            </a:extLst>
          </p:cNvPr>
          <p:cNvPicPr>
            <a:picLocks noChangeAspect="1"/>
          </p:cNvPicPr>
          <p:nvPr/>
        </p:nvPicPr>
        <p:blipFill>
          <a:blip r:embed="rId3"/>
          <a:srcRect/>
          <a:stretch/>
        </p:blipFill>
        <p:spPr>
          <a:xfrm>
            <a:off x="10575130" y="1529821"/>
            <a:ext cx="1356933" cy="439388"/>
          </a:xfrm>
          <a:prstGeom prst="rect">
            <a:avLst/>
          </a:prstGeom>
        </p:spPr>
      </p:pic>
      <p:sp>
        <p:nvSpPr>
          <p:cNvPr id="5" name="正方形/長方形 4">
            <a:extLst>
              <a:ext uri="{FF2B5EF4-FFF2-40B4-BE49-F238E27FC236}">
                <a16:creationId xmlns:a16="http://schemas.microsoft.com/office/drawing/2014/main" id="{450A3707-C602-D9A4-69CD-FD127BDF8ECC}"/>
              </a:ext>
            </a:extLst>
          </p:cNvPr>
          <p:cNvSpPr/>
          <p:nvPr/>
        </p:nvSpPr>
        <p:spPr>
          <a:xfrm>
            <a:off x="465237" y="1644407"/>
            <a:ext cx="8275534" cy="108192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wrap="none" tIns="36000" bIns="36000" rtlCol="0" anchor="t"/>
          <a:lstStyle/>
          <a:p>
            <a:pPr algn="ctr"/>
            <a:r>
              <a:rPr kumimoji="1" lang="ja-JP" altLang="en-US" sz="1100">
                <a:solidFill>
                  <a:schemeClr val="tx1"/>
                </a:solidFill>
              </a:rPr>
              <a:t>プロジェクト</a:t>
            </a:r>
            <a:r>
              <a:rPr lang="ja-JP" altLang="en-US" sz="1100">
                <a:solidFill>
                  <a:schemeClr val="tx1"/>
                </a:solidFill>
              </a:rPr>
              <a:t>管理（</a:t>
            </a:r>
            <a:r>
              <a:rPr lang="en-US" altLang="ja-JP" sz="1100">
                <a:solidFill>
                  <a:schemeClr val="tx1"/>
                </a:solidFill>
              </a:rPr>
              <a:t>13</a:t>
            </a:r>
            <a:r>
              <a:rPr lang="ja-JP" altLang="en-US" sz="1100">
                <a:solidFill>
                  <a:schemeClr val="tx1"/>
                </a:solidFill>
              </a:rPr>
              <a:t>名）</a:t>
            </a:r>
            <a:endParaRPr lang="en-US" altLang="ja-JP" sz="1100">
              <a:solidFill>
                <a:schemeClr val="tx1"/>
              </a:solidFill>
            </a:endParaRPr>
          </a:p>
        </p:txBody>
      </p:sp>
      <p:sp>
        <p:nvSpPr>
          <p:cNvPr id="14" name="正方形/長方形 13">
            <a:extLst>
              <a:ext uri="{FF2B5EF4-FFF2-40B4-BE49-F238E27FC236}">
                <a16:creationId xmlns:a16="http://schemas.microsoft.com/office/drawing/2014/main" id="{E9DCD775-5A32-AE82-C79C-64B7276CEB1F}"/>
              </a:ext>
            </a:extLst>
          </p:cNvPr>
          <p:cNvSpPr/>
          <p:nvPr/>
        </p:nvSpPr>
        <p:spPr>
          <a:xfrm>
            <a:off x="465236" y="3301426"/>
            <a:ext cx="1736047" cy="14640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wrap="none" tIns="36000" bIns="36000" rtlCol="0" anchor="t"/>
          <a:lstStyle/>
          <a:p>
            <a:pPr algn="ctr"/>
            <a:r>
              <a:rPr kumimoji="1" lang="ja-JP" altLang="en-US" sz="1100">
                <a:solidFill>
                  <a:schemeClr val="tx1"/>
                </a:solidFill>
              </a:rPr>
              <a:t>要求・仕様検討チーム</a:t>
            </a:r>
            <a:endParaRPr kumimoji="1" lang="en-US" altLang="ja-JP" sz="1100">
              <a:solidFill>
                <a:schemeClr val="tx1"/>
              </a:solidFill>
            </a:endParaRPr>
          </a:p>
          <a:p>
            <a:pPr algn="ctr"/>
            <a:r>
              <a:rPr lang="ja-JP" altLang="en-US" sz="1100">
                <a:solidFill>
                  <a:schemeClr val="tx1"/>
                </a:solidFill>
              </a:rPr>
              <a:t>（</a:t>
            </a:r>
            <a:r>
              <a:rPr lang="en-US" altLang="ja-JP" sz="1100">
                <a:solidFill>
                  <a:schemeClr val="tx1"/>
                </a:solidFill>
              </a:rPr>
              <a:t>7</a:t>
            </a:r>
            <a:r>
              <a:rPr lang="ja-JP" altLang="en-US" sz="1100">
                <a:solidFill>
                  <a:schemeClr val="tx1"/>
                </a:solidFill>
              </a:rPr>
              <a:t>名）</a:t>
            </a:r>
            <a:endParaRPr lang="en-US" altLang="ja-JP" sz="1100">
              <a:solidFill>
                <a:schemeClr val="tx1"/>
              </a:solidFill>
            </a:endParaRPr>
          </a:p>
        </p:txBody>
      </p:sp>
      <p:sp>
        <p:nvSpPr>
          <p:cNvPr id="6" name="正方形/長方形 5">
            <a:extLst>
              <a:ext uri="{FF2B5EF4-FFF2-40B4-BE49-F238E27FC236}">
                <a16:creationId xmlns:a16="http://schemas.microsoft.com/office/drawing/2014/main" id="{1D7CE924-50D4-9E58-0317-8C135C37D167}"/>
              </a:ext>
            </a:extLst>
          </p:cNvPr>
          <p:cNvSpPr/>
          <p:nvPr/>
        </p:nvSpPr>
        <p:spPr>
          <a:xfrm>
            <a:off x="566016" y="1864279"/>
            <a:ext cx="1504990" cy="352442"/>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tIns="36000" bIns="36000" rtlCol="0" anchor="t"/>
          <a:lstStyle/>
          <a:p>
            <a:pPr algn="ctr"/>
            <a:r>
              <a:rPr lang="ja-JP" altLang="en-US" sz="1000">
                <a:solidFill>
                  <a:schemeClr val="tx1"/>
                </a:solidFill>
              </a:rPr>
              <a:t>プロジェクトマネージャー</a:t>
            </a:r>
            <a:endParaRPr lang="en-US" altLang="ja-JP" sz="1000">
              <a:solidFill>
                <a:schemeClr val="tx1"/>
              </a:solidFill>
            </a:endParaRPr>
          </a:p>
          <a:p>
            <a:pPr algn="ctr"/>
            <a:r>
              <a:rPr lang="en-US" altLang="ja-JP" sz="1000">
                <a:solidFill>
                  <a:schemeClr val="tx1"/>
                </a:solidFill>
              </a:rPr>
              <a:t>1</a:t>
            </a:r>
            <a:r>
              <a:rPr lang="ja-JP" altLang="en-US" sz="1000">
                <a:solidFill>
                  <a:schemeClr val="tx1"/>
                </a:solidFill>
              </a:rPr>
              <a:t>名</a:t>
            </a:r>
            <a:endParaRPr lang="en-US" altLang="ja-JP" sz="1000">
              <a:solidFill>
                <a:schemeClr val="tx1"/>
              </a:solidFill>
            </a:endParaRPr>
          </a:p>
        </p:txBody>
      </p:sp>
      <p:sp>
        <p:nvSpPr>
          <p:cNvPr id="22" name="正方形/長方形 21">
            <a:extLst>
              <a:ext uri="{FF2B5EF4-FFF2-40B4-BE49-F238E27FC236}">
                <a16:creationId xmlns:a16="http://schemas.microsoft.com/office/drawing/2014/main" id="{EA7D9622-2263-FF2F-0EE5-F7C92AAE3A5A}"/>
              </a:ext>
            </a:extLst>
          </p:cNvPr>
          <p:cNvSpPr/>
          <p:nvPr/>
        </p:nvSpPr>
        <p:spPr>
          <a:xfrm>
            <a:off x="2134144" y="1864279"/>
            <a:ext cx="1504990" cy="352442"/>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tIns="36000" bIns="36000" rtlCol="0" anchor="t"/>
          <a:lstStyle/>
          <a:p>
            <a:pPr algn="ctr"/>
            <a:r>
              <a:rPr lang="ja-JP" altLang="en-US" sz="1000">
                <a:solidFill>
                  <a:schemeClr val="tx1"/>
                </a:solidFill>
              </a:rPr>
              <a:t>プロジェクト補佐</a:t>
            </a:r>
            <a:endParaRPr lang="en-US" altLang="ja-JP" sz="1000">
              <a:solidFill>
                <a:schemeClr val="tx1"/>
              </a:solidFill>
            </a:endParaRPr>
          </a:p>
          <a:p>
            <a:pPr algn="ctr"/>
            <a:r>
              <a:rPr lang="en-US" altLang="ja-JP" sz="1000">
                <a:solidFill>
                  <a:schemeClr val="tx1"/>
                </a:solidFill>
              </a:rPr>
              <a:t>1</a:t>
            </a:r>
            <a:r>
              <a:rPr lang="ja-JP" altLang="en-US" sz="1000">
                <a:solidFill>
                  <a:schemeClr val="tx1"/>
                </a:solidFill>
              </a:rPr>
              <a:t>名</a:t>
            </a:r>
            <a:endParaRPr lang="en-US" altLang="ja-JP" sz="1000">
              <a:solidFill>
                <a:schemeClr val="tx1"/>
              </a:solidFill>
            </a:endParaRPr>
          </a:p>
        </p:txBody>
      </p:sp>
      <p:sp>
        <p:nvSpPr>
          <p:cNvPr id="27" name="正方形/長方形 26">
            <a:extLst>
              <a:ext uri="{FF2B5EF4-FFF2-40B4-BE49-F238E27FC236}">
                <a16:creationId xmlns:a16="http://schemas.microsoft.com/office/drawing/2014/main" id="{27451097-9317-A83F-8CB8-DE0B311BF811}"/>
              </a:ext>
            </a:extLst>
          </p:cNvPr>
          <p:cNvSpPr/>
          <p:nvPr/>
        </p:nvSpPr>
        <p:spPr>
          <a:xfrm>
            <a:off x="3702273" y="1864279"/>
            <a:ext cx="1504990" cy="352442"/>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tIns="36000" bIns="36000" rtlCol="0" anchor="t"/>
          <a:lstStyle/>
          <a:p>
            <a:pPr algn="ctr"/>
            <a:r>
              <a:rPr lang="ja-JP" altLang="en-US" sz="1000">
                <a:solidFill>
                  <a:schemeClr val="tx1"/>
                </a:solidFill>
              </a:rPr>
              <a:t>プロジェクトアドバイザー</a:t>
            </a:r>
            <a:endParaRPr lang="en-US" altLang="ja-JP" sz="1000">
              <a:solidFill>
                <a:schemeClr val="tx1"/>
              </a:solidFill>
            </a:endParaRPr>
          </a:p>
          <a:p>
            <a:pPr algn="ctr"/>
            <a:r>
              <a:rPr lang="en-US" altLang="ja-JP" sz="1000">
                <a:solidFill>
                  <a:schemeClr val="tx1"/>
                </a:solidFill>
              </a:rPr>
              <a:t>2</a:t>
            </a:r>
            <a:r>
              <a:rPr lang="ja-JP" altLang="en-US" sz="1000">
                <a:solidFill>
                  <a:schemeClr val="tx1"/>
                </a:solidFill>
              </a:rPr>
              <a:t>名</a:t>
            </a:r>
            <a:endParaRPr lang="en-US" altLang="ja-JP" sz="1000">
              <a:solidFill>
                <a:schemeClr val="tx1"/>
              </a:solidFill>
            </a:endParaRPr>
          </a:p>
        </p:txBody>
      </p:sp>
      <p:sp>
        <p:nvSpPr>
          <p:cNvPr id="36" name="正方形/長方形 35">
            <a:extLst>
              <a:ext uri="{FF2B5EF4-FFF2-40B4-BE49-F238E27FC236}">
                <a16:creationId xmlns:a16="http://schemas.microsoft.com/office/drawing/2014/main" id="{7A66473C-654D-96CE-6AE7-FF25970AF014}"/>
              </a:ext>
            </a:extLst>
          </p:cNvPr>
          <p:cNvSpPr/>
          <p:nvPr/>
        </p:nvSpPr>
        <p:spPr>
          <a:xfrm>
            <a:off x="5270401" y="1864279"/>
            <a:ext cx="1504990" cy="352442"/>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tIns="36000" bIns="36000" rtlCol="0" anchor="t"/>
          <a:lstStyle/>
          <a:p>
            <a:pPr algn="ctr"/>
            <a:r>
              <a:rPr lang="ja-JP" altLang="en-US" sz="1000">
                <a:solidFill>
                  <a:schemeClr val="tx1"/>
                </a:solidFill>
              </a:rPr>
              <a:t>アドミニストレータ</a:t>
            </a:r>
            <a:endParaRPr lang="en-US" altLang="ja-JP" sz="1000">
              <a:solidFill>
                <a:schemeClr val="tx1"/>
              </a:solidFill>
            </a:endParaRPr>
          </a:p>
          <a:p>
            <a:pPr algn="ctr"/>
            <a:r>
              <a:rPr lang="en-US" altLang="ja-JP" sz="1000">
                <a:solidFill>
                  <a:schemeClr val="tx1"/>
                </a:solidFill>
              </a:rPr>
              <a:t>2</a:t>
            </a:r>
            <a:r>
              <a:rPr lang="ja-JP" altLang="en-US" sz="1000">
                <a:solidFill>
                  <a:schemeClr val="tx1"/>
                </a:solidFill>
              </a:rPr>
              <a:t>名</a:t>
            </a:r>
            <a:endParaRPr lang="en-US" altLang="ja-JP" sz="1000">
              <a:solidFill>
                <a:schemeClr val="tx1"/>
              </a:solidFill>
            </a:endParaRPr>
          </a:p>
        </p:txBody>
      </p:sp>
      <p:sp>
        <p:nvSpPr>
          <p:cNvPr id="41" name="正方形/長方形 40">
            <a:extLst>
              <a:ext uri="{FF2B5EF4-FFF2-40B4-BE49-F238E27FC236}">
                <a16:creationId xmlns:a16="http://schemas.microsoft.com/office/drawing/2014/main" id="{2C535939-CD7E-8360-DFBF-A2EFE2DBE7BD}"/>
              </a:ext>
            </a:extLst>
          </p:cNvPr>
          <p:cNvSpPr/>
          <p:nvPr/>
        </p:nvSpPr>
        <p:spPr>
          <a:xfrm>
            <a:off x="6838529" y="1864279"/>
            <a:ext cx="1504990" cy="352442"/>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tIns="36000" bIns="36000" rtlCol="0" anchor="t"/>
          <a:lstStyle/>
          <a:p>
            <a:pPr algn="ctr"/>
            <a:r>
              <a:rPr lang="ja-JP" altLang="en-US" sz="1000">
                <a:solidFill>
                  <a:schemeClr val="tx1"/>
                </a:solidFill>
              </a:rPr>
              <a:t>ライブラリアン</a:t>
            </a:r>
            <a:endParaRPr lang="en-US" altLang="ja-JP" sz="1000">
              <a:solidFill>
                <a:schemeClr val="tx1"/>
              </a:solidFill>
            </a:endParaRPr>
          </a:p>
          <a:p>
            <a:pPr algn="ctr"/>
            <a:r>
              <a:rPr lang="en-US" altLang="ja-JP" sz="1000">
                <a:solidFill>
                  <a:schemeClr val="tx1"/>
                </a:solidFill>
              </a:rPr>
              <a:t>1</a:t>
            </a:r>
            <a:r>
              <a:rPr lang="ja-JP" altLang="en-US" sz="1000">
                <a:solidFill>
                  <a:schemeClr val="tx1"/>
                </a:solidFill>
              </a:rPr>
              <a:t>名</a:t>
            </a:r>
            <a:endParaRPr lang="en-US" altLang="ja-JP" sz="1000">
              <a:solidFill>
                <a:schemeClr val="tx1"/>
              </a:solidFill>
            </a:endParaRPr>
          </a:p>
        </p:txBody>
      </p:sp>
      <p:sp>
        <p:nvSpPr>
          <p:cNvPr id="86" name="正方形/長方形 85">
            <a:extLst>
              <a:ext uri="{FF2B5EF4-FFF2-40B4-BE49-F238E27FC236}">
                <a16:creationId xmlns:a16="http://schemas.microsoft.com/office/drawing/2014/main" id="{B2AA2DF6-F106-CA65-4079-AF9F491BB9FD}"/>
              </a:ext>
            </a:extLst>
          </p:cNvPr>
          <p:cNvSpPr/>
          <p:nvPr/>
        </p:nvSpPr>
        <p:spPr>
          <a:xfrm>
            <a:off x="465236" y="4820104"/>
            <a:ext cx="1736047" cy="165983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wrap="none" tIns="36000" bIns="36000" rtlCol="0" anchor="t"/>
          <a:lstStyle/>
          <a:p>
            <a:pPr algn="ctr"/>
            <a:r>
              <a:rPr lang="ja-JP" altLang="en-US" sz="1100">
                <a:solidFill>
                  <a:schemeClr val="tx1"/>
                </a:solidFill>
              </a:rPr>
              <a:t>環境</a:t>
            </a:r>
            <a:r>
              <a:rPr kumimoji="1" lang="ja-JP" altLang="en-US" sz="1100">
                <a:solidFill>
                  <a:schemeClr val="tx1"/>
                </a:solidFill>
              </a:rPr>
              <a:t>チーム（</a:t>
            </a:r>
            <a:r>
              <a:rPr lang="en-US" altLang="ja-JP" sz="1100">
                <a:solidFill>
                  <a:schemeClr val="tx1"/>
                </a:solidFill>
              </a:rPr>
              <a:t>6</a:t>
            </a:r>
            <a:r>
              <a:rPr lang="ja-JP" altLang="en-US" sz="1100">
                <a:solidFill>
                  <a:schemeClr val="tx1"/>
                </a:solidFill>
              </a:rPr>
              <a:t>名</a:t>
            </a:r>
            <a:r>
              <a:rPr kumimoji="1" lang="ja-JP" altLang="en-US" sz="1100">
                <a:solidFill>
                  <a:schemeClr val="tx1"/>
                </a:solidFill>
              </a:rPr>
              <a:t>）</a:t>
            </a:r>
            <a:endParaRPr lang="en-US" altLang="ja-JP" sz="1100">
              <a:solidFill>
                <a:schemeClr val="tx1"/>
              </a:solidFill>
            </a:endParaRPr>
          </a:p>
        </p:txBody>
      </p:sp>
      <p:sp>
        <p:nvSpPr>
          <p:cNvPr id="102" name="正方形/長方形 101">
            <a:extLst>
              <a:ext uri="{FF2B5EF4-FFF2-40B4-BE49-F238E27FC236}">
                <a16:creationId xmlns:a16="http://schemas.microsoft.com/office/drawing/2014/main" id="{908801F1-930F-D271-2108-944DD9ED7155}"/>
              </a:ext>
            </a:extLst>
          </p:cNvPr>
          <p:cNvSpPr/>
          <p:nvPr/>
        </p:nvSpPr>
        <p:spPr>
          <a:xfrm>
            <a:off x="2283063" y="3888346"/>
            <a:ext cx="3207932" cy="259158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wrap="none" tIns="36000" bIns="36000" rtlCol="0" anchor="t"/>
          <a:lstStyle/>
          <a:p>
            <a:pPr algn="ctr"/>
            <a:r>
              <a:rPr lang="en-US" altLang="ja-JP" sz="1100">
                <a:solidFill>
                  <a:schemeClr val="tx1"/>
                </a:solidFill>
              </a:rPr>
              <a:t>UI</a:t>
            </a:r>
            <a:r>
              <a:rPr lang="ja-JP" altLang="en-US" sz="1100">
                <a:solidFill>
                  <a:schemeClr val="tx1"/>
                </a:solidFill>
              </a:rPr>
              <a:t>製</a:t>
            </a:r>
            <a:r>
              <a:rPr kumimoji="1" lang="ja-JP" altLang="en-US" sz="1100">
                <a:solidFill>
                  <a:schemeClr val="tx1"/>
                </a:solidFill>
              </a:rPr>
              <a:t>造チーム（</a:t>
            </a:r>
            <a:r>
              <a:rPr lang="en-US" altLang="ja-JP" sz="1100">
                <a:solidFill>
                  <a:schemeClr val="tx1"/>
                </a:solidFill>
              </a:rPr>
              <a:t>23</a:t>
            </a:r>
            <a:r>
              <a:rPr lang="ja-JP" altLang="en-US" sz="1100">
                <a:solidFill>
                  <a:schemeClr val="tx1"/>
                </a:solidFill>
              </a:rPr>
              <a:t>名</a:t>
            </a:r>
            <a:r>
              <a:rPr kumimoji="1" lang="ja-JP" altLang="en-US" sz="1100">
                <a:solidFill>
                  <a:schemeClr val="tx1"/>
                </a:solidFill>
              </a:rPr>
              <a:t>）</a:t>
            </a:r>
            <a:endParaRPr lang="en-US" altLang="ja-JP" sz="1100">
              <a:solidFill>
                <a:schemeClr val="tx1"/>
              </a:solidFill>
            </a:endParaRPr>
          </a:p>
        </p:txBody>
      </p:sp>
      <p:sp>
        <p:nvSpPr>
          <p:cNvPr id="103" name="正方形/長方形 102">
            <a:extLst>
              <a:ext uri="{FF2B5EF4-FFF2-40B4-BE49-F238E27FC236}">
                <a16:creationId xmlns:a16="http://schemas.microsoft.com/office/drawing/2014/main" id="{BEDF6DD1-4FCD-CB09-2841-5D2C36F2EB65}"/>
              </a:ext>
            </a:extLst>
          </p:cNvPr>
          <p:cNvSpPr/>
          <p:nvPr/>
        </p:nvSpPr>
        <p:spPr>
          <a:xfrm>
            <a:off x="5558688" y="3888347"/>
            <a:ext cx="3182083" cy="14829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wrap="none" tIns="36000" bIns="36000" rtlCol="0" anchor="t"/>
          <a:lstStyle/>
          <a:p>
            <a:pPr algn="ctr"/>
            <a:r>
              <a:rPr kumimoji="1" lang="en-US" altLang="ja-JP" sz="1100">
                <a:solidFill>
                  <a:schemeClr val="tx1"/>
                </a:solidFill>
              </a:rPr>
              <a:t>BFF</a:t>
            </a:r>
            <a:r>
              <a:rPr kumimoji="1" lang="ja-JP" altLang="en-US" sz="1100">
                <a:solidFill>
                  <a:schemeClr val="tx1"/>
                </a:solidFill>
              </a:rPr>
              <a:t>製造チーム（</a:t>
            </a:r>
            <a:r>
              <a:rPr kumimoji="1" lang="en-US" altLang="ja-JP" sz="1100">
                <a:solidFill>
                  <a:schemeClr val="tx1"/>
                </a:solidFill>
              </a:rPr>
              <a:t>17</a:t>
            </a:r>
            <a:r>
              <a:rPr kumimoji="1" lang="ja-JP" altLang="en-US" sz="1100">
                <a:solidFill>
                  <a:schemeClr val="tx1"/>
                </a:solidFill>
              </a:rPr>
              <a:t>名）</a:t>
            </a:r>
            <a:endParaRPr lang="en-US" altLang="ja-JP" sz="1100">
              <a:solidFill>
                <a:schemeClr val="tx1"/>
              </a:solidFill>
            </a:endParaRPr>
          </a:p>
        </p:txBody>
      </p:sp>
      <p:sp>
        <p:nvSpPr>
          <p:cNvPr id="104" name="正方形/長方形 103">
            <a:extLst>
              <a:ext uri="{FF2B5EF4-FFF2-40B4-BE49-F238E27FC236}">
                <a16:creationId xmlns:a16="http://schemas.microsoft.com/office/drawing/2014/main" id="{3CFD2955-2D94-8B3D-7191-9F47BA0AA081}"/>
              </a:ext>
            </a:extLst>
          </p:cNvPr>
          <p:cNvSpPr/>
          <p:nvPr/>
        </p:nvSpPr>
        <p:spPr>
          <a:xfrm>
            <a:off x="5558688" y="5440767"/>
            <a:ext cx="3182083" cy="103917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wrap="none" tIns="36000" bIns="36000" rtlCol="0" anchor="t"/>
          <a:lstStyle/>
          <a:p>
            <a:pPr algn="ctr"/>
            <a:r>
              <a:rPr kumimoji="1" lang="en-US" altLang="ja-JP" sz="1100">
                <a:solidFill>
                  <a:schemeClr val="tx1"/>
                </a:solidFill>
              </a:rPr>
              <a:t>BS</a:t>
            </a:r>
            <a:r>
              <a:rPr kumimoji="1" lang="ja-JP" altLang="en-US" sz="1100">
                <a:solidFill>
                  <a:schemeClr val="tx1"/>
                </a:solidFill>
              </a:rPr>
              <a:t>製造チーム</a:t>
            </a:r>
            <a:r>
              <a:rPr lang="ja-JP" altLang="en-US" sz="1100">
                <a:solidFill>
                  <a:schemeClr val="tx1"/>
                </a:solidFill>
              </a:rPr>
              <a:t>（</a:t>
            </a:r>
            <a:r>
              <a:rPr lang="en-US" altLang="ja-JP" sz="1100">
                <a:solidFill>
                  <a:schemeClr val="tx1"/>
                </a:solidFill>
              </a:rPr>
              <a:t>6</a:t>
            </a:r>
            <a:r>
              <a:rPr lang="ja-JP" altLang="en-US" sz="1100">
                <a:solidFill>
                  <a:schemeClr val="tx1"/>
                </a:solidFill>
              </a:rPr>
              <a:t>名）</a:t>
            </a:r>
            <a:endParaRPr lang="en-US" altLang="ja-JP" sz="1100">
              <a:solidFill>
                <a:schemeClr val="tx1"/>
              </a:solidFill>
            </a:endParaRPr>
          </a:p>
        </p:txBody>
      </p:sp>
      <p:sp>
        <p:nvSpPr>
          <p:cNvPr id="256" name="正方形/長方形 255">
            <a:extLst>
              <a:ext uri="{FF2B5EF4-FFF2-40B4-BE49-F238E27FC236}">
                <a16:creationId xmlns:a16="http://schemas.microsoft.com/office/drawing/2014/main" id="{2661054E-E974-8424-404B-574DB424A829}"/>
              </a:ext>
            </a:extLst>
          </p:cNvPr>
          <p:cNvSpPr/>
          <p:nvPr/>
        </p:nvSpPr>
        <p:spPr>
          <a:xfrm>
            <a:off x="8803423" y="3301426"/>
            <a:ext cx="3207932" cy="317851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wrap="none" tIns="36000" bIns="36000" rtlCol="0" anchor="t"/>
          <a:lstStyle/>
          <a:p>
            <a:pPr algn="ctr"/>
            <a:r>
              <a:rPr kumimoji="1" lang="ja-JP" altLang="en-US" sz="1100">
                <a:solidFill>
                  <a:schemeClr val="tx1"/>
                </a:solidFill>
              </a:rPr>
              <a:t>テストチーム</a:t>
            </a:r>
            <a:endParaRPr lang="en-US" altLang="ja-JP" sz="1100">
              <a:solidFill>
                <a:schemeClr val="tx1"/>
              </a:solidFill>
            </a:endParaRPr>
          </a:p>
          <a:p>
            <a:pPr algn="ctr"/>
            <a:r>
              <a:rPr lang="ja-JP" altLang="en-US" sz="1100">
                <a:solidFill>
                  <a:schemeClr val="tx1"/>
                </a:solidFill>
              </a:rPr>
              <a:t>（</a:t>
            </a:r>
            <a:r>
              <a:rPr lang="en-US" altLang="ja-JP" sz="1100">
                <a:solidFill>
                  <a:schemeClr val="tx1"/>
                </a:solidFill>
              </a:rPr>
              <a:t>18</a:t>
            </a:r>
            <a:r>
              <a:rPr lang="ja-JP" altLang="en-US" sz="1100">
                <a:solidFill>
                  <a:schemeClr val="tx1"/>
                </a:solidFill>
              </a:rPr>
              <a:t>名）</a:t>
            </a:r>
            <a:endParaRPr lang="en-US" altLang="ja-JP" sz="1100">
              <a:solidFill>
                <a:schemeClr val="tx1"/>
              </a:solidFill>
            </a:endParaRPr>
          </a:p>
        </p:txBody>
      </p:sp>
      <p:sp>
        <p:nvSpPr>
          <p:cNvPr id="280" name="正方形/長方形 279">
            <a:extLst>
              <a:ext uri="{FF2B5EF4-FFF2-40B4-BE49-F238E27FC236}">
                <a16:creationId xmlns:a16="http://schemas.microsoft.com/office/drawing/2014/main" id="{F0D6B138-4BE0-2DB1-0BCE-CD91F75CD655}"/>
              </a:ext>
            </a:extLst>
          </p:cNvPr>
          <p:cNvSpPr/>
          <p:nvPr/>
        </p:nvSpPr>
        <p:spPr>
          <a:xfrm>
            <a:off x="566016" y="2281187"/>
            <a:ext cx="1504990" cy="352442"/>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tIns="36000" bIns="36000" rtlCol="0" anchor="t"/>
          <a:lstStyle/>
          <a:p>
            <a:pPr algn="ctr"/>
            <a:r>
              <a:rPr lang="ja-JP" altLang="en-US" sz="1000">
                <a:solidFill>
                  <a:schemeClr val="tx1"/>
                </a:solidFill>
              </a:rPr>
              <a:t>議事録</a:t>
            </a:r>
            <a:endParaRPr lang="en-US" altLang="ja-JP" sz="1000">
              <a:solidFill>
                <a:schemeClr val="tx1"/>
              </a:solidFill>
            </a:endParaRPr>
          </a:p>
          <a:p>
            <a:pPr algn="ctr"/>
            <a:r>
              <a:rPr lang="en-US" altLang="ja-JP" sz="1000">
                <a:solidFill>
                  <a:schemeClr val="tx1"/>
                </a:solidFill>
              </a:rPr>
              <a:t>2</a:t>
            </a:r>
            <a:r>
              <a:rPr lang="ja-JP" altLang="en-US" sz="1000">
                <a:solidFill>
                  <a:schemeClr val="tx1"/>
                </a:solidFill>
              </a:rPr>
              <a:t>名</a:t>
            </a:r>
            <a:endParaRPr lang="en-US" altLang="ja-JP" sz="1000">
              <a:solidFill>
                <a:schemeClr val="tx1"/>
              </a:solidFill>
            </a:endParaRPr>
          </a:p>
        </p:txBody>
      </p:sp>
      <p:sp>
        <p:nvSpPr>
          <p:cNvPr id="276" name="正方形/長方形 275">
            <a:extLst>
              <a:ext uri="{FF2B5EF4-FFF2-40B4-BE49-F238E27FC236}">
                <a16:creationId xmlns:a16="http://schemas.microsoft.com/office/drawing/2014/main" id="{5B0721F9-BE63-315A-7A34-096949ED09D6}"/>
              </a:ext>
            </a:extLst>
          </p:cNvPr>
          <p:cNvSpPr/>
          <p:nvPr/>
        </p:nvSpPr>
        <p:spPr>
          <a:xfrm>
            <a:off x="2134144" y="2281187"/>
            <a:ext cx="1504990" cy="352442"/>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tIns="36000" bIns="36000" rtlCol="0" anchor="t"/>
          <a:lstStyle/>
          <a:p>
            <a:pPr algn="ctr"/>
            <a:r>
              <a:rPr lang="ja-JP" altLang="en-US" sz="1000">
                <a:solidFill>
                  <a:schemeClr val="tx1"/>
                </a:solidFill>
              </a:rPr>
              <a:t>情報探索</a:t>
            </a:r>
            <a:endParaRPr lang="en-US" altLang="ja-JP" sz="1000">
              <a:solidFill>
                <a:schemeClr val="tx1"/>
              </a:solidFill>
            </a:endParaRPr>
          </a:p>
          <a:p>
            <a:pPr algn="ctr"/>
            <a:r>
              <a:rPr lang="en-US" altLang="ja-JP" sz="1000">
                <a:solidFill>
                  <a:schemeClr val="tx1"/>
                </a:solidFill>
              </a:rPr>
              <a:t>2</a:t>
            </a:r>
            <a:r>
              <a:rPr lang="ja-JP" altLang="en-US" sz="1000">
                <a:solidFill>
                  <a:schemeClr val="tx1"/>
                </a:solidFill>
              </a:rPr>
              <a:t>名</a:t>
            </a:r>
            <a:endParaRPr lang="en-US" altLang="ja-JP" sz="1000">
              <a:solidFill>
                <a:schemeClr val="tx1"/>
              </a:solidFill>
            </a:endParaRPr>
          </a:p>
        </p:txBody>
      </p:sp>
      <p:sp>
        <p:nvSpPr>
          <p:cNvPr id="272" name="正方形/長方形 271">
            <a:extLst>
              <a:ext uri="{FF2B5EF4-FFF2-40B4-BE49-F238E27FC236}">
                <a16:creationId xmlns:a16="http://schemas.microsoft.com/office/drawing/2014/main" id="{C71CBB3B-2241-8A17-3ABF-8D136189E86A}"/>
              </a:ext>
            </a:extLst>
          </p:cNvPr>
          <p:cNvSpPr/>
          <p:nvPr/>
        </p:nvSpPr>
        <p:spPr>
          <a:xfrm>
            <a:off x="3702273" y="2281187"/>
            <a:ext cx="1504990" cy="352442"/>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tIns="36000" bIns="36000" rtlCol="0" anchor="t"/>
          <a:lstStyle/>
          <a:p>
            <a:pPr algn="ctr"/>
            <a:r>
              <a:rPr lang="ja-JP" altLang="en-US" sz="1000">
                <a:solidFill>
                  <a:schemeClr val="tx1"/>
                </a:solidFill>
              </a:rPr>
              <a:t>リリース後計画</a:t>
            </a:r>
            <a:endParaRPr lang="en-US" altLang="ja-JP" sz="1000">
              <a:solidFill>
                <a:schemeClr val="tx1"/>
              </a:solidFill>
            </a:endParaRPr>
          </a:p>
          <a:p>
            <a:pPr algn="ctr"/>
            <a:r>
              <a:rPr lang="en-US" altLang="ja-JP" sz="1000">
                <a:solidFill>
                  <a:schemeClr val="tx1"/>
                </a:solidFill>
              </a:rPr>
              <a:t>2</a:t>
            </a:r>
            <a:r>
              <a:rPr lang="ja-JP" altLang="en-US" sz="1000">
                <a:solidFill>
                  <a:schemeClr val="tx1"/>
                </a:solidFill>
              </a:rPr>
              <a:t>名（</a:t>
            </a:r>
            <a:r>
              <a:rPr lang="en-US" altLang="ja-JP" sz="1000">
                <a:solidFill>
                  <a:schemeClr val="tx1"/>
                </a:solidFill>
              </a:rPr>
              <a:t>6</a:t>
            </a:r>
            <a:r>
              <a:rPr lang="ja-JP" altLang="en-US" sz="1000">
                <a:solidFill>
                  <a:schemeClr val="tx1"/>
                </a:solidFill>
              </a:rPr>
              <a:t>月から）</a:t>
            </a:r>
            <a:endParaRPr lang="en-US" altLang="ja-JP" sz="1000">
              <a:solidFill>
                <a:schemeClr val="tx1"/>
              </a:solidFill>
            </a:endParaRPr>
          </a:p>
        </p:txBody>
      </p:sp>
      <p:sp>
        <p:nvSpPr>
          <p:cNvPr id="268" name="正方形/長方形 267">
            <a:extLst>
              <a:ext uri="{FF2B5EF4-FFF2-40B4-BE49-F238E27FC236}">
                <a16:creationId xmlns:a16="http://schemas.microsoft.com/office/drawing/2014/main" id="{E0C57447-5094-DAD4-99C6-E5EB22A56C01}"/>
              </a:ext>
            </a:extLst>
          </p:cNvPr>
          <p:cNvSpPr/>
          <p:nvPr/>
        </p:nvSpPr>
        <p:spPr>
          <a:xfrm>
            <a:off x="5270401" y="2281186"/>
            <a:ext cx="1504990" cy="352442"/>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tIns="36000" bIns="36000" rtlCol="0" anchor="t"/>
          <a:lstStyle/>
          <a:p>
            <a:pPr algn="ctr"/>
            <a:r>
              <a:rPr lang="ja-JP" altLang="en-US" sz="1000">
                <a:solidFill>
                  <a:schemeClr val="tx1"/>
                </a:solidFill>
              </a:rPr>
              <a:t>成果物整備</a:t>
            </a:r>
            <a:endParaRPr lang="en-US" altLang="ja-JP" sz="1000">
              <a:solidFill>
                <a:schemeClr val="tx1"/>
              </a:solidFill>
            </a:endParaRPr>
          </a:p>
          <a:p>
            <a:pPr algn="ctr"/>
            <a:r>
              <a:rPr lang="en-US" altLang="ja-JP" sz="1000">
                <a:solidFill>
                  <a:schemeClr val="tx1"/>
                </a:solidFill>
              </a:rPr>
              <a:t>2</a:t>
            </a:r>
            <a:r>
              <a:rPr lang="ja-JP" altLang="en-US" sz="1000">
                <a:solidFill>
                  <a:schemeClr val="tx1"/>
                </a:solidFill>
              </a:rPr>
              <a:t>名（</a:t>
            </a:r>
            <a:r>
              <a:rPr lang="en-US" altLang="ja-JP" sz="1000">
                <a:solidFill>
                  <a:schemeClr val="tx1"/>
                </a:solidFill>
              </a:rPr>
              <a:t>6</a:t>
            </a:r>
            <a:r>
              <a:rPr lang="ja-JP" altLang="en-US" sz="1000">
                <a:solidFill>
                  <a:schemeClr val="tx1"/>
                </a:solidFill>
              </a:rPr>
              <a:t>月から）</a:t>
            </a:r>
            <a:endParaRPr lang="en-US" altLang="ja-JP" sz="1000">
              <a:solidFill>
                <a:schemeClr val="tx1"/>
              </a:solidFill>
            </a:endParaRPr>
          </a:p>
        </p:txBody>
      </p:sp>
      <p:sp>
        <p:nvSpPr>
          <p:cNvPr id="285" name="正方形/長方形 284">
            <a:extLst>
              <a:ext uri="{FF2B5EF4-FFF2-40B4-BE49-F238E27FC236}">
                <a16:creationId xmlns:a16="http://schemas.microsoft.com/office/drawing/2014/main" id="{42174F3B-C860-693D-6C32-065C359B383E}"/>
              </a:ext>
            </a:extLst>
          </p:cNvPr>
          <p:cNvSpPr/>
          <p:nvPr/>
        </p:nvSpPr>
        <p:spPr>
          <a:xfrm>
            <a:off x="566016" y="3741866"/>
            <a:ext cx="1504990" cy="352442"/>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tIns="36000" bIns="36000" rtlCol="0" anchor="t"/>
          <a:lstStyle/>
          <a:p>
            <a:pPr algn="ctr"/>
            <a:r>
              <a:rPr lang="ja-JP" altLang="en-US" sz="1000">
                <a:solidFill>
                  <a:schemeClr val="tx1"/>
                </a:solidFill>
              </a:rPr>
              <a:t>チームリーダー</a:t>
            </a:r>
            <a:endParaRPr lang="en-US" altLang="ja-JP" sz="1000">
              <a:solidFill>
                <a:schemeClr val="tx1"/>
              </a:solidFill>
            </a:endParaRPr>
          </a:p>
          <a:p>
            <a:pPr algn="ctr"/>
            <a:r>
              <a:rPr lang="en-US" altLang="ja-JP" sz="1000">
                <a:solidFill>
                  <a:schemeClr val="tx1"/>
                </a:solidFill>
              </a:rPr>
              <a:t>1</a:t>
            </a:r>
            <a:r>
              <a:rPr lang="ja-JP" altLang="en-US" sz="1000">
                <a:solidFill>
                  <a:schemeClr val="tx1"/>
                </a:solidFill>
              </a:rPr>
              <a:t>名</a:t>
            </a:r>
            <a:endParaRPr lang="en-US" altLang="ja-JP" sz="1000">
              <a:solidFill>
                <a:schemeClr val="tx1"/>
              </a:solidFill>
            </a:endParaRPr>
          </a:p>
        </p:txBody>
      </p:sp>
      <p:sp>
        <p:nvSpPr>
          <p:cNvPr id="290" name="正方形/長方形 289">
            <a:extLst>
              <a:ext uri="{FF2B5EF4-FFF2-40B4-BE49-F238E27FC236}">
                <a16:creationId xmlns:a16="http://schemas.microsoft.com/office/drawing/2014/main" id="{04D37E1D-E63D-ECD6-725A-A20A9FB7F166}"/>
              </a:ext>
            </a:extLst>
          </p:cNvPr>
          <p:cNvSpPr/>
          <p:nvPr/>
        </p:nvSpPr>
        <p:spPr>
          <a:xfrm>
            <a:off x="566016" y="4192208"/>
            <a:ext cx="1504990" cy="352442"/>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tIns="36000" bIns="36000" rtlCol="0" anchor="t"/>
          <a:lstStyle/>
          <a:p>
            <a:pPr algn="ctr"/>
            <a:r>
              <a:rPr lang="ja-JP" altLang="en-US" sz="1000">
                <a:solidFill>
                  <a:schemeClr val="tx1"/>
                </a:solidFill>
              </a:rPr>
              <a:t>仕様策定メンバー</a:t>
            </a:r>
            <a:endParaRPr lang="en-US" altLang="ja-JP" sz="1000">
              <a:solidFill>
                <a:schemeClr val="tx1"/>
              </a:solidFill>
            </a:endParaRPr>
          </a:p>
          <a:p>
            <a:pPr algn="ctr"/>
            <a:r>
              <a:rPr lang="en-US" altLang="ja-JP" sz="1000">
                <a:solidFill>
                  <a:schemeClr val="tx1"/>
                </a:solidFill>
              </a:rPr>
              <a:t>6</a:t>
            </a:r>
            <a:r>
              <a:rPr lang="ja-JP" altLang="en-US" sz="1000">
                <a:solidFill>
                  <a:schemeClr val="tx1"/>
                </a:solidFill>
              </a:rPr>
              <a:t>名</a:t>
            </a:r>
            <a:endParaRPr lang="en-US" altLang="ja-JP" sz="1000">
              <a:solidFill>
                <a:schemeClr val="tx1"/>
              </a:solidFill>
            </a:endParaRPr>
          </a:p>
        </p:txBody>
      </p:sp>
      <p:sp>
        <p:nvSpPr>
          <p:cNvPr id="295" name="正方形/長方形 294">
            <a:extLst>
              <a:ext uri="{FF2B5EF4-FFF2-40B4-BE49-F238E27FC236}">
                <a16:creationId xmlns:a16="http://schemas.microsoft.com/office/drawing/2014/main" id="{D4F3513C-1C5B-F098-31B1-12A13F3F781B}"/>
              </a:ext>
            </a:extLst>
          </p:cNvPr>
          <p:cNvSpPr/>
          <p:nvPr/>
        </p:nvSpPr>
        <p:spPr>
          <a:xfrm>
            <a:off x="566016" y="5064077"/>
            <a:ext cx="1504990" cy="352442"/>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tIns="36000" bIns="36000" rtlCol="0" anchor="t"/>
          <a:lstStyle/>
          <a:p>
            <a:pPr algn="ctr"/>
            <a:r>
              <a:rPr lang="ja-JP" altLang="en-US" sz="1000">
                <a:solidFill>
                  <a:schemeClr val="tx1"/>
                </a:solidFill>
              </a:rPr>
              <a:t>各種環境調整</a:t>
            </a:r>
            <a:endParaRPr lang="en-US" altLang="ja-JP" sz="1000">
              <a:solidFill>
                <a:schemeClr val="tx1"/>
              </a:solidFill>
            </a:endParaRPr>
          </a:p>
          <a:p>
            <a:pPr algn="ctr"/>
            <a:r>
              <a:rPr lang="en-US" altLang="ja-JP" sz="1000">
                <a:solidFill>
                  <a:schemeClr val="tx1"/>
                </a:solidFill>
              </a:rPr>
              <a:t>2</a:t>
            </a:r>
            <a:r>
              <a:rPr lang="ja-JP" altLang="en-US" sz="1000">
                <a:solidFill>
                  <a:schemeClr val="tx1"/>
                </a:solidFill>
              </a:rPr>
              <a:t>名</a:t>
            </a:r>
            <a:endParaRPr lang="en-US" altLang="ja-JP" sz="1000">
              <a:solidFill>
                <a:schemeClr val="tx1"/>
              </a:solidFill>
            </a:endParaRPr>
          </a:p>
        </p:txBody>
      </p:sp>
      <p:sp>
        <p:nvSpPr>
          <p:cNvPr id="300" name="正方形/長方形 299">
            <a:extLst>
              <a:ext uri="{FF2B5EF4-FFF2-40B4-BE49-F238E27FC236}">
                <a16:creationId xmlns:a16="http://schemas.microsoft.com/office/drawing/2014/main" id="{0EBE06E3-7966-1E15-D119-B5CA14547EA2}"/>
              </a:ext>
            </a:extLst>
          </p:cNvPr>
          <p:cNvSpPr/>
          <p:nvPr/>
        </p:nvSpPr>
        <p:spPr>
          <a:xfrm>
            <a:off x="566016" y="5488168"/>
            <a:ext cx="1504990" cy="352442"/>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tIns="36000" bIns="36000" rtlCol="0" anchor="t"/>
          <a:lstStyle/>
          <a:p>
            <a:pPr algn="ctr"/>
            <a:r>
              <a:rPr lang="ja-JP" altLang="en-US" sz="1000">
                <a:solidFill>
                  <a:schemeClr val="tx1"/>
                </a:solidFill>
              </a:rPr>
              <a:t>データベース関連</a:t>
            </a:r>
            <a:endParaRPr lang="en-US" altLang="ja-JP" sz="1000">
              <a:solidFill>
                <a:schemeClr val="tx1"/>
              </a:solidFill>
            </a:endParaRPr>
          </a:p>
          <a:p>
            <a:pPr algn="ctr"/>
            <a:r>
              <a:rPr lang="en-US" altLang="ja-JP" sz="1000">
                <a:solidFill>
                  <a:schemeClr val="tx1"/>
                </a:solidFill>
              </a:rPr>
              <a:t>2</a:t>
            </a:r>
            <a:r>
              <a:rPr lang="ja-JP" altLang="en-US" sz="1000">
                <a:solidFill>
                  <a:schemeClr val="tx1"/>
                </a:solidFill>
              </a:rPr>
              <a:t>名</a:t>
            </a:r>
            <a:endParaRPr lang="en-US" altLang="ja-JP" sz="1000">
              <a:solidFill>
                <a:schemeClr val="tx1"/>
              </a:solidFill>
            </a:endParaRPr>
          </a:p>
        </p:txBody>
      </p:sp>
      <p:sp>
        <p:nvSpPr>
          <p:cNvPr id="305" name="正方形/長方形 304">
            <a:extLst>
              <a:ext uri="{FF2B5EF4-FFF2-40B4-BE49-F238E27FC236}">
                <a16:creationId xmlns:a16="http://schemas.microsoft.com/office/drawing/2014/main" id="{DEE331AA-6176-4A3D-735E-A8E711F16B19}"/>
              </a:ext>
            </a:extLst>
          </p:cNvPr>
          <p:cNvSpPr/>
          <p:nvPr/>
        </p:nvSpPr>
        <p:spPr>
          <a:xfrm>
            <a:off x="566016" y="5921332"/>
            <a:ext cx="1504990" cy="352442"/>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tIns="36000" bIns="36000" rtlCol="0" anchor="t"/>
          <a:lstStyle/>
          <a:p>
            <a:pPr algn="ctr"/>
            <a:r>
              <a:rPr lang="en-US" altLang="ja-JP" sz="1000">
                <a:solidFill>
                  <a:schemeClr val="tx1"/>
                </a:solidFill>
              </a:rPr>
              <a:t>Flutter</a:t>
            </a:r>
            <a:r>
              <a:rPr lang="ja-JP" altLang="en-US" sz="1000">
                <a:solidFill>
                  <a:schemeClr val="tx1"/>
                </a:solidFill>
              </a:rPr>
              <a:t>アドバイザー</a:t>
            </a:r>
            <a:endParaRPr lang="en-US" altLang="ja-JP" sz="1000">
              <a:solidFill>
                <a:schemeClr val="tx1"/>
              </a:solidFill>
            </a:endParaRPr>
          </a:p>
          <a:p>
            <a:pPr algn="ctr"/>
            <a:r>
              <a:rPr lang="en-US" altLang="ja-JP" sz="1000">
                <a:solidFill>
                  <a:schemeClr val="tx1"/>
                </a:solidFill>
              </a:rPr>
              <a:t>2</a:t>
            </a:r>
            <a:r>
              <a:rPr lang="ja-JP" altLang="en-US" sz="1000">
                <a:solidFill>
                  <a:schemeClr val="tx1"/>
                </a:solidFill>
              </a:rPr>
              <a:t>名</a:t>
            </a:r>
            <a:endParaRPr lang="en-US" altLang="ja-JP" sz="1000">
              <a:solidFill>
                <a:schemeClr val="tx1"/>
              </a:solidFill>
            </a:endParaRPr>
          </a:p>
        </p:txBody>
      </p:sp>
      <p:sp>
        <p:nvSpPr>
          <p:cNvPr id="310" name="正方形/長方形 309">
            <a:extLst>
              <a:ext uri="{FF2B5EF4-FFF2-40B4-BE49-F238E27FC236}">
                <a16:creationId xmlns:a16="http://schemas.microsoft.com/office/drawing/2014/main" id="{00BEA7E7-FD17-6312-6F7D-A1B392C93ADE}"/>
              </a:ext>
            </a:extLst>
          </p:cNvPr>
          <p:cNvSpPr/>
          <p:nvPr/>
        </p:nvSpPr>
        <p:spPr>
          <a:xfrm>
            <a:off x="2324113" y="4361515"/>
            <a:ext cx="1504990" cy="352442"/>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tIns="36000" bIns="36000" rtlCol="0" anchor="t"/>
          <a:lstStyle/>
          <a:p>
            <a:pPr algn="ctr"/>
            <a:r>
              <a:rPr lang="ja-JP" altLang="en-US" sz="1000">
                <a:solidFill>
                  <a:schemeClr val="tx1"/>
                </a:solidFill>
              </a:rPr>
              <a:t>チームリーダー</a:t>
            </a:r>
            <a:endParaRPr lang="en-US" altLang="ja-JP" sz="1000">
              <a:solidFill>
                <a:schemeClr val="tx1"/>
              </a:solidFill>
            </a:endParaRPr>
          </a:p>
          <a:p>
            <a:pPr algn="ctr"/>
            <a:r>
              <a:rPr lang="en-US" altLang="ja-JP" sz="1000">
                <a:solidFill>
                  <a:schemeClr val="tx1"/>
                </a:solidFill>
              </a:rPr>
              <a:t>1</a:t>
            </a:r>
            <a:r>
              <a:rPr lang="ja-JP" altLang="en-US" sz="1000">
                <a:solidFill>
                  <a:schemeClr val="tx1"/>
                </a:solidFill>
              </a:rPr>
              <a:t>名</a:t>
            </a:r>
            <a:endParaRPr lang="en-US" altLang="ja-JP" sz="1000">
              <a:solidFill>
                <a:schemeClr val="tx1"/>
              </a:solidFill>
            </a:endParaRPr>
          </a:p>
        </p:txBody>
      </p:sp>
      <p:sp>
        <p:nvSpPr>
          <p:cNvPr id="335" name="正方形/長方形 334">
            <a:extLst>
              <a:ext uri="{FF2B5EF4-FFF2-40B4-BE49-F238E27FC236}">
                <a16:creationId xmlns:a16="http://schemas.microsoft.com/office/drawing/2014/main" id="{1B4235CC-D4A6-08D2-2C1E-DDBAE81DB4E1}"/>
              </a:ext>
            </a:extLst>
          </p:cNvPr>
          <p:cNvSpPr/>
          <p:nvPr/>
        </p:nvSpPr>
        <p:spPr>
          <a:xfrm>
            <a:off x="3891754" y="4361515"/>
            <a:ext cx="1504990" cy="352442"/>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tIns="36000" bIns="36000" rtlCol="0" anchor="t"/>
          <a:lstStyle/>
          <a:p>
            <a:pPr algn="ctr"/>
            <a:r>
              <a:rPr lang="ja-JP" altLang="en-US" sz="1000">
                <a:solidFill>
                  <a:schemeClr val="tx1"/>
                </a:solidFill>
              </a:rPr>
              <a:t>サブリーダー</a:t>
            </a:r>
            <a:endParaRPr lang="en-US" altLang="ja-JP" sz="1000">
              <a:solidFill>
                <a:schemeClr val="tx1"/>
              </a:solidFill>
            </a:endParaRPr>
          </a:p>
          <a:p>
            <a:pPr algn="ctr"/>
            <a:r>
              <a:rPr lang="en-US" altLang="ja-JP" sz="1000">
                <a:solidFill>
                  <a:schemeClr val="tx1"/>
                </a:solidFill>
              </a:rPr>
              <a:t>1</a:t>
            </a:r>
            <a:r>
              <a:rPr lang="ja-JP" altLang="en-US" sz="1000">
                <a:solidFill>
                  <a:schemeClr val="tx1"/>
                </a:solidFill>
              </a:rPr>
              <a:t>名</a:t>
            </a:r>
            <a:endParaRPr lang="en-US" altLang="ja-JP" sz="1000">
              <a:solidFill>
                <a:schemeClr val="tx1"/>
              </a:solidFill>
            </a:endParaRPr>
          </a:p>
        </p:txBody>
      </p:sp>
      <p:sp>
        <p:nvSpPr>
          <p:cNvPr id="340" name="正方形/長方形 339">
            <a:extLst>
              <a:ext uri="{FF2B5EF4-FFF2-40B4-BE49-F238E27FC236}">
                <a16:creationId xmlns:a16="http://schemas.microsoft.com/office/drawing/2014/main" id="{151C7AB8-3B01-D05A-6115-6EFFEC5B4BCF}"/>
              </a:ext>
            </a:extLst>
          </p:cNvPr>
          <p:cNvSpPr/>
          <p:nvPr/>
        </p:nvSpPr>
        <p:spPr>
          <a:xfrm>
            <a:off x="5596501" y="4139391"/>
            <a:ext cx="1504990" cy="352442"/>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tIns="36000" bIns="36000" rtlCol="0" anchor="t"/>
          <a:lstStyle/>
          <a:p>
            <a:pPr algn="ctr"/>
            <a:r>
              <a:rPr lang="ja-JP" altLang="en-US" sz="1000">
                <a:solidFill>
                  <a:schemeClr val="tx1"/>
                </a:solidFill>
              </a:rPr>
              <a:t>チームリーダー</a:t>
            </a:r>
            <a:endParaRPr lang="en-US" altLang="ja-JP" sz="1000">
              <a:solidFill>
                <a:schemeClr val="tx1"/>
              </a:solidFill>
            </a:endParaRPr>
          </a:p>
          <a:p>
            <a:pPr algn="ctr"/>
            <a:r>
              <a:rPr lang="en-US" altLang="ja-JP" sz="1000">
                <a:solidFill>
                  <a:schemeClr val="tx1"/>
                </a:solidFill>
              </a:rPr>
              <a:t>1</a:t>
            </a:r>
            <a:r>
              <a:rPr lang="ja-JP" altLang="en-US" sz="1000">
                <a:solidFill>
                  <a:schemeClr val="tx1"/>
                </a:solidFill>
              </a:rPr>
              <a:t>名</a:t>
            </a:r>
            <a:endParaRPr lang="en-US" altLang="ja-JP" sz="1000">
              <a:solidFill>
                <a:schemeClr val="tx1"/>
              </a:solidFill>
            </a:endParaRPr>
          </a:p>
        </p:txBody>
      </p:sp>
      <p:sp>
        <p:nvSpPr>
          <p:cNvPr id="345" name="正方形/長方形 344">
            <a:extLst>
              <a:ext uri="{FF2B5EF4-FFF2-40B4-BE49-F238E27FC236}">
                <a16:creationId xmlns:a16="http://schemas.microsoft.com/office/drawing/2014/main" id="{55B1F200-2698-A2C5-A8C8-045FCCEC2C6D}"/>
              </a:ext>
            </a:extLst>
          </p:cNvPr>
          <p:cNvSpPr/>
          <p:nvPr/>
        </p:nvSpPr>
        <p:spPr>
          <a:xfrm>
            <a:off x="7169057" y="4139390"/>
            <a:ext cx="1504990" cy="352442"/>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tIns="36000" bIns="36000" rtlCol="0" anchor="t"/>
          <a:lstStyle/>
          <a:p>
            <a:pPr algn="ctr"/>
            <a:r>
              <a:rPr lang="ja-JP" altLang="en-US" sz="1000">
                <a:solidFill>
                  <a:schemeClr val="tx1"/>
                </a:solidFill>
              </a:rPr>
              <a:t>サブリーダー</a:t>
            </a:r>
            <a:endParaRPr lang="en-US" altLang="ja-JP" sz="1000">
              <a:solidFill>
                <a:schemeClr val="tx1"/>
              </a:solidFill>
            </a:endParaRPr>
          </a:p>
          <a:p>
            <a:pPr algn="ctr"/>
            <a:r>
              <a:rPr lang="en-US" altLang="ja-JP" sz="1000">
                <a:solidFill>
                  <a:schemeClr val="tx1"/>
                </a:solidFill>
              </a:rPr>
              <a:t>2</a:t>
            </a:r>
            <a:r>
              <a:rPr lang="ja-JP" altLang="en-US" sz="1000">
                <a:solidFill>
                  <a:schemeClr val="tx1"/>
                </a:solidFill>
              </a:rPr>
              <a:t>名</a:t>
            </a:r>
            <a:endParaRPr lang="en-US" altLang="ja-JP" sz="1000">
              <a:solidFill>
                <a:schemeClr val="tx1"/>
              </a:solidFill>
            </a:endParaRPr>
          </a:p>
        </p:txBody>
      </p:sp>
      <p:sp>
        <p:nvSpPr>
          <p:cNvPr id="350" name="正方形/長方形 349">
            <a:extLst>
              <a:ext uri="{FF2B5EF4-FFF2-40B4-BE49-F238E27FC236}">
                <a16:creationId xmlns:a16="http://schemas.microsoft.com/office/drawing/2014/main" id="{963D7550-2BE6-61EE-1D47-6DAD9DF335DD}"/>
              </a:ext>
            </a:extLst>
          </p:cNvPr>
          <p:cNvSpPr/>
          <p:nvPr/>
        </p:nvSpPr>
        <p:spPr>
          <a:xfrm>
            <a:off x="5596501" y="4537553"/>
            <a:ext cx="1504990" cy="352442"/>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tIns="36000" bIns="36000" rtlCol="0" anchor="t"/>
          <a:lstStyle/>
          <a:p>
            <a:pPr algn="ctr"/>
            <a:r>
              <a:rPr lang="ja-JP" altLang="en-US" sz="1000">
                <a:solidFill>
                  <a:schemeClr val="tx1"/>
                </a:solidFill>
              </a:rPr>
              <a:t>製造アドバイザー</a:t>
            </a:r>
            <a:endParaRPr lang="en-US" altLang="ja-JP" sz="1000">
              <a:solidFill>
                <a:schemeClr val="tx1"/>
              </a:solidFill>
            </a:endParaRPr>
          </a:p>
          <a:p>
            <a:pPr algn="ctr"/>
            <a:r>
              <a:rPr lang="en-US" altLang="ja-JP" sz="1000">
                <a:solidFill>
                  <a:schemeClr val="tx1"/>
                </a:solidFill>
              </a:rPr>
              <a:t>2</a:t>
            </a:r>
            <a:r>
              <a:rPr lang="ja-JP" altLang="en-US" sz="1000">
                <a:solidFill>
                  <a:schemeClr val="tx1"/>
                </a:solidFill>
              </a:rPr>
              <a:t>名</a:t>
            </a:r>
            <a:endParaRPr lang="en-US" altLang="ja-JP" sz="1000">
              <a:solidFill>
                <a:schemeClr val="tx1"/>
              </a:solidFill>
            </a:endParaRPr>
          </a:p>
        </p:txBody>
      </p:sp>
      <p:sp>
        <p:nvSpPr>
          <p:cNvPr id="355" name="正方形/長方形 354">
            <a:extLst>
              <a:ext uri="{FF2B5EF4-FFF2-40B4-BE49-F238E27FC236}">
                <a16:creationId xmlns:a16="http://schemas.microsoft.com/office/drawing/2014/main" id="{5C4AF22E-CF68-35DF-1D2B-CC9B166A798A}"/>
              </a:ext>
            </a:extLst>
          </p:cNvPr>
          <p:cNvSpPr/>
          <p:nvPr/>
        </p:nvSpPr>
        <p:spPr>
          <a:xfrm>
            <a:off x="7169057" y="4537553"/>
            <a:ext cx="1504990" cy="352442"/>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tIns="36000" bIns="36000" rtlCol="0" anchor="t"/>
          <a:lstStyle/>
          <a:p>
            <a:pPr algn="ctr"/>
            <a:r>
              <a:rPr lang="ja-JP" altLang="en-US" sz="1000">
                <a:solidFill>
                  <a:schemeClr val="tx1"/>
                </a:solidFill>
              </a:rPr>
              <a:t>設計</a:t>
            </a:r>
            <a:endParaRPr lang="en-US" altLang="ja-JP" sz="1000">
              <a:solidFill>
                <a:schemeClr val="tx1"/>
              </a:solidFill>
            </a:endParaRPr>
          </a:p>
          <a:p>
            <a:pPr algn="ctr"/>
            <a:r>
              <a:rPr lang="en-US" altLang="ja-JP" sz="1000">
                <a:solidFill>
                  <a:schemeClr val="tx1"/>
                </a:solidFill>
              </a:rPr>
              <a:t>4</a:t>
            </a:r>
            <a:r>
              <a:rPr lang="ja-JP" altLang="en-US" sz="1000">
                <a:solidFill>
                  <a:schemeClr val="tx1"/>
                </a:solidFill>
              </a:rPr>
              <a:t>名</a:t>
            </a:r>
            <a:endParaRPr lang="en-US" altLang="ja-JP" sz="1000">
              <a:solidFill>
                <a:schemeClr val="tx1"/>
              </a:solidFill>
            </a:endParaRPr>
          </a:p>
        </p:txBody>
      </p:sp>
      <p:sp>
        <p:nvSpPr>
          <p:cNvPr id="360" name="正方形/長方形 359">
            <a:extLst>
              <a:ext uri="{FF2B5EF4-FFF2-40B4-BE49-F238E27FC236}">
                <a16:creationId xmlns:a16="http://schemas.microsoft.com/office/drawing/2014/main" id="{41A8F3E9-5FCB-B97F-3544-E0EC1BCACE28}"/>
              </a:ext>
            </a:extLst>
          </p:cNvPr>
          <p:cNvSpPr/>
          <p:nvPr/>
        </p:nvSpPr>
        <p:spPr>
          <a:xfrm>
            <a:off x="5596501" y="4935715"/>
            <a:ext cx="1504990" cy="352442"/>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tIns="36000" bIns="36000" rtlCol="0" anchor="t"/>
          <a:lstStyle/>
          <a:p>
            <a:pPr algn="ctr"/>
            <a:r>
              <a:rPr lang="ja-JP" altLang="en-US" sz="1000">
                <a:solidFill>
                  <a:schemeClr val="tx1"/>
                </a:solidFill>
              </a:rPr>
              <a:t>製造</a:t>
            </a:r>
            <a:endParaRPr lang="en-US" altLang="ja-JP" sz="1000">
              <a:solidFill>
                <a:schemeClr val="tx1"/>
              </a:solidFill>
            </a:endParaRPr>
          </a:p>
          <a:p>
            <a:pPr algn="ctr"/>
            <a:r>
              <a:rPr lang="en-US" altLang="ja-JP" sz="1000">
                <a:solidFill>
                  <a:schemeClr val="tx1"/>
                </a:solidFill>
              </a:rPr>
              <a:t>6</a:t>
            </a:r>
            <a:r>
              <a:rPr lang="ja-JP" altLang="en-US" sz="1000">
                <a:solidFill>
                  <a:schemeClr val="tx1"/>
                </a:solidFill>
              </a:rPr>
              <a:t>名</a:t>
            </a:r>
            <a:endParaRPr lang="en-US" altLang="ja-JP" sz="1000">
              <a:solidFill>
                <a:schemeClr val="tx1"/>
              </a:solidFill>
            </a:endParaRPr>
          </a:p>
        </p:txBody>
      </p:sp>
      <p:sp>
        <p:nvSpPr>
          <p:cNvPr id="365" name="正方形/長方形 364">
            <a:extLst>
              <a:ext uri="{FF2B5EF4-FFF2-40B4-BE49-F238E27FC236}">
                <a16:creationId xmlns:a16="http://schemas.microsoft.com/office/drawing/2014/main" id="{F05304A2-6E2E-807A-F38C-805072FFF96E}"/>
              </a:ext>
            </a:extLst>
          </p:cNvPr>
          <p:cNvSpPr/>
          <p:nvPr/>
        </p:nvSpPr>
        <p:spPr>
          <a:xfrm>
            <a:off x="7169057" y="4935715"/>
            <a:ext cx="1504990" cy="352442"/>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tIns="36000" bIns="36000" rtlCol="0" anchor="t"/>
          <a:lstStyle/>
          <a:p>
            <a:pPr algn="ctr"/>
            <a:r>
              <a:rPr lang="ja-JP" altLang="en-US" sz="1000">
                <a:solidFill>
                  <a:schemeClr val="tx1"/>
                </a:solidFill>
              </a:rPr>
              <a:t>単体テスト実装</a:t>
            </a:r>
            <a:endParaRPr lang="en-US" altLang="ja-JP" sz="1000">
              <a:solidFill>
                <a:schemeClr val="tx1"/>
              </a:solidFill>
            </a:endParaRPr>
          </a:p>
          <a:p>
            <a:pPr algn="ctr"/>
            <a:r>
              <a:rPr lang="en-US" altLang="ja-JP" sz="1000">
                <a:solidFill>
                  <a:schemeClr val="tx1"/>
                </a:solidFill>
              </a:rPr>
              <a:t>2</a:t>
            </a:r>
            <a:r>
              <a:rPr lang="ja-JP" altLang="en-US" sz="1000">
                <a:solidFill>
                  <a:schemeClr val="tx1"/>
                </a:solidFill>
              </a:rPr>
              <a:t>名（</a:t>
            </a:r>
            <a:r>
              <a:rPr lang="en-US" altLang="ja-JP" sz="1000">
                <a:solidFill>
                  <a:schemeClr val="tx1"/>
                </a:solidFill>
              </a:rPr>
              <a:t>5</a:t>
            </a:r>
            <a:r>
              <a:rPr lang="ja-JP" altLang="en-US" sz="1000">
                <a:solidFill>
                  <a:schemeClr val="tx1"/>
                </a:solidFill>
              </a:rPr>
              <a:t>月から）</a:t>
            </a:r>
            <a:endParaRPr lang="en-US" altLang="ja-JP" sz="1000">
              <a:solidFill>
                <a:schemeClr val="tx1"/>
              </a:solidFill>
            </a:endParaRPr>
          </a:p>
        </p:txBody>
      </p:sp>
      <p:sp>
        <p:nvSpPr>
          <p:cNvPr id="401" name="正方形/長方形 400">
            <a:extLst>
              <a:ext uri="{FF2B5EF4-FFF2-40B4-BE49-F238E27FC236}">
                <a16:creationId xmlns:a16="http://schemas.microsoft.com/office/drawing/2014/main" id="{D233A694-C8C5-6705-BCAA-3EC3BA8C23EE}"/>
              </a:ext>
            </a:extLst>
          </p:cNvPr>
          <p:cNvSpPr/>
          <p:nvPr/>
        </p:nvSpPr>
        <p:spPr>
          <a:xfrm>
            <a:off x="5596501" y="5669793"/>
            <a:ext cx="1504990" cy="352442"/>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tIns="36000" bIns="36000" rtlCol="0" anchor="t"/>
          <a:lstStyle/>
          <a:p>
            <a:pPr algn="ctr"/>
            <a:r>
              <a:rPr lang="ja-JP" altLang="en-US" sz="1000">
                <a:solidFill>
                  <a:schemeClr val="tx1"/>
                </a:solidFill>
              </a:rPr>
              <a:t>設計</a:t>
            </a:r>
            <a:endParaRPr lang="en-US" altLang="ja-JP" sz="1000">
              <a:solidFill>
                <a:schemeClr val="tx1"/>
              </a:solidFill>
            </a:endParaRPr>
          </a:p>
          <a:p>
            <a:pPr algn="ctr"/>
            <a:r>
              <a:rPr lang="en-US" altLang="ja-JP" sz="1000">
                <a:solidFill>
                  <a:schemeClr val="tx1"/>
                </a:solidFill>
              </a:rPr>
              <a:t>2</a:t>
            </a:r>
            <a:r>
              <a:rPr lang="ja-JP" altLang="en-US" sz="1000">
                <a:solidFill>
                  <a:schemeClr val="tx1"/>
                </a:solidFill>
              </a:rPr>
              <a:t>名</a:t>
            </a:r>
            <a:endParaRPr lang="en-US" altLang="ja-JP" sz="1000">
              <a:solidFill>
                <a:schemeClr val="tx1"/>
              </a:solidFill>
            </a:endParaRPr>
          </a:p>
        </p:txBody>
      </p:sp>
      <p:sp>
        <p:nvSpPr>
          <p:cNvPr id="406" name="正方形/長方形 405">
            <a:extLst>
              <a:ext uri="{FF2B5EF4-FFF2-40B4-BE49-F238E27FC236}">
                <a16:creationId xmlns:a16="http://schemas.microsoft.com/office/drawing/2014/main" id="{8A08AEC8-1629-389D-C173-33225C9DC025}"/>
              </a:ext>
            </a:extLst>
          </p:cNvPr>
          <p:cNvSpPr/>
          <p:nvPr/>
        </p:nvSpPr>
        <p:spPr>
          <a:xfrm>
            <a:off x="7169057" y="5669793"/>
            <a:ext cx="1504990" cy="352442"/>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tIns="36000" bIns="36000" rtlCol="0" anchor="t"/>
          <a:lstStyle/>
          <a:p>
            <a:pPr algn="ctr"/>
            <a:r>
              <a:rPr lang="ja-JP" altLang="en-US" sz="1000">
                <a:solidFill>
                  <a:schemeClr val="tx1"/>
                </a:solidFill>
              </a:rPr>
              <a:t>製造</a:t>
            </a:r>
            <a:endParaRPr lang="en-US" altLang="ja-JP" sz="1000">
              <a:solidFill>
                <a:schemeClr val="tx1"/>
              </a:solidFill>
            </a:endParaRPr>
          </a:p>
          <a:p>
            <a:pPr algn="ctr"/>
            <a:r>
              <a:rPr lang="en-US" altLang="ja-JP" sz="1000">
                <a:solidFill>
                  <a:schemeClr val="tx1"/>
                </a:solidFill>
              </a:rPr>
              <a:t>3</a:t>
            </a:r>
            <a:r>
              <a:rPr lang="ja-JP" altLang="en-US" sz="1000">
                <a:solidFill>
                  <a:schemeClr val="tx1"/>
                </a:solidFill>
              </a:rPr>
              <a:t>名</a:t>
            </a:r>
            <a:endParaRPr lang="en-US" altLang="ja-JP" sz="1000">
              <a:solidFill>
                <a:schemeClr val="tx1"/>
              </a:solidFill>
            </a:endParaRPr>
          </a:p>
        </p:txBody>
      </p:sp>
      <p:sp>
        <p:nvSpPr>
          <p:cNvPr id="411" name="正方形/長方形 410">
            <a:extLst>
              <a:ext uri="{FF2B5EF4-FFF2-40B4-BE49-F238E27FC236}">
                <a16:creationId xmlns:a16="http://schemas.microsoft.com/office/drawing/2014/main" id="{E4341F77-2558-D0D2-78F3-85AA39BCAA7B}"/>
              </a:ext>
            </a:extLst>
          </p:cNvPr>
          <p:cNvSpPr/>
          <p:nvPr/>
        </p:nvSpPr>
        <p:spPr>
          <a:xfrm>
            <a:off x="5596501" y="6067952"/>
            <a:ext cx="1504990" cy="352442"/>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tIns="36000" bIns="36000" rtlCol="0" anchor="t"/>
          <a:lstStyle/>
          <a:p>
            <a:pPr algn="ctr"/>
            <a:r>
              <a:rPr lang="ja-JP" altLang="en-US" sz="1000">
                <a:solidFill>
                  <a:schemeClr val="tx1"/>
                </a:solidFill>
              </a:rPr>
              <a:t>単体テスト実装</a:t>
            </a:r>
            <a:endParaRPr lang="en-US" altLang="ja-JP" sz="1000">
              <a:solidFill>
                <a:schemeClr val="tx1"/>
              </a:solidFill>
            </a:endParaRPr>
          </a:p>
          <a:p>
            <a:pPr algn="ctr"/>
            <a:r>
              <a:rPr lang="en-US" altLang="ja-JP" sz="1000">
                <a:solidFill>
                  <a:schemeClr val="tx1"/>
                </a:solidFill>
              </a:rPr>
              <a:t>1</a:t>
            </a:r>
            <a:r>
              <a:rPr lang="ja-JP" altLang="en-US" sz="1000">
                <a:solidFill>
                  <a:schemeClr val="tx1"/>
                </a:solidFill>
              </a:rPr>
              <a:t>名（</a:t>
            </a:r>
            <a:r>
              <a:rPr lang="en-US" altLang="ja-JP" sz="1000">
                <a:solidFill>
                  <a:schemeClr val="tx1"/>
                </a:solidFill>
              </a:rPr>
              <a:t>5</a:t>
            </a:r>
            <a:r>
              <a:rPr lang="ja-JP" altLang="en-US" sz="1000">
                <a:solidFill>
                  <a:schemeClr val="tx1"/>
                </a:solidFill>
              </a:rPr>
              <a:t>月から）</a:t>
            </a:r>
            <a:endParaRPr lang="en-US" altLang="ja-JP" sz="1000">
              <a:solidFill>
                <a:schemeClr val="tx1"/>
              </a:solidFill>
            </a:endParaRPr>
          </a:p>
        </p:txBody>
      </p:sp>
      <p:sp>
        <p:nvSpPr>
          <p:cNvPr id="496" name="正方形/長方形 495">
            <a:extLst>
              <a:ext uri="{FF2B5EF4-FFF2-40B4-BE49-F238E27FC236}">
                <a16:creationId xmlns:a16="http://schemas.microsoft.com/office/drawing/2014/main" id="{B80B09A5-D284-0219-BE6B-982BE842505D}"/>
              </a:ext>
            </a:extLst>
          </p:cNvPr>
          <p:cNvSpPr/>
          <p:nvPr/>
        </p:nvSpPr>
        <p:spPr>
          <a:xfrm>
            <a:off x="8877260" y="4173739"/>
            <a:ext cx="1504990" cy="352442"/>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tIns="36000" bIns="36000" rtlCol="0" anchor="t"/>
          <a:lstStyle/>
          <a:p>
            <a:pPr algn="ctr"/>
            <a:r>
              <a:rPr lang="ja-JP" altLang="en-US" sz="1000">
                <a:solidFill>
                  <a:schemeClr val="tx1"/>
                </a:solidFill>
              </a:rPr>
              <a:t>チーム統括リーダー</a:t>
            </a:r>
            <a:endParaRPr lang="en-US" altLang="ja-JP" sz="1000">
              <a:solidFill>
                <a:schemeClr val="tx1"/>
              </a:solidFill>
            </a:endParaRPr>
          </a:p>
          <a:p>
            <a:pPr algn="ctr"/>
            <a:r>
              <a:rPr lang="en-US" altLang="ja-JP" sz="1000">
                <a:solidFill>
                  <a:schemeClr val="tx1"/>
                </a:solidFill>
              </a:rPr>
              <a:t>1</a:t>
            </a:r>
            <a:r>
              <a:rPr lang="ja-JP" altLang="en-US" sz="1000">
                <a:solidFill>
                  <a:schemeClr val="tx1"/>
                </a:solidFill>
              </a:rPr>
              <a:t>名</a:t>
            </a:r>
            <a:endParaRPr lang="en-US" altLang="ja-JP" sz="1000">
              <a:solidFill>
                <a:schemeClr val="tx1"/>
              </a:solidFill>
            </a:endParaRPr>
          </a:p>
        </p:txBody>
      </p:sp>
      <p:sp>
        <p:nvSpPr>
          <p:cNvPr id="501" name="正方形/長方形 500">
            <a:extLst>
              <a:ext uri="{FF2B5EF4-FFF2-40B4-BE49-F238E27FC236}">
                <a16:creationId xmlns:a16="http://schemas.microsoft.com/office/drawing/2014/main" id="{1B3998D6-4508-90B3-13DD-0B88252C94E3}"/>
              </a:ext>
            </a:extLst>
          </p:cNvPr>
          <p:cNvSpPr/>
          <p:nvPr/>
        </p:nvSpPr>
        <p:spPr>
          <a:xfrm>
            <a:off x="10444901" y="4173738"/>
            <a:ext cx="1504990" cy="352442"/>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tIns="36000" bIns="36000" rtlCol="0" anchor="t"/>
          <a:lstStyle/>
          <a:p>
            <a:pPr algn="ctr"/>
            <a:r>
              <a:rPr lang="ja-JP" altLang="en-US" sz="1000">
                <a:solidFill>
                  <a:schemeClr val="tx1"/>
                </a:solidFill>
              </a:rPr>
              <a:t>チーム統括サブリーダー</a:t>
            </a:r>
            <a:endParaRPr lang="en-US" altLang="ja-JP" sz="1000">
              <a:solidFill>
                <a:schemeClr val="tx1"/>
              </a:solidFill>
            </a:endParaRPr>
          </a:p>
          <a:p>
            <a:pPr algn="ctr"/>
            <a:r>
              <a:rPr lang="en-US" altLang="ja-JP" sz="1000">
                <a:solidFill>
                  <a:schemeClr val="tx1"/>
                </a:solidFill>
              </a:rPr>
              <a:t>1</a:t>
            </a:r>
            <a:r>
              <a:rPr lang="ja-JP" altLang="en-US" sz="1000">
                <a:solidFill>
                  <a:schemeClr val="tx1"/>
                </a:solidFill>
              </a:rPr>
              <a:t>名（</a:t>
            </a:r>
            <a:r>
              <a:rPr lang="en-US" altLang="ja-JP" sz="1000">
                <a:solidFill>
                  <a:schemeClr val="tx1"/>
                </a:solidFill>
              </a:rPr>
              <a:t>5</a:t>
            </a:r>
            <a:r>
              <a:rPr lang="ja-JP" altLang="en-US" sz="1000">
                <a:solidFill>
                  <a:schemeClr val="tx1"/>
                </a:solidFill>
              </a:rPr>
              <a:t>月から）</a:t>
            </a:r>
            <a:endParaRPr lang="en-US" altLang="ja-JP" sz="1000">
              <a:solidFill>
                <a:schemeClr val="tx1"/>
              </a:solidFill>
            </a:endParaRPr>
          </a:p>
        </p:txBody>
      </p:sp>
      <p:sp>
        <p:nvSpPr>
          <p:cNvPr id="506" name="正方形/長方形 505">
            <a:extLst>
              <a:ext uri="{FF2B5EF4-FFF2-40B4-BE49-F238E27FC236}">
                <a16:creationId xmlns:a16="http://schemas.microsoft.com/office/drawing/2014/main" id="{B55926EA-8386-5749-2AAB-1F2236A57F7D}"/>
              </a:ext>
            </a:extLst>
          </p:cNvPr>
          <p:cNvSpPr/>
          <p:nvPr/>
        </p:nvSpPr>
        <p:spPr>
          <a:xfrm>
            <a:off x="8877260" y="4571900"/>
            <a:ext cx="1504990" cy="352442"/>
          </a:xfrm>
          <a:prstGeom prst="rect">
            <a:avLst/>
          </a:prstGeom>
          <a:solidFill>
            <a:schemeClr val="accent4">
              <a:lumMod val="40000"/>
              <a:lumOff val="60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wrap="none" tIns="36000" bIns="36000" rtlCol="0" anchor="t"/>
          <a:lstStyle/>
          <a:p>
            <a:pPr algn="ctr"/>
            <a:r>
              <a:rPr lang="ja-JP" altLang="en-US" sz="1000">
                <a:solidFill>
                  <a:schemeClr val="tx1"/>
                </a:solidFill>
              </a:rPr>
              <a:t>テスト戦略設計</a:t>
            </a:r>
            <a:endParaRPr lang="en-US" altLang="ja-JP" sz="1000">
              <a:solidFill>
                <a:schemeClr val="tx1"/>
              </a:solidFill>
            </a:endParaRPr>
          </a:p>
          <a:p>
            <a:pPr algn="ctr"/>
            <a:r>
              <a:rPr lang="en-US" altLang="ja-JP" sz="1000">
                <a:solidFill>
                  <a:schemeClr val="tx1"/>
                </a:solidFill>
              </a:rPr>
              <a:t>2</a:t>
            </a:r>
            <a:r>
              <a:rPr lang="ja-JP" altLang="en-US" sz="1000">
                <a:solidFill>
                  <a:schemeClr val="tx1"/>
                </a:solidFill>
              </a:rPr>
              <a:t>名</a:t>
            </a:r>
            <a:endParaRPr lang="en-US" altLang="ja-JP" sz="1000">
              <a:solidFill>
                <a:schemeClr val="tx1"/>
              </a:solidFill>
            </a:endParaRPr>
          </a:p>
        </p:txBody>
      </p:sp>
      <p:sp>
        <p:nvSpPr>
          <p:cNvPr id="516" name="正方形/長方形 515">
            <a:extLst>
              <a:ext uri="{FF2B5EF4-FFF2-40B4-BE49-F238E27FC236}">
                <a16:creationId xmlns:a16="http://schemas.microsoft.com/office/drawing/2014/main" id="{F4AD38DA-19F9-A73B-C392-C022A643E81D}"/>
              </a:ext>
            </a:extLst>
          </p:cNvPr>
          <p:cNvSpPr/>
          <p:nvPr/>
        </p:nvSpPr>
        <p:spPr>
          <a:xfrm>
            <a:off x="8877260" y="4970061"/>
            <a:ext cx="1504990" cy="352442"/>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tIns="36000" bIns="36000" rtlCol="0" anchor="t"/>
          <a:lstStyle/>
          <a:p>
            <a:pPr algn="ctr"/>
            <a:r>
              <a:rPr lang="ja-JP" altLang="en-US" sz="1000">
                <a:solidFill>
                  <a:schemeClr val="tx1"/>
                </a:solidFill>
              </a:rPr>
              <a:t>テストデータ設計</a:t>
            </a:r>
            <a:endParaRPr lang="en-US" altLang="ja-JP" sz="1000">
              <a:solidFill>
                <a:schemeClr val="tx1"/>
              </a:solidFill>
            </a:endParaRPr>
          </a:p>
          <a:p>
            <a:pPr algn="ctr"/>
            <a:r>
              <a:rPr lang="en-US" altLang="ja-JP" sz="1000">
                <a:solidFill>
                  <a:schemeClr val="tx1"/>
                </a:solidFill>
              </a:rPr>
              <a:t>2</a:t>
            </a:r>
            <a:r>
              <a:rPr lang="ja-JP" altLang="en-US" sz="1000">
                <a:solidFill>
                  <a:schemeClr val="tx1"/>
                </a:solidFill>
              </a:rPr>
              <a:t>名（</a:t>
            </a:r>
            <a:r>
              <a:rPr lang="en-US" altLang="ja-JP" sz="1000">
                <a:solidFill>
                  <a:schemeClr val="tx1"/>
                </a:solidFill>
              </a:rPr>
              <a:t>5</a:t>
            </a:r>
            <a:r>
              <a:rPr lang="ja-JP" altLang="en-US" sz="1000">
                <a:solidFill>
                  <a:schemeClr val="tx1"/>
                </a:solidFill>
              </a:rPr>
              <a:t>月から）</a:t>
            </a:r>
            <a:endParaRPr lang="en-US" altLang="ja-JP" sz="1000">
              <a:solidFill>
                <a:schemeClr val="tx1"/>
              </a:solidFill>
            </a:endParaRPr>
          </a:p>
        </p:txBody>
      </p:sp>
      <p:sp>
        <p:nvSpPr>
          <p:cNvPr id="521" name="正方形/長方形 520">
            <a:extLst>
              <a:ext uri="{FF2B5EF4-FFF2-40B4-BE49-F238E27FC236}">
                <a16:creationId xmlns:a16="http://schemas.microsoft.com/office/drawing/2014/main" id="{EB26B754-1059-46DB-5288-253C9D832F89}"/>
              </a:ext>
            </a:extLst>
          </p:cNvPr>
          <p:cNvSpPr/>
          <p:nvPr/>
        </p:nvSpPr>
        <p:spPr>
          <a:xfrm>
            <a:off x="10444901" y="4970061"/>
            <a:ext cx="1504990" cy="352442"/>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tIns="36000" bIns="36000" rtlCol="0" anchor="t"/>
          <a:lstStyle/>
          <a:p>
            <a:pPr algn="ctr"/>
            <a:r>
              <a:rPr lang="ja-JP" altLang="en-US" sz="1000">
                <a:solidFill>
                  <a:schemeClr val="tx1"/>
                </a:solidFill>
              </a:rPr>
              <a:t>テストデータ生成・投入</a:t>
            </a:r>
            <a:endParaRPr lang="en-US" altLang="ja-JP" sz="1000">
              <a:solidFill>
                <a:schemeClr val="tx1"/>
              </a:solidFill>
            </a:endParaRPr>
          </a:p>
          <a:p>
            <a:pPr algn="ctr"/>
            <a:r>
              <a:rPr lang="en-US" altLang="ja-JP" sz="1000">
                <a:solidFill>
                  <a:schemeClr val="tx1"/>
                </a:solidFill>
              </a:rPr>
              <a:t>2</a:t>
            </a:r>
            <a:r>
              <a:rPr lang="ja-JP" altLang="en-US" sz="1000">
                <a:solidFill>
                  <a:schemeClr val="tx1"/>
                </a:solidFill>
              </a:rPr>
              <a:t>名（</a:t>
            </a:r>
            <a:r>
              <a:rPr lang="en-US" altLang="ja-JP" sz="1000">
                <a:solidFill>
                  <a:schemeClr val="tx1"/>
                </a:solidFill>
              </a:rPr>
              <a:t>5</a:t>
            </a:r>
            <a:r>
              <a:rPr lang="ja-JP" altLang="en-US" sz="1000">
                <a:solidFill>
                  <a:schemeClr val="tx1"/>
                </a:solidFill>
              </a:rPr>
              <a:t>月から）</a:t>
            </a:r>
            <a:endParaRPr lang="en-US" altLang="ja-JP" sz="1000">
              <a:solidFill>
                <a:schemeClr val="tx1"/>
              </a:solidFill>
            </a:endParaRPr>
          </a:p>
        </p:txBody>
      </p:sp>
      <p:sp>
        <p:nvSpPr>
          <p:cNvPr id="526" name="正方形/長方形 525">
            <a:extLst>
              <a:ext uri="{FF2B5EF4-FFF2-40B4-BE49-F238E27FC236}">
                <a16:creationId xmlns:a16="http://schemas.microsoft.com/office/drawing/2014/main" id="{1FCC6D20-5E57-A5B3-3CB5-7502C8DB58B7}"/>
              </a:ext>
            </a:extLst>
          </p:cNvPr>
          <p:cNvSpPr/>
          <p:nvPr/>
        </p:nvSpPr>
        <p:spPr>
          <a:xfrm>
            <a:off x="8877260" y="5375452"/>
            <a:ext cx="1504990" cy="352442"/>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tIns="36000" bIns="36000" rtlCol="0" anchor="t"/>
          <a:lstStyle/>
          <a:p>
            <a:pPr algn="ctr"/>
            <a:r>
              <a:rPr lang="ja-JP" altLang="en-US" sz="1000">
                <a:solidFill>
                  <a:schemeClr val="tx1"/>
                </a:solidFill>
              </a:rPr>
              <a:t>結合・総合テストリーダー</a:t>
            </a:r>
            <a:endParaRPr lang="en-US" altLang="ja-JP" sz="1000">
              <a:solidFill>
                <a:schemeClr val="tx1"/>
              </a:solidFill>
            </a:endParaRPr>
          </a:p>
          <a:p>
            <a:pPr algn="ctr"/>
            <a:r>
              <a:rPr lang="en-US" altLang="ja-JP" sz="1000">
                <a:solidFill>
                  <a:schemeClr val="tx1"/>
                </a:solidFill>
              </a:rPr>
              <a:t>1</a:t>
            </a:r>
            <a:r>
              <a:rPr lang="ja-JP" altLang="en-US" sz="1000">
                <a:solidFill>
                  <a:schemeClr val="tx1"/>
                </a:solidFill>
              </a:rPr>
              <a:t>名（</a:t>
            </a:r>
            <a:r>
              <a:rPr lang="en-US" altLang="ja-JP" sz="1000">
                <a:solidFill>
                  <a:schemeClr val="tx1"/>
                </a:solidFill>
              </a:rPr>
              <a:t>5</a:t>
            </a:r>
            <a:r>
              <a:rPr lang="ja-JP" altLang="en-US" sz="1000">
                <a:solidFill>
                  <a:schemeClr val="tx1"/>
                </a:solidFill>
              </a:rPr>
              <a:t>月から）</a:t>
            </a:r>
            <a:endParaRPr lang="en-US" altLang="ja-JP" sz="1000">
              <a:solidFill>
                <a:schemeClr val="tx1"/>
              </a:solidFill>
            </a:endParaRPr>
          </a:p>
        </p:txBody>
      </p:sp>
      <p:sp>
        <p:nvSpPr>
          <p:cNvPr id="531" name="正方形/長方形 530">
            <a:extLst>
              <a:ext uri="{FF2B5EF4-FFF2-40B4-BE49-F238E27FC236}">
                <a16:creationId xmlns:a16="http://schemas.microsoft.com/office/drawing/2014/main" id="{3FA99FC8-B0A1-0E0F-6DE4-A92532907160}"/>
              </a:ext>
            </a:extLst>
          </p:cNvPr>
          <p:cNvSpPr/>
          <p:nvPr/>
        </p:nvSpPr>
        <p:spPr>
          <a:xfrm>
            <a:off x="10444901" y="5375452"/>
            <a:ext cx="1504990" cy="352442"/>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tIns="36000" bIns="36000" rtlCol="0" anchor="t"/>
          <a:lstStyle/>
          <a:p>
            <a:pPr algn="ctr"/>
            <a:r>
              <a:rPr lang="ja-JP" altLang="en-US" sz="1000">
                <a:solidFill>
                  <a:schemeClr val="tx1"/>
                </a:solidFill>
              </a:rPr>
              <a:t>テスト仕様書作成</a:t>
            </a:r>
            <a:endParaRPr lang="en-US" altLang="ja-JP" sz="1000">
              <a:solidFill>
                <a:schemeClr val="tx1"/>
              </a:solidFill>
            </a:endParaRPr>
          </a:p>
          <a:p>
            <a:pPr algn="ctr"/>
            <a:r>
              <a:rPr lang="en-US" altLang="ja-JP" sz="1000">
                <a:solidFill>
                  <a:schemeClr val="tx1"/>
                </a:solidFill>
              </a:rPr>
              <a:t>3</a:t>
            </a:r>
            <a:r>
              <a:rPr lang="ja-JP" altLang="en-US" sz="1000">
                <a:solidFill>
                  <a:schemeClr val="tx1"/>
                </a:solidFill>
              </a:rPr>
              <a:t>名（</a:t>
            </a:r>
            <a:r>
              <a:rPr lang="en-US" altLang="ja-JP" sz="1000">
                <a:solidFill>
                  <a:schemeClr val="tx1"/>
                </a:solidFill>
              </a:rPr>
              <a:t>5</a:t>
            </a:r>
            <a:r>
              <a:rPr lang="ja-JP" altLang="en-US" sz="1000">
                <a:solidFill>
                  <a:schemeClr val="tx1"/>
                </a:solidFill>
              </a:rPr>
              <a:t>月から）</a:t>
            </a:r>
            <a:endParaRPr lang="en-US" altLang="ja-JP" sz="1000">
              <a:solidFill>
                <a:schemeClr val="tx1"/>
              </a:solidFill>
            </a:endParaRPr>
          </a:p>
        </p:txBody>
      </p:sp>
      <p:sp>
        <p:nvSpPr>
          <p:cNvPr id="536" name="正方形/長方形 535">
            <a:extLst>
              <a:ext uri="{FF2B5EF4-FFF2-40B4-BE49-F238E27FC236}">
                <a16:creationId xmlns:a16="http://schemas.microsoft.com/office/drawing/2014/main" id="{98B22B51-748D-1A74-1A74-A80606237587}"/>
              </a:ext>
            </a:extLst>
          </p:cNvPr>
          <p:cNvSpPr/>
          <p:nvPr/>
        </p:nvSpPr>
        <p:spPr>
          <a:xfrm>
            <a:off x="2324113" y="4761118"/>
            <a:ext cx="1504990" cy="352442"/>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tIns="36000" bIns="36000" rtlCol="0" anchor="t"/>
          <a:lstStyle/>
          <a:p>
            <a:pPr algn="ctr"/>
            <a:r>
              <a:rPr lang="ja-JP" altLang="en-US" sz="1000">
                <a:solidFill>
                  <a:schemeClr val="tx1"/>
                </a:solidFill>
              </a:rPr>
              <a:t>構成仕様定義</a:t>
            </a:r>
            <a:endParaRPr lang="en-US" altLang="ja-JP" sz="1000">
              <a:solidFill>
                <a:schemeClr val="tx1"/>
              </a:solidFill>
            </a:endParaRPr>
          </a:p>
          <a:p>
            <a:pPr algn="ctr"/>
            <a:r>
              <a:rPr lang="en-US" altLang="ja-JP" sz="1000">
                <a:solidFill>
                  <a:schemeClr val="tx1"/>
                </a:solidFill>
              </a:rPr>
              <a:t>4</a:t>
            </a:r>
            <a:r>
              <a:rPr lang="ja-JP" altLang="en-US" sz="1000">
                <a:solidFill>
                  <a:schemeClr val="tx1"/>
                </a:solidFill>
              </a:rPr>
              <a:t>名</a:t>
            </a:r>
            <a:endParaRPr lang="en-US" altLang="ja-JP" sz="1000">
              <a:solidFill>
                <a:schemeClr val="tx1"/>
              </a:solidFill>
            </a:endParaRPr>
          </a:p>
        </p:txBody>
      </p:sp>
      <p:sp>
        <p:nvSpPr>
          <p:cNvPr id="541" name="正方形/長方形 540">
            <a:extLst>
              <a:ext uri="{FF2B5EF4-FFF2-40B4-BE49-F238E27FC236}">
                <a16:creationId xmlns:a16="http://schemas.microsoft.com/office/drawing/2014/main" id="{39C20010-CB23-9EEC-E1CF-1FB970DA9BF3}"/>
              </a:ext>
            </a:extLst>
          </p:cNvPr>
          <p:cNvSpPr/>
          <p:nvPr/>
        </p:nvSpPr>
        <p:spPr>
          <a:xfrm>
            <a:off x="3891754" y="4761118"/>
            <a:ext cx="1504990" cy="352442"/>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tIns="36000" bIns="36000" rtlCol="0" anchor="t"/>
          <a:lstStyle/>
          <a:p>
            <a:pPr algn="ctr"/>
            <a:r>
              <a:rPr lang="ja-JP" altLang="en-US" sz="1000">
                <a:solidFill>
                  <a:schemeClr val="tx1"/>
                </a:solidFill>
              </a:rPr>
              <a:t>静的画面作成</a:t>
            </a:r>
            <a:endParaRPr lang="en-US" altLang="ja-JP" sz="1000">
              <a:solidFill>
                <a:schemeClr val="tx1"/>
              </a:solidFill>
            </a:endParaRPr>
          </a:p>
          <a:p>
            <a:pPr algn="ctr"/>
            <a:r>
              <a:rPr lang="en-US" altLang="ja-JP" sz="1000">
                <a:solidFill>
                  <a:schemeClr val="tx1"/>
                </a:solidFill>
              </a:rPr>
              <a:t>3</a:t>
            </a:r>
            <a:r>
              <a:rPr lang="ja-JP" altLang="en-US" sz="1000">
                <a:solidFill>
                  <a:schemeClr val="tx1"/>
                </a:solidFill>
              </a:rPr>
              <a:t>名</a:t>
            </a:r>
            <a:endParaRPr lang="en-US" altLang="ja-JP" sz="1000">
              <a:solidFill>
                <a:schemeClr val="tx1"/>
              </a:solidFill>
            </a:endParaRPr>
          </a:p>
        </p:txBody>
      </p:sp>
      <p:sp>
        <p:nvSpPr>
          <p:cNvPr id="546" name="正方形/長方形 545">
            <a:extLst>
              <a:ext uri="{FF2B5EF4-FFF2-40B4-BE49-F238E27FC236}">
                <a16:creationId xmlns:a16="http://schemas.microsoft.com/office/drawing/2014/main" id="{2F3AD002-3FDE-7EFB-9135-F8EF7EBA5DA2}"/>
              </a:ext>
            </a:extLst>
          </p:cNvPr>
          <p:cNvSpPr/>
          <p:nvPr/>
        </p:nvSpPr>
        <p:spPr>
          <a:xfrm>
            <a:off x="2324113" y="5159281"/>
            <a:ext cx="1504990" cy="352442"/>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tIns="36000" bIns="36000" rtlCol="0" anchor="t"/>
          <a:lstStyle/>
          <a:p>
            <a:pPr algn="ctr"/>
            <a:r>
              <a:rPr lang="ja-JP" altLang="en-US" sz="1000">
                <a:solidFill>
                  <a:schemeClr val="tx1"/>
                </a:solidFill>
              </a:rPr>
              <a:t>画面</a:t>
            </a:r>
            <a:r>
              <a:rPr lang="en-US" altLang="ja-JP" sz="1000">
                <a:solidFill>
                  <a:schemeClr val="tx1"/>
                </a:solidFill>
              </a:rPr>
              <a:t>-API</a:t>
            </a:r>
            <a:r>
              <a:rPr lang="ja-JP" altLang="en-US" sz="1000">
                <a:solidFill>
                  <a:schemeClr val="tx1"/>
                </a:solidFill>
              </a:rPr>
              <a:t>の整理</a:t>
            </a:r>
            <a:endParaRPr lang="en-US" altLang="ja-JP" sz="1000">
              <a:solidFill>
                <a:schemeClr val="tx1"/>
              </a:solidFill>
            </a:endParaRPr>
          </a:p>
          <a:p>
            <a:pPr algn="ctr"/>
            <a:r>
              <a:rPr lang="en-US" altLang="ja-JP" sz="1000">
                <a:solidFill>
                  <a:schemeClr val="tx1"/>
                </a:solidFill>
              </a:rPr>
              <a:t>2</a:t>
            </a:r>
            <a:r>
              <a:rPr lang="ja-JP" altLang="en-US" sz="1000">
                <a:solidFill>
                  <a:schemeClr val="tx1"/>
                </a:solidFill>
              </a:rPr>
              <a:t>名</a:t>
            </a:r>
            <a:endParaRPr lang="en-US" altLang="ja-JP" sz="1000">
              <a:solidFill>
                <a:schemeClr val="tx1"/>
              </a:solidFill>
            </a:endParaRPr>
          </a:p>
        </p:txBody>
      </p:sp>
      <p:sp>
        <p:nvSpPr>
          <p:cNvPr id="551" name="正方形/長方形 550">
            <a:extLst>
              <a:ext uri="{FF2B5EF4-FFF2-40B4-BE49-F238E27FC236}">
                <a16:creationId xmlns:a16="http://schemas.microsoft.com/office/drawing/2014/main" id="{067D8ED3-A484-12D8-9F0A-7207F43EECD4}"/>
              </a:ext>
            </a:extLst>
          </p:cNvPr>
          <p:cNvSpPr/>
          <p:nvPr/>
        </p:nvSpPr>
        <p:spPr>
          <a:xfrm>
            <a:off x="3891754" y="5159281"/>
            <a:ext cx="1504990" cy="352442"/>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tIns="36000" bIns="36000" rtlCol="0" anchor="t"/>
          <a:lstStyle/>
          <a:p>
            <a:pPr algn="ctr"/>
            <a:r>
              <a:rPr lang="ja-JP" altLang="en-US" sz="1000">
                <a:solidFill>
                  <a:schemeClr val="tx1"/>
                </a:solidFill>
              </a:rPr>
              <a:t>フレーム作成</a:t>
            </a:r>
            <a:endParaRPr lang="en-US" altLang="ja-JP" sz="1000">
              <a:solidFill>
                <a:schemeClr val="tx1"/>
              </a:solidFill>
            </a:endParaRPr>
          </a:p>
          <a:p>
            <a:pPr algn="ctr"/>
            <a:r>
              <a:rPr lang="en-US" altLang="ja-JP" sz="1000">
                <a:solidFill>
                  <a:schemeClr val="tx1"/>
                </a:solidFill>
              </a:rPr>
              <a:t>4</a:t>
            </a:r>
            <a:r>
              <a:rPr lang="ja-JP" altLang="en-US" sz="1000">
                <a:solidFill>
                  <a:schemeClr val="tx1"/>
                </a:solidFill>
              </a:rPr>
              <a:t>名</a:t>
            </a:r>
            <a:endParaRPr lang="en-US" altLang="ja-JP" sz="1000">
              <a:solidFill>
                <a:schemeClr val="tx1"/>
              </a:solidFill>
            </a:endParaRPr>
          </a:p>
        </p:txBody>
      </p:sp>
      <p:sp>
        <p:nvSpPr>
          <p:cNvPr id="556" name="正方形/長方形 555">
            <a:extLst>
              <a:ext uri="{FF2B5EF4-FFF2-40B4-BE49-F238E27FC236}">
                <a16:creationId xmlns:a16="http://schemas.microsoft.com/office/drawing/2014/main" id="{E61A9C49-0279-3C39-EC10-EFA9E6F7BA45}"/>
              </a:ext>
            </a:extLst>
          </p:cNvPr>
          <p:cNvSpPr/>
          <p:nvPr/>
        </p:nvSpPr>
        <p:spPr>
          <a:xfrm>
            <a:off x="2324113" y="5557443"/>
            <a:ext cx="1504990" cy="352442"/>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tIns="36000" bIns="36000" rtlCol="0" anchor="t"/>
          <a:lstStyle/>
          <a:p>
            <a:pPr algn="ctr"/>
            <a:r>
              <a:rPr lang="ja-JP" altLang="en-US" sz="1000">
                <a:solidFill>
                  <a:schemeClr val="tx1"/>
                </a:solidFill>
              </a:rPr>
              <a:t>モジュール設計</a:t>
            </a:r>
            <a:endParaRPr lang="en-US" altLang="ja-JP" sz="1000">
              <a:solidFill>
                <a:schemeClr val="tx1"/>
              </a:solidFill>
            </a:endParaRPr>
          </a:p>
          <a:p>
            <a:pPr algn="ctr"/>
            <a:r>
              <a:rPr lang="en-US" altLang="ja-JP" sz="1000">
                <a:solidFill>
                  <a:schemeClr val="tx1"/>
                </a:solidFill>
              </a:rPr>
              <a:t>3</a:t>
            </a:r>
            <a:r>
              <a:rPr lang="ja-JP" altLang="en-US" sz="1000">
                <a:solidFill>
                  <a:schemeClr val="tx1"/>
                </a:solidFill>
              </a:rPr>
              <a:t>名</a:t>
            </a:r>
            <a:endParaRPr lang="en-US" altLang="ja-JP" sz="1000">
              <a:solidFill>
                <a:schemeClr val="tx1"/>
              </a:solidFill>
            </a:endParaRPr>
          </a:p>
        </p:txBody>
      </p:sp>
      <p:sp>
        <p:nvSpPr>
          <p:cNvPr id="561" name="正方形/長方形 560">
            <a:extLst>
              <a:ext uri="{FF2B5EF4-FFF2-40B4-BE49-F238E27FC236}">
                <a16:creationId xmlns:a16="http://schemas.microsoft.com/office/drawing/2014/main" id="{F0E0335D-5878-80C6-D507-0366CD7FC57F}"/>
              </a:ext>
            </a:extLst>
          </p:cNvPr>
          <p:cNvSpPr/>
          <p:nvPr/>
        </p:nvSpPr>
        <p:spPr>
          <a:xfrm>
            <a:off x="3891754" y="5557441"/>
            <a:ext cx="1504990" cy="352442"/>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tIns="36000" bIns="36000" rtlCol="0" anchor="t"/>
          <a:lstStyle/>
          <a:p>
            <a:pPr algn="ctr"/>
            <a:r>
              <a:rPr lang="ja-JP" altLang="en-US" sz="1000">
                <a:solidFill>
                  <a:schemeClr val="tx1"/>
                </a:solidFill>
              </a:rPr>
              <a:t>ロジック作成</a:t>
            </a:r>
            <a:endParaRPr lang="en-US" altLang="ja-JP" sz="1000">
              <a:solidFill>
                <a:schemeClr val="tx1"/>
              </a:solidFill>
            </a:endParaRPr>
          </a:p>
          <a:p>
            <a:pPr algn="ctr"/>
            <a:r>
              <a:rPr lang="en-US" altLang="ja-JP" sz="1000">
                <a:solidFill>
                  <a:schemeClr val="tx1"/>
                </a:solidFill>
              </a:rPr>
              <a:t>4</a:t>
            </a:r>
            <a:r>
              <a:rPr lang="ja-JP" altLang="en-US" sz="1000">
                <a:solidFill>
                  <a:schemeClr val="tx1"/>
                </a:solidFill>
              </a:rPr>
              <a:t>名</a:t>
            </a:r>
            <a:endParaRPr lang="en-US" altLang="ja-JP" sz="1000">
              <a:solidFill>
                <a:schemeClr val="tx1"/>
              </a:solidFill>
            </a:endParaRPr>
          </a:p>
        </p:txBody>
      </p:sp>
      <p:sp>
        <p:nvSpPr>
          <p:cNvPr id="566" name="正方形/長方形 565">
            <a:extLst>
              <a:ext uri="{FF2B5EF4-FFF2-40B4-BE49-F238E27FC236}">
                <a16:creationId xmlns:a16="http://schemas.microsoft.com/office/drawing/2014/main" id="{4E28C1BE-1F2B-2A7E-B659-204ED2BDB3A3}"/>
              </a:ext>
            </a:extLst>
          </p:cNvPr>
          <p:cNvSpPr/>
          <p:nvPr/>
        </p:nvSpPr>
        <p:spPr>
          <a:xfrm>
            <a:off x="2324113" y="5962830"/>
            <a:ext cx="1504990" cy="352442"/>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tIns="36000" bIns="36000" rtlCol="0" anchor="t"/>
          <a:lstStyle/>
          <a:p>
            <a:pPr algn="ctr"/>
            <a:r>
              <a:rPr lang="ja-JP" altLang="en-US" sz="1000">
                <a:solidFill>
                  <a:schemeClr val="tx1"/>
                </a:solidFill>
              </a:rPr>
              <a:t>リファクタリング</a:t>
            </a:r>
            <a:endParaRPr lang="en-US" altLang="ja-JP" sz="1000">
              <a:solidFill>
                <a:schemeClr val="tx1"/>
              </a:solidFill>
            </a:endParaRPr>
          </a:p>
          <a:p>
            <a:pPr algn="ctr"/>
            <a:r>
              <a:rPr lang="en-US" altLang="ja-JP" sz="1000">
                <a:solidFill>
                  <a:schemeClr val="tx1"/>
                </a:solidFill>
              </a:rPr>
              <a:t>1</a:t>
            </a:r>
            <a:r>
              <a:rPr lang="ja-JP" altLang="en-US" sz="1000">
                <a:solidFill>
                  <a:schemeClr val="tx1"/>
                </a:solidFill>
              </a:rPr>
              <a:t>名（</a:t>
            </a:r>
            <a:r>
              <a:rPr lang="en-US" altLang="ja-JP" sz="1000">
                <a:solidFill>
                  <a:schemeClr val="tx1"/>
                </a:solidFill>
              </a:rPr>
              <a:t>5</a:t>
            </a:r>
            <a:r>
              <a:rPr lang="ja-JP" altLang="en-US" sz="1000">
                <a:solidFill>
                  <a:schemeClr val="tx1"/>
                </a:solidFill>
              </a:rPr>
              <a:t>月から）</a:t>
            </a:r>
            <a:endParaRPr lang="en-US" altLang="ja-JP" sz="1000">
              <a:solidFill>
                <a:schemeClr val="tx1"/>
              </a:solidFill>
            </a:endParaRPr>
          </a:p>
        </p:txBody>
      </p:sp>
      <p:sp>
        <p:nvSpPr>
          <p:cNvPr id="576" name="正方形/長方形 575">
            <a:extLst>
              <a:ext uri="{FF2B5EF4-FFF2-40B4-BE49-F238E27FC236}">
                <a16:creationId xmlns:a16="http://schemas.microsoft.com/office/drawing/2014/main" id="{B6EC0158-2230-D9FA-D817-0235C24C4777}"/>
              </a:ext>
            </a:extLst>
          </p:cNvPr>
          <p:cNvSpPr/>
          <p:nvPr/>
        </p:nvSpPr>
        <p:spPr>
          <a:xfrm>
            <a:off x="8877260" y="5781428"/>
            <a:ext cx="1504990" cy="352442"/>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tIns="36000" bIns="36000" rtlCol="0" anchor="t"/>
          <a:lstStyle/>
          <a:p>
            <a:pPr algn="ctr"/>
            <a:r>
              <a:rPr lang="ja-JP" altLang="en-US" sz="1000">
                <a:solidFill>
                  <a:schemeClr val="tx1"/>
                </a:solidFill>
              </a:rPr>
              <a:t>テスト実行</a:t>
            </a:r>
            <a:endParaRPr lang="en-US" altLang="ja-JP" sz="1000">
              <a:solidFill>
                <a:schemeClr val="tx1"/>
              </a:solidFill>
            </a:endParaRPr>
          </a:p>
          <a:p>
            <a:pPr algn="ctr"/>
            <a:r>
              <a:rPr lang="en-US" altLang="ja-JP" sz="1000">
                <a:solidFill>
                  <a:schemeClr val="tx1"/>
                </a:solidFill>
              </a:rPr>
              <a:t>5</a:t>
            </a:r>
            <a:r>
              <a:rPr lang="ja-JP" altLang="en-US" sz="1000">
                <a:solidFill>
                  <a:schemeClr val="tx1"/>
                </a:solidFill>
              </a:rPr>
              <a:t>名（</a:t>
            </a:r>
            <a:r>
              <a:rPr lang="en-US" altLang="ja-JP" sz="1000">
                <a:solidFill>
                  <a:schemeClr val="tx1"/>
                </a:solidFill>
              </a:rPr>
              <a:t>5</a:t>
            </a:r>
            <a:r>
              <a:rPr lang="ja-JP" altLang="en-US" sz="1000">
                <a:solidFill>
                  <a:schemeClr val="tx1"/>
                </a:solidFill>
              </a:rPr>
              <a:t>月から）</a:t>
            </a:r>
            <a:endParaRPr lang="en-US" altLang="ja-JP" sz="1000">
              <a:solidFill>
                <a:schemeClr val="tx1"/>
              </a:solidFill>
            </a:endParaRPr>
          </a:p>
        </p:txBody>
      </p:sp>
      <p:sp>
        <p:nvSpPr>
          <p:cNvPr id="7" name="テキスト ボックス 6">
            <a:extLst>
              <a:ext uri="{FF2B5EF4-FFF2-40B4-BE49-F238E27FC236}">
                <a16:creationId xmlns:a16="http://schemas.microsoft.com/office/drawing/2014/main" id="{930BE470-734E-E54E-57B6-C977A6264132}"/>
              </a:ext>
            </a:extLst>
          </p:cNvPr>
          <p:cNvSpPr txBox="1"/>
          <p:nvPr/>
        </p:nvSpPr>
        <p:spPr>
          <a:xfrm>
            <a:off x="8740771" y="2312205"/>
            <a:ext cx="3189186" cy="430887"/>
          </a:xfrm>
          <a:prstGeom prst="rect">
            <a:avLst/>
          </a:prstGeom>
          <a:noFill/>
        </p:spPr>
        <p:txBody>
          <a:bodyPr wrap="square" rtlCol="0">
            <a:spAutoFit/>
          </a:bodyPr>
          <a:lstStyle/>
          <a:p>
            <a:r>
              <a:rPr lang="ja-JP" altLang="en-US" sz="1100">
                <a:latin typeface="+mn-ea"/>
              </a:rPr>
              <a:t>製造する画面毎に、</a:t>
            </a:r>
            <a:r>
              <a:rPr lang="en-US" altLang="ja-JP" sz="1100">
                <a:latin typeface="+mn-ea"/>
              </a:rPr>
              <a:t>UI/UI+BFF/</a:t>
            </a:r>
            <a:r>
              <a:rPr kumimoji="1" lang="en-US" altLang="ja-JP" sz="1100">
                <a:latin typeface="+mn-ea"/>
              </a:rPr>
              <a:t>UI+BFF+BS</a:t>
            </a:r>
            <a:r>
              <a:rPr lang="ja-JP" altLang="en-US" sz="1100">
                <a:latin typeface="+mn-ea"/>
              </a:rPr>
              <a:t>が連動する製造</a:t>
            </a:r>
            <a:r>
              <a:rPr kumimoji="1" lang="ja-JP" altLang="en-US" sz="1100">
                <a:latin typeface="+mn-ea"/>
              </a:rPr>
              <a:t>ラインを形成する予定です</a:t>
            </a:r>
          </a:p>
        </p:txBody>
      </p:sp>
      <p:sp>
        <p:nvSpPr>
          <p:cNvPr id="17" name="正方形/長方形 16">
            <a:extLst>
              <a:ext uri="{FF2B5EF4-FFF2-40B4-BE49-F238E27FC236}">
                <a16:creationId xmlns:a16="http://schemas.microsoft.com/office/drawing/2014/main" id="{26275A7B-EBF1-C526-3FCA-D8C0EEE51271}"/>
              </a:ext>
            </a:extLst>
          </p:cNvPr>
          <p:cNvSpPr/>
          <p:nvPr/>
        </p:nvSpPr>
        <p:spPr>
          <a:xfrm>
            <a:off x="2275119" y="3301426"/>
            <a:ext cx="6436149" cy="514173"/>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tIns="36000" bIns="36000" rtlCol="0" anchor="t"/>
          <a:lstStyle/>
          <a:p>
            <a:pPr algn="ctr"/>
            <a:r>
              <a:rPr lang="ja-JP" altLang="en-US" sz="1100">
                <a:solidFill>
                  <a:schemeClr val="tx1"/>
                </a:solidFill>
              </a:rPr>
              <a:t>テックリードチーム</a:t>
            </a:r>
            <a:endParaRPr lang="en-US" altLang="ja-JP" sz="1100">
              <a:solidFill>
                <a:schemeClr val="tx1"/>
              </a:solidFill>
            </a:endParaRPr>
          </a:p>
          <a:p>
            <a:pPr algn="ctr"/>
            <a:r>
              <a:rPr lang="ja-JP" altLang="en-US" sz="1100">
                <a:solidFill>
                  <a:schemeClr val="tx1"/>
                </a:solidFill>
              </a:rPr>
              <a:t>（</a:t>
            </a:r>
            <a:r>
              <a:rPr lang="en-US" altLang="ja-JP" sz="1100">
                <a:solidFill>
                  <a:schemeClr val="tx1"/>
                </a:solidFill>
              </a:rPr>
              <a:t>2</a:t>
            </a:r>
            <a:r>
              <a:rPr lang="ja-JP" altLang="en-US" sz="1100">
                <a:solidFill>
                  <a:schemeClr val="tx1"/>
                </a:solidFill>
              </a:rPr>
              <a:t>名）</a:t>
            </a:r>
            <a:endParaRPr lang="en-US" altLang="ja-JP" sz="1100">
              <a:solidFill>
                <a:schemeClr val="tx1"/>
              </a:solidFill>
            </a:endParaRPr>
          </a:p>
        </p:txBody>
      </p:sp>
      <p:sp>
        <p:nvSpPr>
          <p:cNvPr id="57" name="正方形/長方形 56">
            <a:extLst>
              <a:ext uri="{FF2B5EF4-FFF2-40B4-BE49-F238E27FC236}">
                <a16:creationId xmlns:a16="http://schemas.microsoft.com/office/drawing/2014/main" id="{3A43EAAE-AE73-4764-9C80-BE53147C09AE}"/>
              </a:ext>
            </a:extLst>
          </p:cNvPr>
          <p:cNvSpPr/>
          <p:nvPr/>
        </p:nvSpPr>
        <p:spPr>
          <a:xfrm>
            <a:off x="465236" y="2780260"/>
            <a:ext cx="8275534" cy="472059"/>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tIns="36000" bIns="36000" rtlCol="0" anchor="t"/>
          <a:lstStyle/>
          <a:p>
            <a:pPr algn="ctr"/>
            <a:r>
              <a:rPr lang="en-US" altLang="ja-JP" sz="1100">
                <a:solidFill>
                  <a:schemeClr val="tx1"/>
                </a:solidFill>
              </a:rPr>
              <a:t>UX</a:t>
            </a:r>
            <a:r>
              <a:rPr lang="ja-JP" altLang="en-US" sz="1100">
                <a:solidFill>
                  <a:schemeClr val="tx1"/>
                </a:solidFill>
              </a:rPr>
              <a:t>リードチーム</a:t>
            </a:r>
            <a:endParaRPr lang="en-US" altLang="ja-JP" sz="1100">
              <a:solidFill>
                <a:schemeClr val="tx1"/>
              </a:solidFill>
            </a:endParaRPr>
          </a:p>
          <a:p>
            <a:pPr algn="ctr"/>
            <a:r>
              <a:rPr lang="ja-JP" altLang="en-US" sz="1100">
                <a:solidFill>
                  <a:schemeClr val="tx1"/>
                </a:solidFill>
              </a:rPr>
              <a:t>（</a:t>
            </a:r>
            <a:r>
              <a:rPr lang="en-US" altLang="ja-JP" sz="1100">
                <a:solidFill>
                  <a:schemeClr val="tx1"/>
                </a:solidFill>
              </a:rPr>
              <a:t>2</a:t>
            </a:r>
            <a:r>
              <a:rPr lang="ja-JP" altLang="en-US" sz="1100">
                <a:solidFill>
                  <a:schemeClr val="tx1"/>
                </a:solidFill>
              </a:rPr>
              <a:t>名）</a:t>
            </a:r>
            <a:endParaRPr lang="en-US" altLang="ja-JP" sz="1100">
              <a:solidFill>
                <a:schemeClr val="tx1"/>
              </a:solidFill>
            </a:endParaRPr>
          </a:p>
        </p:txBody>
      </p:sp>
    </p:spTree>
    <p:extLst>
      <p:ext uri="{BB962C8B-B14F-4D97-AF65-F5344CB8AC3E}">
        <p14:creationId xmlns:p14="http://schemas.microsoft.com/office/powerpoint/2010/main" val="2346942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テキスト プレースホルダー 7">
            <a:extLst>
              <a:ext uri="{FF2B5EF4-FFF2-40B4-BE49-F238E27FC236}">
                <a16:creationId xmlns:a16="http://schemas.microsoft.com/office/drawing/2014/main" id="{E3353C5B-D1F4-0DC0-D676-475A26A6A12B}"/>
              </a:ext>
            </a:extLst>
          </p:cNvPr>
          <p:cNvSpPr>
            <a:spLocks noGrp="1"/>
          </p:cNvSpPr>
          <p:nvPr>
            <p:ph type="body" sz="quarter" idx="13"/>
          </p:nvPr>
        </p:nvSpPr>
        <p:spPr/>
        <p:txBody>
          <a:bodyPr/>
          <a:lstStyle/>
          <a:p>
            <a:r>
              <a:rPr lang="ja-JP" altLang="en-US" sz="2000" spc="-150">
                <a:solidFill>
                  <a:srgbClr val="44546A"/>
                </a:solidFill>
              </a:rPr>
              <a:t>必要なロールと体制規模予測（</a:t>
            </a:r>
            <a:r>
              <a:rPr lang="en-US" altLang="ja-JP" sz="2000" spc="-150">
                <a:solidFill>
                  <a:srgbClr val="44546A"/>
                </a:solidFill>
              </a:rPr>
              <a:t>B,C</a:t>
            </a:r>
            <a:r>
              <a:rPr lang="ja-JP" altLang="en-US" sz="2000" spc="-150">
                <a:solidFill>
                  <a:srgbClr val="44546A"/>
                </a:solidFill>
              </a:rPr>
              <a:t>領域） </a:t>
            </a:r>
            <a:r>
              <a:rPr lang="en-US" altLang="ja-JP" sz="2000" spc="-150">
                <a:solidFill>
                  <a:srgbClr val="44546A"/>
                </a:solidFill>
              </a:rPr>
              <a:t>2023</a:t>
            </a:r>
            <a:r>
              <a:rPr lang="ja-JP" altLang="en-US" sz="2000" spc="-150">
                <a:solidFill>
                  <a:srgbClr val="44546A"/>
                </a:solidFill>
              </a:rPr>
              <a:t>年</a:t>
            </a:r>
            <a:r>
              <a:rPr lang="en-US" altLang="ja-JP" sz="2000" spc="-150">
                <a:solidFill>
                  <a:srgbClr val="44546A"/>
                </a:solidFill>
              </a:rPr>
              <a:t>4</a:t>
            </a:r>
            <a:r>
              <a:rPr lang="ja-JP" altLang="en-US" sz="2000" spc="-150">
                <a:solidFill>
                  <a:srgbClr val="44546A"/>
                </a:solidFill>
              </a:rPr>
              <a:t>月</a:t>
            </a:r>
            <a:r>
              <a:rPr lang="ja-JP" altLang="en-US" spc="-150">
                <a:solidFill>
                  <a:srgbClr val="44546A"/>
                </a:solidFill>
              </a:rPr>
              <a:t>時点でとれる体制</a:t>
            </a:r>
            <a:endParaRPr kumimoji="1" lang="ja-JP" altLang="en-US" sz="2000" b="1" i="0" u="none" strike="noStrike" kern="1200" cap="none" spc="-150" normalizeH="0" baseline="0" noProof="0">
              <a:ln>
                <a:noFill/>
              </a:ln>
              <a:solidFill>
                <a:srgbClr val="44546A"/>
              </a:solidFill>
              <a:effectLst/>
              <a:uLnTx/>
              <a:uFillTx/>
              <a:latin typeface="Arial" panose="020B0604020202020204" pitchFamily="34" charset="0"/>
              <a:ea typeface="游ゴシック" panose="020B0400000000000000" pitchFamily="50" charset="-128"/>
              <a:cs typeface="Arial" panose="020B0604020202020204" pitchFamily="34" charset="0"/>
            </a:endParaRPr>
          </a:p>
        </p:txBody>
      </p:sp>
      <p:sp>
        <p:nvSpPr>
          <p:cNvPr id="3" name="スライド番号プレースホルダー 2">
            <a:extLst>
              <a:ext uri="{FF2B5EF4-FFF2-40B4-BE49-F238E27FC236}">
                <a16:creationId xmlns:a16="http://schemas.microsoft.com/office/drawing/2014/main" id="{DFC23292-20AA-CD47-88E2-90E9530A8A98}"/>
              </a:ext>
            </a:extLst>
          </p:cNvPr>
          <p:cNvSpPr>
            <a:spLocks noGrp="1"/>
          </p:cNvSpPr>
          <p:nvPr>
            <p:ph type="sldNum" sz="quarter" idx="4"/>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6EA834DF-A61D-B84A-8218-DEE36C78816F}" type="slidenum">
              <a:rPr kumimoji="1" lang="ja-JP" altLang="en-US" sz="1200" b="0" i="0" u="none" strike="noStrike" kern="1200" cap="none" spc="0" normalizeH="0" baseline="0" noProof="0" smtClean="0">
                <a:ln>
                  <a:noFill/>
                </a:ln>
                <a:solidFill>
                  <a:srgbClr val="E7E6E6"/>
                </a:solidFill>
                <a:effectLst/>
                <a:uLnTx/>
                <a:uFillTx/>
                <a:latin typeface="游ゴシック"/>
                <a:ea typeface="游ゴシック"/>
                <a:cs typeface="+mn-cs"/>
              </a:rPr>
              <a:pPr marL="0" marR="0" lvl="0" indent="0" algn="ctr" defTabSz="914400" rtl="0" eaLnBrk="1" fontAlgn="auto" latinLnBrk="0" hangingPunct="1">
                <a:lnSpc>
                  <a:spcPct val="100000"/>
                </a:lnSpc>
                <a:spcBef>
                  <a:spcPts val="0"/>
                </a:spcBef>
                <a:spcAft>
                  <a:spcPts val="0"/>
                </a:spcAft>
                <a:buClrTx/>
                <a:buSzTx/>
                <a:buFontTx/>
                <a:buNone/>
                <a:tabLst/>
                <a:defRPr/>
              </a:pPr>
              <a:t>7</a:t>
            </a:fld>
            <a:endParaRPr kumimoji="1" lang="ja-JP" altLang="en-US" sz="1200" b="0" i="0" u="none" strike="noStrike" kern="1200" cap="none" spc="0" normalizeH="0" baseline="0" noProof="0">
              <a:ln>
                <a:noFill/>
              </a:ln>
              <a:solidFill>
                <a:srgbClr val="E7E6E6"/>
              </a:solidFill>
              <a:effectLst/>
              <a:uLnTx/>
              <a:uFillTx/>
              <a:latin typeface="游ゴシック"/>
              <a:ea typeface="游ゴシック"/>
              <a:cs typeface="+mn-cs"/>
            </a:endParaRPr>
          </a:p>
        </p:txBody>
      </p:sp>
      <p:sp>
        <p:nvSpPr>
          <p:cNvPr id="33" name="正方形/長方形 32">
            <a:extLst>
              <a:ext uri="{FF2B5EF4-FFF2-40B4-BE49-F238E27FC236}">
                <a16:creationId xmlns:a16="http://schemas.microsoft.com/office/drawing/2014/main" id="{D3257F84-0498-4B87-9A38-8BBBB3C889D3}"/>
              </a:ext>
            </a:extLst>
          </p:cNvPr>
          <p:cNvSpPr/>
          <p:nvPr/>
        </p:nvSpPr>
        <p:spPr>
          <a:xfrm>
            <a:off x="285675" y="677527"/>
            <a:ext cx="11664216" cy="6335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ja-JP" altLang="en-US" b="1">
                <a:solidFill>
                  <a:srgbClr val="002060"/>
                </a:solidFill>
                <a:latin typeface="游ゴシック" panose="020B0400000000000000" pitchFamily="34" charset="-128"/>
                <a:ea typeface="游ゴシック" panose="020B0400000000000000" pitchFamily="34" charset="-128"/>
              </a:rPr>
              <a:t>未決定の要員が</a:t>
            </a:r>
            <a:r>
              <a:rPr lang="en-US" altLang="ja-JP" b="1">
                <a:solidFill>
                  <a:srgbClr val="002060"/>
                </a:solidFill>
                <a:latin typeface="游ゴシック" panose="020B0400000000000000" pitchFamily="34" charset="-128"/>
                <a:ea typeface="游ゴシック" panose="020B0400000000000000" pitchFamily="34" charset="-128"/>
              </a:rPr>
              <a:t>20</a:t>
            </a:r>
            <a:r>
              <a:rPr lang="ja-JP" altLang="en-US" b="1">
                <a:solidFill>
                  <a:srgbClr val="002060"/>
                </a:solidFill>
                <a:latin typeface="游ゴシック" panose="020B0400000000000000" pitchFamily="34" charset="-128"/>
                <a:ea typeface="游ゴシック" panose="020B0400000000000000" pitchFamily="34" charset="-128"/>
              </a:rPr>
              <a:t>名（主に製造担当）ほどであり、引き続きリソースの確保に動いているが、開発ノウハウの伝播を考えると、すべてを</a:t>
            </a:r>
            <a:r>
              <a:rPr lang="en-US" altLang="ja-JP" b="1">
                <a:solidFill>
                  <a:srgbClr val="002060"/>
                </a:solidFill>
                <a:latin typeface="游ゴシック" panose="020B0400000000000000" pitchFamily="34" charset="-128"/>
                <a:ea typeface="游ゴシック" panose="020B0400000000000000" pitchFamily="34" charset="-128"/>
              </a:rPr>
              <a:t>7</a:t>
            </a:r>
            <a:r>
              <a:rPr lang="ja-JP" altLang="en-US" b="1">
                <a:solidFill>
                  <a:srgbClr val="002060"/>
                </a:solidFill>
                <a:latin typeface="游ゴシック" panose="020B0400000000000000" pitchFamily="34" charset="-128"/>
                <a:ea typeface="游ゴシック" panose="020B0400000000000000" pitchFamily="34" charset="-128"/>
              </a:rPr>
              <a:t>月期限に向けての対応は厳しいと判断。テストチームの立ち上げは</a:t>
            </a:r>
            <a:r>
              <a:rPr lang="en-US" altLang="ja-JP" b="1">
                <a:solidFill>
                  <a:srgbClr val="002060"/>
                </a:solidFill>
                <a:latin typeface="游ゴシック" panose="020B0400000000000000" pitchFamily="34" charset="-128"/>
                <a:ea typeface="游ゴシック" panose="020B0400000000000000" pitchFamily="34" charset="-128"/>
              </a:rPr>
              <a:t>5</a:t>
            </a:r>
            <a:r>
              <a:rPr lang="ja-JP" altLang="en-US" b="1">
                <a:solidFill>
                  <a:srgbClr val="002060"/>
                </a:solidFill>
                <a:latin typeface="游ゴシック" panose="020B0400000000000000" pitchFamily="34" charset="-128"/>
                <a:ea typeface="游ゴシック" panose="020B0400000000000000" pitchFamily="34" charset="-128"/>
              </a:rPr>
              <a:t>月以降を予定。</a:t>
            </a:r>
            <a:endParaRPr lang="en-US" altLang="ja-JP" b="1">
              <a:solidFill>
                <a:srgbClr val="002060"/>
              </a:solidFill>
              <a:latin typeface="游ゴシック" panose="020B0400000000000000" pitchFamily="34" charset="-128"/>
              <a:ea typeface="游ゴシック" panose="020B0400000000000000" pitchFamily="34" charset="-128"/>
            </a:endParaRPr>
          </a:p>
        </p:txBody>
      </p:sp>
      <p:sp>
        <p:nvSpPr>
          <p:cNvPr id="2" name="正方形/長方形 1">
            <a:extLst>
              <a:ext uri="{FF2B5EF4-FFF2-40B4-BE49-F238E27FC236}">
                <a16:creationId xmlns:a16="http://schemas.microsoft.com/office/drawing/2014/main" id="{EFA4A506-232E-CCDD-947C-8C572DAD8804}"/>
              </a:ext>
            </a:extLst>
          </p:cNvPr>
          <p:cNvSpPr/>
          <p:nvPr/>
        </p:nvSpPr>
        <p:spPr>
          <a:xfrm>
            <a:off x="344128" y="1480570"/>
            <a:ext cx="11759381" cy="5043321"/>
          </a:xfrm>
          <a:prstGeom prst="rect">
            <a:avLst/>
          </a:prstGeom>
          <a:solidFill>
            <a:schemeClr val="accent5">
              <a:lumMod val="20000"/>
              <a:lumOff val="80000"/>
            </a:schemeClr>
          </a:solidFill>
          <a:ln w="952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4" name="図 3">
            <a:extLst>
              <a:ext uri="{FF2B5EF4-FFF2-40B4-BE49-F238E27FC236}">
                <a16:creationId xmlns:a16="http://schemas.microsoft.com/office/drawing/2014/main" id="{9BBA0989-50A7-4D2C-800C-0F60B8C4FAD3}"/>
              </a:ext>
            </a:extLst>
          </p:cNvPr>
          <p:cNvPicPr>
            <a:picLocks noChangeAspect="1"/>
          </p:cNvPicPr>
          <p:nvPr/>
        </p:nvPicPr>
        <p:blipFill>
          <a:blip r:embed="rId3"/>
          <a:srcRect/>
          <a:stretch/>
        </p:blipFill>
        <p:spPr>
          <a:xfrm>
            <a:off x="10575130" y="1529821"/>
            <a:ext cx="1356933" cy="439388"/>
          </a:xfrm>
          <a:prstGeom prst="rect">
            <a:avLst/>
          </a:prstGeom>
        </p:spPr>
      </p:pic>
      <p:sp>
        <p:nvSpPr>
          <p:cNvPr id="5" name="正方形/長方形 4">
            <a:extLst>
              <a:ext uri="{FF2B5EF4-FFF2-40B4-BE49-F238E27FC236}">
                <a16:creationId xmlns:a16="http://schemas.microsoft.com/office/drawing/2014/main" id="{450A3707-C602-D9A4-69CD-FD127BDF8ECC}"/>
              </a:ext>
            </a:extLst>
          </p:cNvPr>
          <p:cNvSpPr/>
          <p:nvPr/>
        </p:nvSpPr>
        <p:spPr>
          <a:xfrm>
            <a:off x="465237" y="1644407"/>
            <a:ext cx="8275534" cy="108192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wrap="none" tIns="36000" bIns="36000" rtlCol="0" anchor="t"/>
          <a:lstStyle/>
          <a:p>
            <a:pPr algn="ctr"/>
            <a:r>
              <a:rPr kumimoji="1" lang="ja-JP" altLang="en-US" sz="1100">
                <a:solidFill>
                  <a:schemeClr val="tx1"/>
                </a:solidFill>
              </a:rPr>
              <a:t>プロジェクト</a:t>
            </a:r>
            <a:r>
              <a:rPr lang="ja-JP" altLang="en-US" sz="1100">
                <a:solidFill>
                  <a:schemeClr val="tx1"/>
                </a:solidFill>
              </a:rPr>
              <a:t>管理（</a:t>
            </a:r>
            <a:r>
              <a:rPr lang="en-US" altLang="ja-JP" sz="1100">
                <a:solidFill>
                  <a:schemeClr val="tx1"/>
                </a:solidFill>
              </a:rPr>
              <a:t>18</a:t>
            </a:r>
            <a:r>
              <a:rPr lang="ja-JP" altLang="en-US" sz="1100">
                <a:solidFill>
                  <a:schemeClr val="tx1"/>
                </a:solidFill>
              </a:rPr>
              <a:t>名）</a:t>
            </a:r>
            <a:endParaRPr lang="en-US" altLang="ja-JP" sz="1100">
              <a:solidFill>
                <a:schemeClr val="tx1"/>
              </a:solidFill>
            </a:endParaRPr>
          </a:p>
        </p:txBody>
      </p:sp>
      <p:sp>
        <p:nvSpPr>
          <p:cNvPr id="14" name="正方形/長方形 13">
            <a:extLst>
              <a:ext uri="{FF2B5EF4-FFF2-40B4-BE49-F238E27FC236}">
                <a16:creationId xmlns:a16="http://schemas.microsoft.com/office/drawing/2014/main" id="{E9DCD775-5A32-AE82-C79C-64B7276CEB1F}"/>
              </a:ext>
            </a:extLst>
          </p:cNvPr>
          <p:cNvSpPr/>
          <p:nvPr/>
        </p:nvSpPr>
        <p:spPr>
          <a:xfrm>
            <a:off x="465236" y="3301426"/>
            <a:ext cx="1736047" cy="14640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wrap="none" tIns="36000" bIns="36000" rtlCol="0" anchor="t"/>
          <a:lstStyle/>
          <a:p>
            <a:pPr algn="ctr"/>
            <a:r>
              <a:rPr kumimoji="1" lang="ja-JP" altLang="en-US" sz="1100">
                <a:solidFill>
                  <a:schemeClr val="tx1"/>
                </a:solidFill>
              </a:rPr>
              <a:t>要求・仕様検討チーム</a:t>
            </a:r>
            <a:endParaRPr kumimoji="1" lang="en-US" altLang="ja-JP" sz="1100">
              <a:solidFill>
                <a:schemeClr val="tx1"/>
              </a:solidFill>
            </a:endParaRPr>
          </a:p>
          <a:p>
            <a:pPr algn="ctr"/>
            <a:r>
              <a:rPr lang="ja-JP" altLang="en-US" sz="1100">
                <a:solidFill>
                  <a:schemeClr val="tx1"/>
                </a:solidFill>
              </a:rPr>
              <a:t>（</a:t>
            </a:r>
            <a:r>
              <a:rPr lang="en-US" altLang="ja-JP" sz="1100">
                <a:solidFill>
                  <a:schemeClr val="tx1"/>
                </a:solidFill>
              </a:rPr>
              <a:t>11</a:t>
            </a:r>
            <a:r>
              <a:rPr lang="ja-JP" altLang="en-US" sz="1100">
                <a:solidFill>
                  <a:schemeClr val="tx1"/>
                </a:solidFill>
              </a:rPr>
              <a:t>名）</a:t>
            </a:r>
            <a:endParaRPr lang="en-US" altLang="ja-JP" sz="1100">
              <a:solidFill>
                <a:schemeClr val="tx1"/>
              </a:solidFill>
            </a:endParaRPr>
          </a:p>
        </p:txBody>
      </p:sp>
      <p:sp>
        <p:nvSpPr>
          <p:cNvPr id="6" name="正方形/長方形 5">
            <a:extLst>
              <a:ext uri="{FF2B5EF4-FFF2-40B4-BE49-F238E27FC236}">
                <a16:creationId xmlns:a16="http://schemas.microsoft.com/office/drawing/2014/main" id="{1D7CE924-50D4-9E58-0317-8C135C37D167}"/>
              </a:ext>
            </a:extLst>
          </p:cNvPr>
          <p:cNvSpPr/>
          <p:nvPr/>
        </p:nvSpPr>
        <p:spPr>
          <a:xfrm>
            <a:off x="566016" y="1864279"/>
            <a:ext cx="1504990" cy="352442"/>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tIns="36000" bIns="36000" rtlCol="0" anchor="t"/>
          <a:lstStyle/>
          <a:p>
            <a:pPr algn="ctr"/>
            <a:r>
              <a:rPr kumimoji="1" lang="ja-JP" altLang="en-US" sz="1000">
                <a:solidFill>
                  <a:schemeClr val="tx1"/>
                </a:solidFill>
              </a:rPr>
              <a:t>プロジェクトマネージャー</a:t>
            </a:r>
            <a:endParaRPr kumimoji="1" lang="en-US" altLang="ja-JP" sz="1000">
              <a:solidFill>
                <a:schemeClr val="tx1"/>
              </a:solidFill>
            </a:endParaRPr>
          </a:p>
          <a:p>
            <a:pPr algn="ctr"/>
            <a:r>
              <a:rPr kumimoji="1" lang="en-US" altLang="ja-JP" sz="1000">
                <a:solidFill>
                  <a:schemeClr val="tx1"/>
                </a:solidFill>
              </a:rPr>
              <a:t>1</a:t>
            </a:r>
            <a:r>
              <a:rPr kumimoji="1" lang="ja-JP" altLang="en-US" sz="1000">
                <a:solidFill>
                  <a:schemeClr val="tx1"/>
                </a:solidFill>
              </a:rPr>
              <a:t>名</a:t>
            </a:r>
            <a:endParaRPr kumimoji="1" lang="en-US" altLang="ja-JP" sz="1000">
              <a:solidFill>
                <a:schemeClr val="tx1"/>
              </a:solidFill>
            </a:endParaRPr>
          </a:p>
        </p:txBody>
      </p:sp>
      <p:sp>
        <p:nvSpPr>
          <p:cNvPr id="22" name="正方形/長方形 21">
            <a:extLst>
              <a:ext uri="{FF2B5EF4-FFF2-40B4-BE49-F238E27FC236}">
                <a16:creationId xmlns:a16="http://schemas.microsoft.com/office/drawing/2014/main" id="{EA7D9622-2263-FF2F-0EE5-F7C92AAE3A5A}"/>
              </a:ext>
            </a:extLst>
          </p:cNvPr>
          <p:cNvSpPr/>
          <p:nvPr/>
        </p:nvSpPr>
        <p:spPr>
          <a:xfrm>
            <a:off x="2134144" y="1864279"/>
            <a:ext cx="1504990" cy="352442"/>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tIns="36000" bIns="36000" rtlCol="0" anchor="t"/>
          <a:lstStyle/>
          <a:p>
            <a:pPr algn="ctr"/>
            <a:r>
              <a:rPr kumimoji="1" lang="ja-JP" altLang="en-US" sz="1000">
                <a:solidFill>
                  <a:schemeClr val="tx1"/>
                </a:solidFill>
              </a:rPr>
              <a:t>プロジェクト</a:t>
            </a:r>
            <a:r>
              <a:rPr lang="ja-JP" altLang="en-US" sz="1000">
                <a:solidFill>
                  <a:schemeClr val="tx1"/>
                </a:solidFill>
              </a:rPr>
              <a:t>補佐</a:t>
            </a:r>
            <a:endParaRPr lang="en-US" altLang="ja-JP" sz="1000">
              <a:solidFill>
                <a:schemeClr val="tx1"/>
              </a:solidFill>
            </a:endParaRPr>
          </a:p>
          <a:p>
            <a:pPr algn="ctr"/>
            <a:r>
              <a:rPr kumimoji="1" lang="en-US" altLang="ja-JP" sz="1000">
                <a:solidFill>
                  <a:schemeClr val="tx1"/>
                </a:solidFill>
              </a:rPr>
              <a:t>2</a:t>
            </a:r>
            <a:r>
              <a:rPr kumimoji="1" lang="ja-JP" altLang="en-US" sz="1000">
                <a:solidFill>
                  <a:schemeClr val="tx1"/>
                </a:solidFill>
              </a:rPr>
              <a:t>名</a:t>
            </a:r>
            <a:endParaRPr kumimoji="1" lang="en-US" altLang="ja-JP" sz="1000">
              <a:solidFill>
                <a:schemeClr val="tx1"/>
              </a:solidFill>
            </a:endParaRPr>
          </a:p>
        </p:txBody>
      </p:sp>
      <p:sp>
        <p:nvSpPr>
          <p:cNvPr id="27" name="正方形/長方形 26">
            <a:extLst>
              <a:ext uri="{FF2B5EF4-FFF2-40B4-BE49-F238E27FC236}">
                <a16:creationId xmlns:a16="http://schemas.microsoft.com/office/drawing/2014/main" id="{27451097-9317-A83F-8CB8-DE0B311BF811}"/>
              </a:ext>
            </a:extLst>
          </p:cNvPr>
          <p:cNvSpPr/>
          <p:nvPr/>
        </p:nvSpPr>
        <p:spPr>
          <a:xfrm>
            <a:off x="3702273" y="1864279"/>
            <a:ext cx="1504990" cy="352442"/>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tIns="36000" bIns="36000" rtlCol="0" anchor="t"/>
          <a:lstStyle/>
          <a:p>
            <a:pPr algn="ctr"/>
            <a:r>
              <a:rPr kumimoji="1" lang="ja-JP" altLang="en-US" sz="1000">
                <a:solidFill>
                  <a:schemeClr val="tx1"/>
                </a:solidFill>
              </a:rPr>
              <a:t>プロジェク</a:t>
            </a:r>
            <a:r>
              <a:rPr lang="ja-JP" altLang="en-US" sz="1000">
                <a:solidFill>
                  <a:schemeClr val="tx1"/>
                </a:solidFill>
              </a:rPr>
              <a:t>トアドバイザー</a:t>
            </a:r>
            <a:endParaRPr lang="en-US" altLang="ja-JP" sz="1000">
              <a:solidFill>
                <a:schemeClr val="tx1"/>
              </a:solidFill>
            </a:endParaRPr>
          </a:p>
          <a:p>
            <a:pPr algn="ctr"/>
            <a:r>
              <a:rPr kumimoji="1" lang="en-US" altLang="ja-JP" sz="1000">
                <a:solidFill>
                  <a:schemeClr val="tx1"/>
                </a:solidFill>
              </a:rPr>
              <a:t>2</a:t>
            </a:r>
            <a:r>
              <a:rPr kumimoji="1" lang="ja-JP" altLang="en-US" sz="1000">
                <a:solidFill>
                  <a:schemeClr val="tx1"/>
                </a:solidFill>
              </a:rPr>
              <a:t>名</a:t>
            </a:r>
            <a:endParaRPr kumimoji="1" lang="en-US" altLang="ja-JP" sz="1000">
              <a:solidFill>
                <a:schemeClr val="tx1"/>
              </a:solidFill>
            </a:endParaRPr>
          </a:p>
        </p:txBody>
      </p:sp>
      <p:sp>
        <p:nvSpPr>
          <p:cNvPr id="36" name="正方形/長方形 35">
            <a:extLst>
              <a:ext uri="{FF2B5EF4-FFF2-40B4-BE49-F238E27FC236}">
                <a16:creationId xmlns:a16="http://schemas.microsoft.com/office/drawing/2014/main" id="{7A66473C-654D-96CE-6AE7-FF25970AF014}"/>
              </a:ext>
            </a:extLst>
          </p:cNvPr>
          <p:cNvSpPr/>
          <p:nvPr/>
        </p:nvSpPr>
        <p:spPr>
          <a:xfrm>
            <a:off x="5270401" y="1864279"/>
            <a:ext cx="1504990" cy="352442"/>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tIns="36000" bIns="36000" rtlCol="0" anchor="t"/>
          <a:lstStyle/>
          <a:p>
            <a:pPr algn="ctr"/>
            <a:r>
              <a:rPr kumimoji="1" lang="ja-JP" altLang="en-US" sz="1000">
                <a:solidFill>
                  <a:schemeClr val="tx1"/>
                </a:solidFill>
              </a:rPr>
              <a:t>アドミニストレータ</a:t>
            </a:r>
            <a:endParaRPr kumimoji="1" lang="en-US" altLang="ja-JP" sz="1000">
              <a:solidFill>
                <a:schemeClr val="tx1"/>
              </a:solidFill>
            </a:endParaRPr>
          </a:p>
          <a:p>
            <a:pPr algn="ctr"/>
            <a:r>
              <a:rPr kumimoji="1" lang="en-US" altLang="ja-JP" sz="1000">
                <a:solidFill>
                  <a:schemeClr val="tx1"/>
                </a:solidFill>
              </a:rPr>
              <a:t>2</a:t>
            </a:r>
            <a:r>
              <a:rPr kumimoji="1" lang="ja-JP" altLang="en-US" sz="1000">
                <a:solidFill>
                  <a:schemeClr val="tx1"/>
                </a:solidFill>
              </a:rPr>
              <a:t>名</a:t>
            </a:r>
            <a:endParaRPr kumimoji="1" lang="en-US" altLang="ja-JP" sz="1000">
              <a:solidFill>
                <a:schemeClr val="tx1"/>
              </a:solidFill>
            </a:endParaRPr>
          </a:p>
        </p:txBody>
      </p:sp>
      <p:sp>
        <p:nvSpPr>
          <p:cNvPr id="41" name="正方形/長方形 40">
            <a:extLst>
              <a:ext uri="{FF2B5EF4-FFF2-40B4-BE49-F238E27FC236}">
                <a16:creationId xmlns:a16="http://schemas.microsoft.com/office/drawing/2014/main" id="{2C535939-CD7E-8360-DFBF-A2EFE2DBE7BD}"/>
              </a:ext>
            </a:extLst>
          </p:cNvPr>
          <p:cNvSpPr/>
          <p:nvPr/>
        </p:nvSpPr>
        <p:spPr>
          <a:xfrm>
            <a:off x="6838529" y="1864279"/>
            <a:ext cx="1504990" cy="352442"/>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tIns="36000" bIns="36000" rtlCol="0" anchor="t"/>
          <a:lstStyle/>
          <a:p>
            <a:pPr algn="ctr"/>
            <a:r>
              <a:rPr kumimoji="1" lang="ja-JP" altLang="en-US" sz="1000">
                <a:solidFill>
                  <a:schemeClr val="tx1"/>
                </a:solidFill>
              </a:rPr>
              <a:t>ライブラリアン</a:t>
            </a:r>
            <a:endParaRPr kumimoji="1" lang="en-US" altLang="ja-JP" sz="1000">
              <a:solidFill>
                <a:schemeClr val="tx1"/>
              </a:solidFill>
            </a:endParaRPr>
          </a:p>
          <a:p>
            <a:pPr algn="ctr"/>
            <a:r>
              <a:rPr lang="en-US" altLang="ja-JP" sz="1000">
                <a:solidFill>
                  <a:schemeClr val="tx1"/>
                </a:solidFill>
              </a:rPr>
              <a:t>2</a:t>
            </a:r>
            <a:r>
              <a:rPr lang="ja-JP" altLang="en-US" sz="1000">
                <a:solidFill>
                  <a:schemeClr val="tx1"/>
                </a:solidFill>
              </a:rPr>
              <a:t>名</a:t>
            </a:r>
            <a:endParaRPr kumimoji="1" lang="en-US" altLang="ja-JP" sz="1000">
              <a:solidFill>
                <a:schemeClr val="tx1"/>
              </a:solidFill>
            </a:endParaRPr>
          </a:p>
        </p:txBody>
      </p:sp>
      <p:sp>
        <p:nvSpPr>
          <p:cNvPr id="86" name="正方形/長方形 85">
            <a:extLst>
              <a:ext uri="{FF2B5EF4-FFF2-40B4-BE49-F238E27FC236}">
                <a16:creationId xmlns:a16="http://schemas.microsoft.com/office/drawing/2014/main" id="{B2AA2DF6-F106-CA65-4079-AF9F491BB9FD}"/>
              </a:ext>
            </a:extLst>
          </p:cNvPr>
          <p:cNvSpPr/>
          <p:nvPr/>
        </p:nvSpPr>
        <p:spPr>
          <a:xfrm>
            <a:off x="465236" y="4820104"/>
            <a:ext cx="1736047" cy="165983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wrap="none" tIns="36000" bIns="36000" rtlCol="0" anchor="t"/>
          <a:lstStyle/>
          <a:p>
            <a:pPr algn="ctr"/>
            <a:r>
              <a:rPr lang="ja-JP" altLang="en-US" sz="1100">
                <a:solidFill>
                  <a:schemeClr val="tx1"/>
                </a:solidFill>
              </a:rPr>
              <a:t>環境</a:t>
            </a:r>
            <a:r>
              <a:rPr kumimoji="1" lang="ja-JP" altLang="en-US" sz="1100">
                <a:solidFill>
                  <a:schemeClr val="tx1"/>
                </a:solidFill>
              </a:rPr>
              <a:t>チーム（</a:t>
            </a:r>
            <a:r>
              <a:rPr lang="en-US" altLang="ja-JP" sz="1100">
                <a:solidFill>
                  <a:schemeClr val="tx1"/>
                </a:solidFill>
              </a:rPr>
              <a:t>6</a:t>
            </a:r>
            <a:r>
              <a:rPr lang="ja-JP" altLang="en-US" sz="1100">
                <a:solidFill>
                  <a:schemeClr val="tx1"/>
                </a:solidFill>
              </a:rPr>
              <a:t>名</a:t>
            </a:r>
            <a:r>
              <a:rPr kumimoji="1" lang="ja-JP" altLang="en-US" sz="1100">
                <a:solidFill>
                  <a:schemeClr val="tx1"/>
                </a:solidFill>
              </a:rPr>
              <a:t>）</a:t>
            </a:r>
            <a:endParaRPr lang="en-US" altLang="ja-JP" sz="1100">
              <a:solidFill>
                <a:schemeClr val="tx1"/>
              </a:solidFill>
            </a:endParaRPr>
          </a:p>
        </p:txBody>
      </p:sp>
      <p:sp>
        <p:nvSpPr>
          <p:cNvPr id="102" name="正方形/長方形 101">
            <a:extLst>
              <a:ext uri="{FF2B5EF4-FFF2-40B4-BE49-F238E27FC236}">
                <a16:creationId xmlns:a16="http://schemas.microsoft.com/office/drawing/2014/main" id="{908801F1-930F-D271-2108-944DD9ED7155}"/>
              </a:ext>
            </a:extLst>
          </p:cNvPr>
          <p:cNvSpPr/>
          <p:nvPr/>
        </p:nvSpPr>
        <p:spPr>
          <a:xfrm>
            <a:off x="2283063" y="3888346"/>
            <a:ext cx="3207932" cy="259158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wrap="none" tIns="36000" bIns="36000" rtlCol="0" anchor="t"/>
          <a:lstStyle/>
          <a:p>
            <a:pPr algn="ctr"/>
            <a:r>
              <a:rPr lang="en-US" altLang="ja-JP" sz="1100">
                <a:solidFill>
                  <a:schemeClr val="tx1"/>
                </a:solidFill>
              </a:rPr>
              <a:t>UI</a:t>
            </a:r>
            <a:r>
              <a:rPr lang="ja-JP" altLang="en-US" sz="1100">
                <a:solidFill>
                  <a:schemeClr val="tx1"/>
                </a:solidFill>
              </a:rPr>
              <a:t>製</a:t>
            </a:r>
            <a:r>
              <a:rPr kumimoji="1" lang="ja-JP" altLang="en-US" sz="1100">
                <a:solidFill>
                  <a:schemeClr val="tx1"/>
                </a:solidFill>
              </a:rPr>
              <a:t>造チーム（</a:t>
            </a:r>
            <a:r>
              <a:rPr kumimoji="1" lang="en-US" altLang="ja-JP" sz="1100">
                <a:solidFill>
                  <a:schemeClr val="tx1"/>
                </a:solidFill>
              </a:rPr>
              <a:t>36</a:t>
            </a:r>
            <a:r>
              <a:rPr lang="ja-JP" altLang="en-US" sz="1100">
                <a:solidFill>
                  <a:schemeClr val="tx1"/>
                </a:solidFill>
              </a:rPr>
              <a:t>名</a:t>
            </a:r>
            <a:r>
              <a:rPr kumimoji="1" lang="ja-JP" altLang="en-US" sz="1100">
                <a:solidFill>
                  <a:schemeClr val="tx1"/>
                </a:solidFill>
              </a:rPr>
              <a:t>）</a:t>
            </a:r>
            <a:endParaRPr lang="en-US" altLang="ja-JP" sz="1100">
              <a:solidFill>
                <a:schemeClr val="tx1"/>
              </a:solidFill>
            </a:endParaRPr>
          </a:p>
        </p:txBody>
      </p:sp>
      <p:sp>
        <p:nvSpPr>
          <p:cNvPr id="103" name="正方形/長方形 102">
            <a:extLst>
              <a:ext uri="{FF2B5EF4-FFF2-40B4-BE49-F238E27FC236}">
                <a16:creationId xmlns:a16="http://schemas.microsoft.com/office/drawing/2014/main" id="{BEDF6DD1-4FCD-CB09-2841-5D2C36F2EB65}"/>
              </a:ext>
            </a:extLst>
          </p:cNvPr>
          <p:cNvSpPr/>
          <p:nvPr/>
        </p:nvSpPr>
        <p:spPr>
          <a:xfrm>
            <a:off x="5558688" y="3888347"/>
            <a:ext cx="3182083" cy="14829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wrap="none" tIns="36000" bIns="36000" rtlCol="0" anchor="t"/>
          <a:lstStyle/>
          <a:p>
            <a:pPr algn="ctr"/>
            <a:r>
              <a:rPr kumimoji="1" lang="en-US" altLang="ja-JP" sz="1100">
                <a:solidFill>
                  <a:schemeClr val="tx1"/>
                </a:solidFill>
              </a:rPr>
              <a:t>BFF</a:t>
            </a:r>
            <a:r>
              <a:rPr kumimoji="1" lang="ja-JP" altLang="en-US" sz="1100">
                <a:solidFill>
                  <a:schemeClr val="tx1"/>
                </a:solidFill>
              </a:rPr>
              <a:t>製造チーム（</a:t>
            </a:r>
            <a:r>
              <a:rPr lang="en-US" altLang="ja-JP" sz="1100">
                <a:solidFill>
                  <a:schemeClr val="tx1"/>
                </a:solidFill>
              </a:rPr>
              <a:t>21</a:t>
            </a:r>
            <a:r>
              <a:rPr kumimoji="1" lang="ja-JP" altLang="en-US" sz="1100">
                <a:solidFill>
                  <a:schemeClr val="tx1"/>
                </a:solidFill>
              </a:rPr>
              <a:t>名）</a:t>
            </a:r>
            <a:endParaRPr lang="en-US" altLang="ja-JP" sz="1100">
              <a:solidFill>
                <a:schemeClr val="tx1"/>
              </a:solidFill>
            </a:endParaRPr>
          </a:p>
        </p:txBody>
      </p:sp>
      <p:sp>
        <p:nvSpPr>
          <p:cNvPr id="104" name="正方形/長方形 103">
            <a:extLst>
              <a:ext uri="{FF2B5EF4-FFF2-40B4-BE49-F238E27FC236}">
                <a16:creationId xmlns:a16="http://schemas.microsoft.com/office/drawing/2014/main" id="{3CFD2955-2D94-8B3D-7191-9F47BA0AA081}"/>
              </a:ext>
            </a:extLst>
          </p:cNvPr>
          <p:cNvSpPr/>
          <p:nvPr/>
        </p:nvSpPr>
        <p:spPr>
          <a:xfrm>
            <a:off x="5558688" y="5440767"/>
            <a:ext cx="3182083" cy="103917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wrap="none" tIns="36000" bIns="36000" rtlCol="0" anchor="t"/>
          <a:lstStyle/>
          <a:p>
            <a:pPr algn="ctr"/>
            <a:r>
              <a:rPr kumimoji="1" lang="en-US" altLang="ja-JP" sz="1100">
                <a:solidFill>
                  <a:schemeClr val="tx1"/>
                </a:solidFill>
              </a:rPr>
              <a:t>BS</a:t>
            </a:r>
            <a:r>
              <a:rPr kumimoji="1" lang="ja-JP" altLang="en-US" sz="1100">
                <a:solidFill>
                  <a:schemeClr val="tx1"/>
                </a:solidFill>
              </a:rPr>
              <a:t>製造チーム</a:t>
            </a:r>
            <a:r>
              <a:rPr lang="ja-JP" altLang="en-US" sz="1100">
                <a:solidFill>
                  <a:schemeClr val="tx1"/>
                </a:solidFill>
              </a:rPr>
              <a:t>（</a:t>
            </a:r>
            <a:r>
              <a:rPr lang="en-US" altLang="ja-JP" sz="1100">
                <a:solidFill>
                  <a:schemeClr val="tx1"/>
                </a:solidFill>
              </a:rPr>
              <a:t>8</a:t>
            </a:r>
            <a:r>
              <a:rPr lang="ja-JP" altLang="en-US" sz="1100">
                <a:solidFill>
                  <a:schemeClr val="tx1"/>
                </a:solidFill>
              </a:rPr>
              <a:t>名）</a:t>
            </a:r>
            <a:endParaRPr lang="en-US" altLang="ja-JP" sz="1100">
              <a:solidFill>
                <a:schemeClr val="tx1"/>
              </a:solidFill>
            </a:endParaRPr>
          </a:p>
        </p:txBody>
      </p:sp>
      <p:sp>
        <p:nvSpPr>
          <p:cNvPr id="256" name="正方形/長方形 255">
            <a:extLst>
              <a:ext uri="{FF2B5EF4-FFF2-40B4-BE49-F238E27FC236}">
                <a16:creationId xmlns:a16="http://schemas.microsoft.com/office/drawing/2014/main" id="{2661054E-E974-8424-404B-574DB424A829}"/>
              </a:ext>
            </a:extLst>
          </p:cNvPr>
          <p:cNvSpPr/>
          <p:nvPr/>
        </p:nvSpPr>
        <p:spPr>
          <a:xfrm>
            <a:off x="8803423" y="3301426"/>
            <a:ext cx="3207932" cy="317851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wrap="none" tIns="36000" bIns="36000" rtlCol="0" anchor="t"/>
          <a:lstStyle/>
          <a:p>
            <a:pPr algn="ctr"/>
            <a:r>
              <a:rPr kumimoji="1" lang="ja-JP" altLang="en-US" sz="1100">
                <a:solidFill>
                  <a:schemeClr val="tx1"/>
                </a:solidFill>
              </a:rPr>
              <a:t>テストチーム</a:t>
            </a:r>
            <a:endParaRPr lang="en-US" altLang="ja-JP" sz="1100">
              <a:solidFill>
                <a:schemeClr val="tx1"/>
              </a:solidFill>
            </a:endParaRPr>
          </a:p>
          <a:p>
            <a:pPr algn="ctr"/>
            <a:r>
              <a:rPr lang="ja-JP" altLang="en-US" sz="1100">
                <a:solidFill>
                  <a:schemeClr val="tx1"/>
                </a:solidFill>
              </a:rPr>
              <a:t>（</a:t>
            </a:r>
            <a:r>
              <a:rPr lang="en-US" altLang="ja-JP" sz="1100">
                <a:solidFill>
                  <a:schemeClr val="tx1"/>
                </a:solidFill>
              </a:rPr>
              <a:t>21</a:t>
            </a:r>
            <a:r>
              <a:rPr lang="ja-JP" altLang="en-US" sz="1100">
                <a:solidFill>
                  <a:schemeClr val="tx1"/>
                </a:solidFill>
              </a:rPr>
              <a:t>名）</a:t>
            </a:r>
            <a:endParaRPr lang="en-US" altLang="ja-JP" sz="1100">
              <a:solidFill>
                <a:schemeClr val="tx1"/>
              </a:solidFill>
            </a:endParaRPr>
          </a:p>
        </p:txBody>
      </p:sp>
      <p:sp>
        <p:nvSpPr>
          <p:cNvPr id="280" name="正方形/長方形 279">
            <a:extLst>
              <a:ext uri="{FF2B5EF4-FFF2-40B4-BE49-F238E27FC236}">
                <a16:creationId xmlns:a16="http://schemas.microsoft.com/office/drawing/2014/main" id="{F0D6B138-4BE0-2DB1-0BCE-CD91F75CD655}"/>
              </a:ext>
            </a:extLst>
          </p:cNvPr>
          <p:cNvSpPr/>
          <p:nvPr/>
        </p:nvSpPr>
        <p:spPr>
          <a:xfrm>
            <a:off x="566016" y="2281187"/>
            <a:ext cx="1504990" cy="352442"/>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tIns="36000" bIns="36000" rtlCol="0" anchor="t"/>
          <a:lstStyle/>
          <a:p>
            <a:pPr algn="ctr"/>
            <a:r>
              <a:rPr kumimoji="1" lang="ja-JP" altLang="en-US" sz="1000">
                <a:solidFill>
                  <a:schemeClr val="tx1"/>
                </a:solidFill>
              </a:rPr>
              <a:t>議事録</a:t>
            </a:r>
            <a:endParaRPr kumimoji="1" lang="en-US" altLang="ja-JP" sz="1000">
              <a:solidFill>
                <a:schemeClr val="tx1"/>
              </a:solidFill>
            </a:endParaRPr>
          </a:p>
          <a:p>
            <a:pPr algn="ctr"/>
            <a:r>
              <a:rPr lang="en-US" altLang="ja-JP" sz="1000">
                <a:solidFill>
                  <a:schemeClr val="tx1"/>
                </a:solidFill>
              </a:rPr>
              <a:t>2</a:t>
            </a:r>
            <a:r>
              <a:rPr lang="ja-JP" altLang="en-US" sz="1000">
                <a:solidFill>
                  <a:schemeClr val="tx1"/>
                </a:solidFill>
              </a:rPr>
              <a:t>名</a:t>
            </a:r>
            <a:endParaRPr kumimoji="1" lang="en-US" altLang="ja-JP" sz="1000">
              <a:solidFill>
                <a:schemeClr val="tx1"/>
              </a:solidFill>
            </a:endParaRPr>
          </a:p>
        </p:txBody>
      </p:sp>
      <p:sp>
        <p:nvSpPr>
          <p:cNvPr id="276" name="正方形/長方形 275">
            <a:extLst>
              <a:ext uri="{FF2B5EF4-FFF2-40B4-BE49-F238E27FC236}">
                <a16:creationId xmlns:a16="http://schemas.microsoft.com/office/drawing/2014/main" id="{5B0721F9-BE63-315A-7A34-096949ED09D6}"/>
              </a:ext>
            </a:extLst>
          </p:cNvPr>
          <p:cNvSpPr/>
          <p:nvPr/>
        </p:nvSpPr>
        <p:spPr>
          <a:xfrm>
            <a:off x="2134144" y="2281187"/>
            <a:ext cx="1504990" cy="352442"/>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tIns="36000" bIns="36000" rtlCol="0" anchor="t"/>
          <a:lstStyle/>
          <a:p>
            <a:pPr algn="ctr"/>
            <a:r>
              <a:rPr kumimoji="1" lang="ja-JP" altLang="en-US" sz="1000">
                <a:solidFill>
                  <a:schemeClr val="tx1"/>
                </a:solidFill>
              </a:rPr>
              <a:t>情報探索</a:t>
            </a:r>
            <a:endParaRPr kumimoji="1" lang="en-US" altLang="ja-JP" sz="1000">
              <a:solidFill>
                <a:schemeClr val="tx1"/>
              </a:solidFill>
            </a:endParaRPr>
          </a:p>
          <a:p>
            <a:pPr algn="ctr"/>
            <a:r>
              <a:rPr lang="en-US" altLang="ja-JP" sz="1000">
                <a:solidFill>
                  <a:schemeClr val="tx1"/>
                </a:solidFill>
              </a:rPr>
              <a:t>2</a:t>
            </a:r>
            <a:r>
              <a:rPr lang="ja-JP" altLang="en-US" sz="1000">
                <a:solidFill>
                  <a:schemeClr val="tx1"/>
                </a:solidFill>
              </a:rPr>
              <a:t>名</a:t>
            </a:r>
            <a:endParaRPr kumimoji="1" lang="en-US" altLang="ja-JP" sz="1000">
              <a:solidFill>
                <a:schemeClr val="tx1"/>
              </a:solidFill>
            </a:endParaRPr>
          </a:p>
        </p:txBody>
      </p:sp>
      <p:sp>
        <p:nvSpPr>
          <p:cNvPr id="272" name="正方形/長方形 271">
            <a:extLst>
              <a:ext uri="{FF2B5EF4-FFF2-40B4-BE49-F238E27FC236}">
                <a16:creationId xmlns:a16="http://schemas.microsoft.com/office/drawing/2014/main" id="{C71CBB3B-2241-8A17-3ABF-8D136189E86A}"/>
              </a:ext>
            </a:extLst>
          </p:cNvPr>
          <p:cNvSpPr/>
          <p:nvPr/>
        </p:nvSpPr>
        <p:spPr>
          <a:xfrm>
            <a:off x="3702273" y="2281187"/>
            <a:ext cx="1504990" cy="352442"/>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tIns="36000" bIns="36000" rtlCol="0" anchor="t"/>
          <a:lstStyle/>
          <a:p>
            <a:pPr algn="ctr"/>
            <a:r>
              <a:rPr kumimoji="1" lang="ja-JP" altLang="en-US" sz="1000">
                <a:solidFill>
                  <a:schemeClr val="tx1"/>
                </a:solidFill>
              </a:rPr>
              <a:t>リリース後計画</a:t>
            </a:r>
            <a:endParaRPr kumimoji="1" lang="en-US" altLang="ja-JP" sz="1000">
              <a:solidFill>
                <a:schemeClr val="tx1"/>
              </a:solidFill>
            </a:endParaRPr>
          </a:p>
          <a:p>
            <a:pPr algn="ctr"/>
            <a:r>
              <a:rPr kumimoji="1" lang="en-US" altLang="ja-JP" sz="1000">
                <a:solidFill>
                  <a:schemeClr val="tx1"/>
                </a:solidFill>
              </a:rPr>
              <a:t>2</a:t>
            </a:r>
            <a:r>
              <a:rPr kumimoji="1" lang="ja-JP" altLang="en-US" sz="1000">
                <a:solidFill>
                  <a:schemeClr val="tx1"/>
                </a:solidFill>
              </a:rPr>
              <a:t>名（</a:t>
            </a:r>
            <a:r>
              <a:rPr kumimoji="1" lang="en-US" altLang="ja-JP" sz="1000">
                <a:solidFill>
                  <a:schemeClr val="tx1"/>
                </a:solidFill>
              </a:rPr>
              <a:t>6</a:t>
            </a:r>
            <a:r>
              <a:rPr lang="ja-JP" altLang="en-US" sz="1000">
                <a:solidFill>
                  <a:schemeClr val="tx1"/>
                </a:solidFill>
              </a:rPr>
              <a:t>月から）</a:t>
            </a:r>
            <a:endParaRPr kumimoji="1" lang="en-US" altLang="ja-JP" sz="1000">
              <a:solidFill>
                <a:schemeClr val="tx1"/>
              </a:solidFill>
            </a:endParaRPr>
          </a:p>
        </p:txBody>
      </p:sp>
      <p:sp>
        <p:nvSpPr>
          <p:cNvPr id="268" name="正方形/長方形 267">
            <a:extLst>
              <a:ext uri="{FF2B5EF4-FFF2-40B4-BE49-F238E27FC236}">
                <a16:creationId xmlns:a16="http://schemas.microsoft.com/office/drawing/2014/main" id="{E0C57447-5094-DAD4-99C6-E5EB22A56C01}"/>
              </a:ext>
            </a:extLst>
          </p:cNvPr>
          <p:cNvSpPr/>
          <p:nvPr/>
        </p:nvSpPr>
        <p:spPr>
          <a:xfrm>
            <a:off x="5270401" y="2281186"/>
            <a:ext cx="1504990" cy="352442"/>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tIns="36000" bIns="36000" rtlCol="0" anchor="t"/>
          <a:lstStyle/>
          <a:p>
            <a:pPr algn="ctr"/>
            <a:r>
              <a:rPr kumimoji="1" lang="ja-JP" altLang="en-US" sz="1000">
                <a:solidFill>
                  <a:schemeClr val="tx1"/>
                </a:solidFill>
              </a:rPr>
              <a:t>成果物整備</a:t>
            </a:r>
            <a:endParaRPr kumimoji="1" lang="en-US" altLang="ja-JP" sz="1000">
              <a:solidFill>
                <a:schemeClr val="tx1"/>
              </a:solidFill>
            </a:endParaRPr>
          </a:p>
          <a:p>
            <a:pPr algn="ctr"/>
            <a:r>
              <a:rPr lang="en-US" altLang="ja-JP" sz="1000">
                <a:solidFill>
                  <a:schemeClr val="tx1"/>
                </a:solidFill>
              </a:rPr>
              <a:t>3</a:t>
            </a:r>
            <a:r>
              <a:rPr lang="ja-JP" altLang="en-US" sz="1000">
                <a:solidFill>
                  <a:schemeClr val="tx1"/>
                </a:solidFill>
              </a:rPr>
              <a:t>名（</a:t>
            </a:r>
            <a:r>
              <a:rPr lang="en-US" altLang="ja-JP" sz="1000">
                <a:solidFill>
                  <a:schemeClr val="tx1"/>
                </a:solidFill>
              </a:rPr>
              <a:t>6</a:t>
            </a:r>
            <a:r>
              <a:rPr lang="ja-JP" altLang="en-US" sz="1000">
                <a:solidFill>
                  <a:schemeClr val="tx1"/>
                </a:solidFill>
              </a:rPr>
              <a:t>月から）</a:t>
            </a:r>
            <a:endParaRPr kumimoji="1" lang="en-US" altLang="ja-JP" sz="1000">
              <a:solidFill>
                <a:schemeClr val="tx1"/>
              </a:solidFill>
            </a:endParaRPr>
          </a:p>
        </p:txBody>
      </p:sp>
      <p:sp>
        <p:nvSpPr>
          <p:cNvPr id="285" name="正方形/長方形 284">
            <a:extLst>
              <a:ext uri="{FF2B5EF4-FFF2-40B4-BE49-F238E27FC236}">
                <a16:creationId xmlns:a16="http://schemas.microsoft.com/office/drawing/2014/main" id="{42174F3B-C860-693D-6C32-065C359B383E}"/>
              </a:ext>
            </a:extLst>
          </p:cNvPr>
          <p:cNvSpPr/>
          <p:nvPr/>
        </p:nvSpPr>
        <p:spPr>
          <a:xfrm>
            <a:off x="566016" y="3741866"/>
            <a:ext cx="1504990" cy="352442"/>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tIns="36000" bIns="36000" rtlCol="0" anchor="t"/>
          <a:lstStyle/>
          <a:p>
            <a:pPr algn="ctr"/>
            <a:r>
              <a:rPr lang="ja-JP" altLang="en-US" sz="1000">
                <a:solidFill>
                  <a:schemeClr val="tx1"/>
                </a:solidFill>
              </a:rPr>
              <a:t>チームリーダー</a:t>
            </a:r>
            <a:endParaRPr lang="en-US" altLang="ja-JP" sz="1000">
              <a:solidFill>
                <a:schemeClr val="tx1"/>
              </a:solidFill>
            </a:endParaRPr>
          </a:p>
          <a:p>
            <a:pPr algn="ctr"/>
            <a:r>
              <a:rPr lang="en-US" altLang="ja-JP" sz="1000">
                <a:solidFill>
                  <a:schemeClr val="tx1"/>
                </a:solidFill>
              </a:rPr>
              <a:t>1</a:t>
            </a:r>
            <a:r>
              <a:rPr lang="ja-JP" altLang="en-US" sz="1000">
                <a:solidFill>
                  <a:schemeClr val="tx1"/>
                </a:solidFill>
              </a:rPr>
              <a:t>名</a:t>
            </a:r>
            <a:endParaRPr lang="en-US" altLang="ja-JP" sz="1000">
              <a:solidFill>
                <a:schemeClr val="tx1"/>
              </a:solidFill>
            </a:endParaRPr>
          </a:p>
        </p:txBody>
      </p:sp>
      <p:sp>
        <p:nvSpPr>
          <p:cNvPr id="290" name="正方形/長方形 289">
            <a:extLst>
              <a:ext uri="{FF2B5EF4-FFF2-40B4-BE49-F238E27FC236}">
                <a16:creationId xmlns:a16="http://schemas.microsoft.com/office/drawing/2014/main" id="{04D37E1D-E63D-ECD6-725A-A20A9FB7F166}"/>
              </a:ext>
            </a:extLst>
          </p:cNvPr>
          <p:cNvSpPr/>
          <p:nvPr/>
        </p:nvSpPr>
        <p:spPr>
          <a:xfrm>
            <a:off x="566016" y="4192208"/>
            <a:ext cx="1504990" cy="352442"/>
          </a:xfrm>
          <a:prstGeom prst="rect">
            <a:avLst/>
          </a:prstGeom>
          <a:gradFill flip="none" rotWithShape="1">
            <a:gsLst>
              <a:gs pos="22000">
                <a:schemeClr val="accent4">
                  <a:lumMod val="5000"/>
                  <a:lumOff val="95000"/>
                </a:schemeClr>
              </a:gs>
              <a:gs pos="50000">
                <a:srgbClr val="FFF9E7"/>
              </a:gs>
              <a:gs pos="77000">
                <a:schemeClr val="accent4">
                  <a:lumMod val="20000"/>
                  <a:lumOff val="80000"/>
                </a:schemeClr>
              </a:gs>
              <a:gs pos="100000">
                <a:schemeClr val="accent4">
                  <a:lumMod val="30000"/>
                  <a:lumOff val="70000"/>
                </a:schemeClr>
              </a:gs>
            </a:gsLst>
            <a:path path="rect">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none" tIns="36000" bIns="36000" rtlCol="0" anchor="t"/>
          <a:lstStyle/>
          <a:p>
            <a:pPr algn="ctr"/>
            <a:r>
              <a:rPr lang="ja-JP" altLang="en-US" sz="1000">
                <a:solidFill>
                  <a:schemeClr val="tx1"/>
                </a:solidFill>
              </a:rPr>
              <a:t>仕様策定メンバー</a:t>
            </a:r>
            <a:endParaRPr lang="en-US" altLang="ja-JP" sz="1000">
              <a:solidFill>
                <a:schemeClr val="tx1"/>
              </a:solidFill>
            </a:endParaRPr>
          </a:p>
          <a:p>
            <a:pPr algn="ctr"/>
            <a:r>
              <a:rPr lang="en-US" altLang="ja-JP" sz="1000">
                <a:solidFill>
                  <a:schemeClr val="tx1"/>
                </a:solidFill>
              </a:rPr>
              <a:t>10</a:t>
            </a:r>
            <a:r>
              <a:rPr lang="ja-JP" altLang="en-US" sz="1000">
                <a:solidFill>
                  <a:schemeClr val="tx1"/>
                </a:solidFill>
              </a:rPr>
              <a:t>名（調整中）</a:t>
            </a:r>
            <a:endParaRPr lang="en-US" altLang="ja-JP" sz="1000">
              <a:solidFill>
                <a:schemeClr val="tx1"/>
              </a:solidFill>
            </a:endParaRPr>
          </a:p>
        </p:txBody>
      </p:sp>
      <p:sp>
        <p:nvSpPr>
          <p:cNvPr id="295" name="正方形/長方形 294">
            <a:extLst>
              <a:ext uri="{FF2B5EF4-FFF2-40B4-BE49-F238E27FC236}">
                <a16:creationId xmlns:a16="http://schemas.microsoft.com/office/drawing/2014/main" id="{D4F3513C-1C5B-F098-31B1-12A13F3F781B}"/>
              </a:ext>
            </a:extLst>
          </p:cNvPr>
          <p:cNvSpPr/>
          <p:nvPr/>
        </p:nvSpPr>
        <p:spPr>
          <a:xfrm>
            <a:off x="566016" y="5064077"/>
            <a:ext cx="1504990" cy="352442"/>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tIns="36000" bIns="36000" rtlCol="0" anchor="t"/>
          <a:lstStyle/>
          <a:p>
            <a:pPr algn="ctr"/>
            <a:r>
              <a:rPr lang="ja-JP" altLang="en-US" sz="1000">
                <a:solidFill>
                  <a:schemeClr val="tx1"/>
                </a:solidFill>
              </a:rPr>
              <a:t>各種環境調整</a:t>
            </a:r>
            <a:endParaRPr lang="en-US" altLang="ja-JP" sz="1000">
              <a:solidFill>
                <a:schemeClr val="tx1"/>
              </a:solidFill>
            </a:endParaRPr>
          </a:p>
          <a:p>
            <a:pPr algn="ctr"/>
            <a:r>
              <a:rPr lang="en-US" altLang="ja-JP" sz="1000">
                <a:solidFill>
                  <a:schemeClr val="tx1"/>
                </a:solidFill>
              </a:rPr>
              <a:t>2</a:t>
            </a:r>
            <a:r>
              <a:rPr lang="ja-JP" altLang="en-US" sz="1000">
                <a:solidFill>
                  <a:schemeClr val="tx1"/>
                </a:solidFill>
              </a:rPr>
              <a:t>名</a:t>
            </a:r>
            <a:endParaRPr lang="en-US" altLang="ja-JP" sz="1000">
              <a:solidFill>
                <a:schemeClr val="tx1"/>
              </a:solidFill>
            </a:endParaRPr>
          </a:p>
        </p:txBody>
      </p:sp>
      <p:sp>
        <p:nvSpPr>
          <p:cNvPr id="300" name="正方形/長方形 299">
            <a:extLst>
              <a:ext uri="{FF2B5EF4-FFF2-40B4-BE49-F238E27FC236}">
                <a16:creationId xmlns:a16="http://schemas.microsoft.com/office/drawing/2014/main" id="{0EBE06E3-7966-1E15-D119-B5CA14547EA2}"/>
              </a:ext>
            </a:extLst>
          </p:cNvPr>
          <p:cNvSpPr/>
          <p:nvPr/>
        </p:nvSpPr>
        <p:spPr>
          <a:xfrm>
            <a:off x="566016" y="5488168"/>
            <a:ext cx="1504990" cy="352442"/>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tIns="36000" bIns="36000" rtlCol="0" anchor="t"/>
          <a:lstStyle/>
          <a:p>
            <a:pPr algn="ctr"/>
            <a:r>
              <a:rPr lang="ja-JP" altLang="en-US" sz="1000">
                <a:solidFill>
                  <a:schemeClr val="tx1"/>
                </a:solidFill>
              </a:rPr>
              <a:t>データベース関連</a:t>
            </a:r>
            <a:endParaRPr lang="en-US" altLang="ja-JP" sz="1000">
              <a:solidFill>
                <a:schemeClr val="tx1"/>
              </a:solidFill>
            </a:endParaRPr>
          </a:p>
          <a:p>
            <a:pPr algn="ctr"/>
            <a:r>
              <a:rPr lang="en-US" altLang="ja-JP" sz="1000">
                <a:solidFill>
                  <a:schemeClr val="tx1"/>
                </a:solidFill>
              </a:rPr>
              <a:t>2</a:t>
            </a:r>
            <a:r>
              <a:rPr lang="ja-JP" altLang="en-US" sz="1000">
                <a:solidFill>
                  <a:schemeClr val="tx1"/>
                </a:solidFill>
              </a:rPr>
              <a:t>名</a:t>
            </a:r>
            <a:endParaRPr lang="en-US" altLang="ja-JP" sz="1000">
              <a:solidFill>
                <a:schemeClr val="tx1"/>
              </a:solidFill>
            </a:endParaRPr>
          </a:p>
        </p:txBody>
      </p:sp>
      <p:sp>
        <p:nvSpPr>
          <p:cNvPr id="305" name="正方形/長方形 304">
            <a:extLst>
              <a:ext uri="{FF2B5EF4-FFF2-40B4-BE49-F238E27FC236}">
                <a16:creationId xmlns:a16="http://schemas.microsoft.com/office/drawing/2014/main" id="{DEE331AA-6176-4A3D-735E-A8E711F16B19}"/>
              </a:ext>
            </a:extLst>
          </p:cNvPr>
          <p:cNvSpPr/>
          <p:nvPr/>
        </p:nvSpPr>
        <p:spPr>
          <a:xfrm>
            <a:off x="566016" y="5921332"/>
            <a:ext cx="1504990" cy="352442"/>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tIns="36000" bIns="36000" rtlCol="0" anchor="t"/>
          <a:lstStyle/>
          <a:p>
            <a:pPr algn="ctr"/>
            <a:r>
              <a:rPr lang="en-US" altLang="ja-JP" sz="1000">
                <a:solidFill>
                  <a:schemeClr val="tx1"/>
                </a:solidFill>
              </a:rPr>
              <a:t>Flutter</a:t>
            </a:r>
            <a:r>
              <a:rPr lang="ja-JP" altLang="en-US" sz="1000">
                <a:solidFill>
                  <a:schemeClr val="tx1"/>
                </a:solidFill>
              </a:rPr>
              <a:t>アドバイザー</a:t>
            </a:r>
            <a:endParaRPr lang="en-US" altLang="ja-JP" sz="1000">
              <a:solidFill>
                <a:schemeClr val="tx1"/>
              </a:solidFill>
            </a:endParaRPr>
          </a:p>
          <a:p>
            <a:pPr algn="ctr"/>
            <a:r>
              <a:rPr lang="en-US" altLang="ja-JP" sz="1000">
                <a:solidFill>
                  <a:schemeClr val="tx1"/>
                </a:solidFill>
              </a:rPr>
              <a:t>2</a:t>
            </a:r>
            <a:r>
              <a:rPr lang="ja-JP" altLang="en-US" sz="1000">
                <a:solidFill>
                  <a:schemeClr val="tx1"/>
                </a:solidFill>
              </a:rPr>
              <a:t>名</a:t>
            </a:r>
            <a:endParaRPr lang="en-US" altLang="ja-JP" sz="1000">
              <a:solidFill>
                <a:schemeClr val="tx1"/>
              </a:solidFill>
            </a:endParaRPr>
          </a:p>
        </p:txBody>
      </p:sp>
      <p:sp>
        <p:nvSpPr>
          <p:cNvPr id="310" name="正方形/長方形 309">
            <a:extLst>
              <a:ext uri="{FF2B5EF4-FFF2-40B4-BE49-F238E27FC236}">
                <a16:creationId xmlns:a16="http://schemas.microsoft.com/office/drawing/2014/main" id="{00BEA7E7-FD17-6312-6F7D-A1B392C93ADE}"/>
              </a:ext>
            </a:extLst>
          </p:cNvPr>
          <p:cNvSpPr/>
          <p:nvPr/>
        </p:nvSpPr>
        <p:spPr>
          <a:xfrm>
            <a:off x="2324113" y="4361515"/>
            <a:ext cx="1504990" cy="352442"/>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tIns="36000" bIns="36000" rtlCol="0" anchor="t"/>
          <a:lstStyle/>
          <a:p>
            <a:pPr algn="ctr"/>
            <a:r>
              <a:rPr lang="ja-JP" altLang="en-US" sz="1000">
                <a:solidFill>
                  <a:schemeClr val="tx1"/>
                </a:solidFill>
              </a:rPr>
              <a:t>チームリーダー</a:t>
            </a:r>
            <a:endParaRPr lang="en-US" altLang="ja-JP" sz="1000">
              <a:solidFill>
                <a:schemeClr val="tx1"/>
              </a:solidFill>
            </a:endParaRPr>
          </a:p>
          <a:p>
            <a:pPr algn="ctr"/>
            <a:r>
              <a:rPr lang="en-US" altLang="ja-JP" sz="1000">
                <a:solidFill>
                  <a:schemeClr val="tx1"/>
                </a:solidFill>
              </a:rPr>
              <a:t>1</a:t>
            </a:r>
            <a:r>
              <a:rPr lang="ja-JP" altLang="en-US" sz="1000">
                <a:solidFill>
                  <a:schemeClr val="tx1"/>
                </a:solidFill>
              </a:rPr>
              <a:t>名</a:t>
            </a:r>
            <a:endParaRPr lang="en-US" altLang="ja-JP" sz="1000">
              <a:solidFill>
                <a:schemeClr val="tx1"/>
              </a:solidFill>
            </a:endParaRPr>
          </a:p>
        </p:txBody>
      </p:sp>
      <p:sp>
        <p:nvSpPr>
          <p:cNvPr id="335" name="正方形/長方形 334">
            <a:extLst>
              <a:ext uri="{FF2B5EF4-FFF2-40B4-BE49-F238E27FC236}">
                <a16:creationId xmlns:a16="http://schemas.microsoft.com/office/drawing/2014/main" id="{1B4235CC-D4A6-08D2-2C1E-DDBAE81DB4E1}"/>
              </a:ext>
            </a:extLst>
          </p:cNvPr>
          <p:cNvSpPr/>
          <p:nvPr/>
        </p:nvSpPr>
        <p:spPr>
          <a:xfrm>
            <a:off x="3891754" y="4361515"/>
            <a:ext cx="1504990" cy="352442"/>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tIns="36000" bIns="36000" rtlCol="0" anchor="t"/>
          <a:lstStyle/>
          <a:p>
            <a:pPr algn="ctr"/>
            <a:r>
              <a:rPr lang="ja-JP" altLang="en-US" sz="1000">
                <a:solidFill>
                  <a:schemeClr val="tx1"/>
                </a:solidFill>
              </a:rPr>
              <a:t>サブリーダー</a:t>
            </a:r>
            <a:endParaRPr lang="en-US" altLang="ja-JP" sz="1000">
              <a:solidFill>
                <a:schemeClr val="tx1"/>
              </a:solidFill>
            </a:endParaRPr>
          </a:p>
          <a:p>
            <a:pPr algn="ctr"/>
            <a:r>
              <a:rPr lang="en-US" altLang="ja-JP" sz="1000">
                <a:solidFill>
                  <a:schemeClr val="tx1"/>
                </a:solidFill>
              </a:rPr>
              <a:t>1</a:t>
            </a:r>
            <a:r>
              <a:rPr lang="ja-JP" altLang="en-US" sz="1000">
                <a:solidFill>
                  <a:schemeClr val="tx1"/>
                </a:solidFill>
              </a:rPr>
              <a:t>名</a:t>
            </a:r>
            <a:endParaRPr lang="en-US" altLang="ja-JP" sz="1000">
              <a:solidFill>
                <a:schemeClr val="tx1"/>
              </a:solidFill>
            </a:endParaRPr>
          </a:p>
        </p:txBody>
      </p:sp>
      <p:sp>
        <p:nvSpPr>
          <p:cNvPr id="340" name="正方形/長方形 339">
            <a:extLst>
              <a:ext uri="{FF2B5EF4-FFF2-40B4-BE49-F238E27FC236}">
                <a16:creationId xmlns:a16="http://schemas.microsoft.com/office/drawing/2014/main" id="{151C7AB8-3B01-D05A-6115-6EFFEC5B4BCF}"/>
              </a:ext>
            </a:extLst>
          </p:cNvPr>
          <p:cNvSpPr/>
          <p:nvPr/>
        </p:nvSpPr>
        <p:spPr>
          <a:xfrm>
            <a:off x="5596501" y="4139391"/>
            <a:ext cx="1504990" cy="352442"/>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tIns="36000" bIns="36000" rtlCol="0" anchor="t"/>
          <a:lstStyle/>
          <a:p>
            <a:pPr algn="ctr"/>
            <a:r>
              <a:rPr lang="ja-JP" altLang="en-US" sz="1000">
                <a:solidFill>
                  <a:schemeClr val="tx1"/>
                </a:solidFill>
              </a:rPr>
              <a:t>チームリーダー</a:t>
            </a:r>
            <a:endParaRPr lang="en-US" altLang="ja-JP" sz="1000">
              <a:solidFill>
                <a:schemeClr val="tx1"/>
              </a:solidFill>
            </a:endParaRPr>
          </a:p>
          <a:p>
            <a:pPr algn="ctr"/>
            <a:r>
              <a:rPr lang="en-US" altLang="ja-JP" sz="1000">
                <a:solidFill>
                  <a:schemeClr val="tx1"/>
                </a:solidFill>
              </a:rPr>
              <a:t>1</a:t>
            </a:r>
            <a:r>
              <a:rPr lang="ja-JP" altLang="en-US" sz="1000">
                <a:solidFill>
                  <a:schemeClr val="tx1"/>
                </a:solidFill>
              </a:rPr>
              <a:t>名</a:t>
            </a:r>
            <a:endParaRPr lang="en-US" altLang="ja-JP" sz="1000">
              <a:solidFill>
                <a:schemeClr val="tx1"/>
              </a:solidFill>
            </a:endParaRPr>
          </a:p>
        </p:txBody>
      </p:sp>
      <p:sp>
        <p:nvSpPr>
          <p:cNvPr id="345" name="正方形/長方形 344">
            <a:extLst>
              <a:ext uri="{FF2B5EF4-FFF2-40B4-BE49-F238E27FC236}">
                <a16:creationId xmlns:a16="http://schemas.microsoft.com/office/drawing/2014/main" id="{55B1F200-2698-A2C5-A8C8-045FCCEC2C6D}"/>
              </a:ext>
            </a:extLst>
          </p:cNvPr>
          <p:cNvSpPr/>
          <p:nvPr/>
        </p:nvSpPr>
        <p:spPr>
          <a:xfrm>
            <a:off x="7169057" y="4139390"/>
            <a:ext cx="1504990" cy="352442"/>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tIns="36000" bIns="36000" rtlCol="0" anchor="t"/>
          <a:lstStyle/>
          <a:p>
            <a:pPr algn="ctr"/>
            <a:r>
              <a:rPr lang="ja-JP" altLang="en-US" sz="1000">
                <a:solidFill>
                  <a:schemeClr val="tx1"/>
                </a:solidFill>
              </a:rPr>
              <a:t>サブリーダー</a:t>
            </a:r>
            <a:endParaRPr lang="en-US" altLang="ja-JP" sz="1000">
              <a:solidFill>
                <a:schemeClr val="tx1"/>
              </a:solidFill>
            </a:endParaRPr>
          </a:p>
          <a:p>
            <a:pPr algn="ctr"/>
            <a:r>
              <a:rPr lang="en-US" altLang="ja-JP" sz="1000">
                <a:solidFill>
                  <a:schemeClr val="tx1"/>
                </a:solidFill>
              </a:rPr>
              <a:t>2</a:t>
            </a:r>
            <a:r>
              <a:rPr lang="ja-JP" altLang="en-US" sz="1000">
                <a:solidFill>
                  <a:schemeClr val="tx1"/>
                </a:solidFill>
              </a:rPr>
              <a:t>名</a:t>
            </a:r>
            <a:endParaRPr lang="en-US" altLang="ja-JP" sz="1000">
              <a:solidFill>
                <a:schemeClr val="tx1"/>
              </a:solidFill>
            </a:endParaRPr>
          </a:p>
        </p:txBody>
      </p:sp>
      <p:sp>
        <p:nvSpPr>
          <p:cNvPr id="350" name="正方形/長方形 349">
            <a:extLst>
              <a:ext uri="{FF2B5EF4-FFF2-40B4-BE49-F238E27FC236}">
                <a16:creationId xmlns:a16="http://schemas.microsoft.com/office/drawing/2014/main" id="{963D7550-2BE6-61EE-1D47-6DAD9DF335DD}"/>
              </a:ext>
            </a:extLst>
          </p:cNvPr>
          <p:cNvSpPr/>
          <p:nvPr/>
        </p:nvSpPr>
        <p:spPr>
          <a:xfrm>
            <a:off x="5596501" y="4537553"/>
            <a:ext cx="1504990" cy="352442"/>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tIns="36000" bIns="36000" rtlCol="0" anchor="t"/>
          <a:lstStyle/>
          <a:p>
            <a:pPr algn="ctr"/>
            <a:r>
              <a:rPr lang="ja-JP" altLang="en-US" sz="1000">
                <a:solidFill>
                  <a:schemeClr val="tx1"/>
                </a:solidFill>
              </a:rPr>
              <a:t>製造アドバイザー</a:t>
            </a:r>
            <a:endParaRPr lang="en-US" altLang="ja-JP" sz="1000">
              <a:solidFill>
                <a:schemeClr val="tx1"/>
              </a:solidFill>
            </a:endParaRPr>
          </a:p>
          <a:p>
            <a:pPr algn="ctr"/>
            <a:r>
              <a:rPr lang="en-US" altLang="ja-JP" sz="1000">
                <a:solidFill>
                  <a:schemeClr val="tx1"/>
                </a:solidFill>
              </a:rPr>
              <a:t>2</a:t>
            </a:r>
            <a:r>
              <a:rPr lang="ja-JP" altLang="en-US" sz="1000">
                <a:solidFill>
                  <a:schemeClr val="tx1"/>
                </a:solidFill>
              </a:rPr>
              <a:t>名</a:t>
            </a:r>
            <a:endParaRPr lang="en-US" altLang="ja-JP" sz="1000">
              <a:solidFill>
                <a:schemeClr val="tx1"/>
              </a:solidFill>
            </a:endParaRPr>
          </a:p>
        </p:txBody>
      </p:sp>
      <p:sp>
        <p:nvSpPr>
          <p:cNvPr id="355" name="正方形/長方形 354">
            <a:extLst>
              <a:ext uri="{FF2B5EF4-FFF2-40B4-BE49-F238E27FC236}">
                <a16:creationId xmlns:a16="http://schemas.microsoft.com/office/drawing/2014/main" id="{5C4AF22E-CF68-35DF-1D2B-CC9B166A798A}"/>
              </a:ext>
            </a:extLst>
          </p:cNvPr>
          <p:cNvSpPr/>
          <p:nvPr/>
        </p:nvSpPr>
        <p:spPr>
          <a:xfrm>
            <a:off x="7169057" y="4537553"/>
            <a:ext cx="1504990" cy="352442"/>
          </a:xfrm>
          <a:prstGeom prst="rect">
            <a:avLst/>
          </a:prstGeom>
          <a:gradFill flip="none" rotWithShape="1">
            <a:gsLst>
              <a:gs pos="22000">
                <a:schemeClr val="accent4">
                  <a:lumMod val="5000"/>
                  <a:lumOff val="95000"/>
                </a:schemeClr>
              </a:gs>
              <a:gs pos="50000">
                <a:srgbClr val="FFF9E7"/>
              </a:gs>
              <a:gs pos="77000">
                <a:srgbClr val="FFFFFF"/>
              </a:gs>
              <a:gs pos="100000">
                <a:schemeClr val="accent4">
                  <a:lumMod val="20000"/>
                  <a:lumOff val="80000"/>
                </a:schemeClr>
              </a:gs>
            </a:gsLst>
            <a:path path="rect">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none" tIns="36000" bIns="36000" rtlCol="0" anchor="t"/>
          <a:lstStyle/>
          <a:p>
            <a:pPr algn="ctr"/>
            <a:r>
              <a:rPr lang="ja-JP" altLang="en-US" sz="1000">
                <a:solidFill>
                  <a:schemeClr val="tx1"/>
                </a:solidFill>
              </a:rPr>
              <a:t>設計</a:t>
            </a:r>
            <a:endParaRPr lang="en-US" altLang="ja-JP" sz="1000">
              <a:solidFill>
                <a:schemeClr val="tx1"/>
              </a:solidFill>
            </a:endParaRPr>
          </a:p>
          <a:p>
            <a:pPr algn="ctr"/>
            <a:r>
              <a:rPr lang="en-US" altLang="ja-JP" sz="1000">
                <a:solidFill>
                  <a:schemeClr val="tx1"/>
                </a:solidFill>
              </a:rPr>
              <a:t>5</a:t>
            </a:r>
            <a:r>
              <a:rPr lang="ja-JP" altLang="en-US" sz="1000">
                <a:solidFill>
                  <a:schemeClr val="tx1"/>
                </a:solidFill>
              </a:rPr>
              <a:t>名（調整中）</a:t>
            </a:r>
            <a:endParaRPr lang="en-US" altLang="ja-JP" sz="1000">
              <a:solidFill>
                <a:schemeClr val="tx1"/>
              </a:solidFill>
            </a:endParaRPr>
          </a:p>
        </p:txBody>
      </p:sp>
      <p:sp>
        <p:nvSpPr>
          <p:cNvPr id="360" name="正方形/長方形 359">
            <a:extLst>
              <a:ext uri="{FF2B5EF4-FFF2-40B4-BE49-F238E27FC236}">
                <a16:creationId xmlns:a16="http://schemas.microsoft.com/office/drawing/2014/main" id="{41A8F3E9-5FCB-B97F-3544-E0EC1BCACE28}"/>
              </a:ext>
            </a:extLst>
          </p:cNvPr>
          <p:cNvSpPr/>
          <p:nvPr/>
        </p:nvSpPr>
        <p:spPr>
          <a:xfrm>
            <a:off x="5596501" y="4935715"/>
            <a:ext cx="1504990" cy="352442"/>
          </a:xfrm>
          <a:prstGeom prst="rect">
            <a:avLst/>
          </a:prstGeom>
          <a:gradFill flip="none" rotWithShape="1">
            <a:gsLst>
              <a:gs pos="22000">
                <a:schemeClr val="accent4">
                  <a:lumMod val="5000"/>
                  <a:lumOff val="95000"/>
                </a:schemeClr>
              </a:gs>
              <a:gs pos="50000">
                <a:srgbClr val="FFF9E7"/>
              </a:gs>
              <a:gs pos="77000">
                <a:srgbClr val="FFFFFF"/>
              </a:gs>
              <a:gs pos="100000">
                <a:schemeClr val="accent4">
                  <a:lumMod val="20000"/>
                  <a:lumOff val="80000"/>
                </a:schemeClr>
              </a:gs>
            </a:gsLst>
            <a:path path="rect">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none" tIns="36000" bIns="36000" rtlCol="0" anchor="t"/>
          <a:lstStyle/>
          <a:p>
            <a:pPr algn="ctr"/>
            <a:r>
              <a:rPr lang="ja-JP" altLang="en-US" sz="1000">
                <a:solidFill>
                  <a:schemeClr val="tx1"/>
                </a:solidFill>
              </a:rPr>
              <a:t>製造</a:t>
            </a:r>
            <a:endParaRPr lang="en-US" altLang="ja-JP" sz="1000">
              <a:solidFill>
                <a:schemeClr val="tx1"/>
              </a:solidFill>
            </a:endParaRPr>
          </a:p>
          <a:p>
            <a:pPr algn="ctr"/>
            <a:r>
              <a:rPr lang="en-US" altLang="ja-JP" sz="1000">
                <a:solidFill>
                  <a:schemeClr val="tx1"/>
                </a:solidFill>
              </a:rPr>
              <a:t>8</a:t>
            </a:r>
            <a:r>
              <a:rPr lang="ja-JP" altLang="en-US" sz="1000">
                <a:solidFill>
                  <a:schemeClr val="tx1"/>
                </a:solidFill>
              </a:rPr>
              <a:t>名（調整中）</a:t>
            </a:r>
            <a:endParaRPr lang="en-US" altLang="ja-JP" sz="1000">
              <a:solidFill>
                <a:schemeClr val="tx1"/>
              </a:solidFill>
            </a:endParaRPr>
          </a:p>
        </p:txBody>
      </p:sp>
      <p:sp>
        <p:nvSpPr>
          <p:cNvPr id="365" name="正方形/長方形 364">
            <a:extLst>
              <a:ext uri="{FF2B5EF4-FFF2-40B4-BE49-F238E27FC236}">
                <a16:creationId xmlns:a16="http://schemas.microsoft.com/office/drawing/2014/main" id="{F05304A2-6E2E-807A-F38C-805072FFF96E}"/>
              </a:ext>
            </a:extLst>
          </p:cNvPr>
          <p:cNvSpPr/>
          <p:nvPr/>
        </p:nvSpPr>
        <p:spPr>
          <a:xfrm>
            <a:off x="7169057" y="4935715"/>
            <a:ext cx="1504990" cy="352442"/>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tIns="36000" bIns="36000" rtlCol="0" anchor="t"/>
          <a:lstStyle/>
          <a:p>
            <a:pPr algn="ctr"/>
            <a:r>
              <a:rPr lang="ja-JP" altLang="en-US" sz="1000">
                <a:solidFill>
                  <a:schemeClr val="tx1"/>
                </a:solidFill>
              </a:rPr>
              <a:t>単体テスト実装</a:t>
            </a:r>
            <a:endParaRPr lang="en-US" altLang="ja-JP" sz="1000">
              <a:solidFill>
                <a:schemeClr val="tx1"/>
              </a:solidFill>
            </a:endParaRPr>
          </a:p>
          <a:p>
            <a:pPr algn="ctr"/>
            <a:r>
              <a:rPr lang="en-US" altLang="ja-JP" sz="1000">
                <a:solidFill>
                  <a:schemeClr val="tx1"/>
                </a:solidFill>
              </a:rPr>
              <a:t>3</a:t>
            </a:r>
            <a:r>
              <a:rPr lang="ja-JP" altLang="en-US" sz="1000">
                <a:solidFill>
                  <a:schemeClr val="tx1"/>
                </a:solidFill>
              </a:rPr>
              <a:t>名（</a:t>
            </a:r>
            <a:r>
              <a:rPr lang="en-US" altLang="ja-JP" sz="1000">
                <a:solidFill>
                  <a:schemeClr val="tx1"/>
                </a:solidFill>
              </a:rPr>
              <a:t>5</a:t>
            </a:r>
            <a:r>
              <a:rPr lang="ja-JP" altLang="en-US" sz="1000">
                <a:solidFill>
                  <a:schemeClr val="tx1"/>
                </a:solidFill>
              </a:rPr>
              <a:t>月から）</a:t>
            </a:r>
            <a:endParaRPr lang="en-US" altLang="ja-JP" sz="1000">
              <a:solidFill>
                <a:schemeClr val="tx1"/>
              </a:solidFill>
            </a:endParaRPr>
          </a:p>
          <a:p>
            <a:pPr algn="ctr"/>
            <a:endParaRPr lang="en-US" altLang="ja-JP" sz="1000">
              <a:solidFill>
                <a:schemeClr val="tx1"/>
              </a:solidFill>
            </a:endParaRPr>
          </a:p>
        </p:txBody>
      </p:sp>
      <p:sp>
        <p:nvSpPr>
          <p:cNvPr id="401" name="正方形/長方形 400">
            <a:extLst>
              <a:ext uri="{FF2B5EF4-FFF2-40B4-BE49-F238E27FC236}">
                <a16:creationId xmlns:a16="http://schemas.microsoft.com/office/drawing/2014/main" id="{D233A694-C8C5-6705-BCAA-3EC3BA8C23EE}"/>
              </a:ext>
            </a:extLst>
          </p:cNvPr>
          <p:cNvSpPr/>
          <p:nvPr/>
        </p:nvSpPr>
        <p:spPr>
          <a:xfrm>
            <a:off x="5596501" y="5669793"/>
            <a:ext cx="1504990" cy="352442"/>
          </a:xfrm>
          <a:prstGeom prst="rect">
            <a:avLst/>
          </a:prstGeom>
          <a:solidFill>
            <a:schemeClr val="accent4">
              <a:lumMod val="40000"/>
              <a:lumOff val="60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wrap="none" tIns="36000" bIns="36000" rtlCol="0" anchor="t"/>
          <a:lstStyle/>
          <a:p>
            <a:pPr algn="ctr"/>
            <a:r>
              <a:rPr lang="ja-JP" altLang="en-US" sz="1000">
                <a:solidFill>
                  <a:schemeClr val="tx1"/>
                </a:solidFill>
              </a:rPr>
              <a:t>設計</a:t>
            </a:r>
            <a:endParaRPr lang="en-US" altLang="ja-JP" sz="1000">
              <a:solidFill>
                <a:schemeClr val="tx1"/>
              </a:solidFill>
            </a:endParaRPr>
          </a:p>
          <a:p>
            <a:pPr algn="ctr"/>
            <a:r>
              <a:rPr lang="en-US" altLang="ja-JP" sz="1000">
                <a:solidFill>
                  <a:schemeClr val="tx1"/>
                </a:solidFill>
              </a:rPr>
              <a:t>2</a:t>
            </a:r>
            <a:r>
              <a:rPr lang="ja-JP" altLang="en-US" sz="1000">
                <a:solidFill>
                  <a:schemeClr val="tx1"/>
                </a:solidFill>
              </a:rPr>
              <a:t>名</a:t>
            </a:r>
            <a:endParaRPr lang="en-US" altLang="ja-JP" sz="1000">
              <a:solidFill>
                <a:schemeClr val="tx1"/>
              </a:solidFill>
            </a:endParaRPr>
          </a:p>
        </p:txBody>
      </p:sp>
      <p:sp>
        <p:nvSpPr>
          <p:cNvPr id="406" name="正方形/長方形 405">
            <a:extLst>
              <a:ext uri="{FF2B5EF4-FFF2-40B4-BE49-F238E27FC236}">
                <a16:creationId xmlns:a16="http://schemas.microsoft.com/office/drawing/2014/main" id="{8A08AEC8-1629-389D-C173-33225C9DC025}"/>
              </a:ext>
            </a:extLst>
          </p:cNvPr>
          <p:cNvSpPr/>
          <p:nvPr/>
        </p:nvSpPr>
        <p:spPr>
          <a:xfrm>
            <a:off x="7169057" y="5669793"/>
            <a:ext cx="1504990" cy="352442"/>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tIns="36000" bIns="36000" rtlCol="0" anchor="t"/>
          <a:lstStyle/>
          <a:p>
            <a:pPr algn="ctr"/>
            <a:r>
              <a:rPr lang="ja-JP" altLang="en-US" sz="1000">
                <a:solidFill>
                  <a:schemeClr val="tx1"/>
                </a:solidFill>
              </a:rPr>
              <a:t>製造</a:t>
            </a:r>
            <a:endParaRPr lang="en-US" altLang="ja-JP" sz="1000">
              <a:solidFill>
                <a:schemeClr val="tx1"/>
              </a:solidFill>
            </a:endParaRPr>
          </a:p>
          <a:p>
            <a:pPr algn="ctr"/>
            <a:r>
              <a:rPr lang="en-US" altLang="ja-JP" sz="1000">
                <a:solidFill>
                  <a:schemeClr val="tx1"/>
                </a:solidFill>
              </a:rPr>
              <a:t>4</a:t>
            </a:r>
            <a:r>
              <a:rPr lang="ja-JP" altLang="en-US" sz="1000">
                <a:solidFill>
                  <a:schemeClr val="tx1"/>
                </a:solidFill>
              </a:rPr>
              <a:t>名</a:t>
            </a:r>
            <a:endParaRPr lang="en-US" altLang="ja-JP" sz="1000">
              <a:solidFill>
                <a:schemeClr val="tx1"/>
              </a:solidFill>
            </a:endParaRPr>
          </a:p>
        </p:txBody>
      </p:sp>
      <p:sp>
        <p:nvSpPr>
          <p:cNvPr id="411" name="正方形/長方形 410">
            <a:extLst>
              <a:ext uri="{FF2B5EF4-FFF2-40B4-BE49-F238E27FC236}">
                <a16:creationId xmlns:a16="http://schemas.microsoft.com/office/drawing/2014/main" id="{E4341F77-2558-D0D2-78F3-85AA39BCAA7B}"/>
              </a:ext>
            </a:extLst>
          </p:cNvPr>
          <p:cNvSpPr/>
          <p:nvPr/>
        </p:nvSpPr>
        <p:spPr>
          <a:xfrm>
            <a:off x="5596501" y="6067952"/>
            <a:ext cx="1504990" cy="352442"/>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tIns="36000" bIns="36000" rtlCol="0" anchor="t"/>
          <a:lstStyle/>
          <a:p>
            <a:pPr algn="ctr"/>
            <a:r>
              <a:rPr lang="ja-JP" altLang="en-US" sz="1000">
                <a:solidFill>
                  <a:schemeClr val="tx1"/>
                </a:solidFill>
              </a:rPr>
              <a:t>単体テスト実装</a:t>
            </a:r>
            <a:endParaRPr lang="en-US" altLang="ja-JP" sz="1000">
              <a:solidFill>
                <a:schemeClr val="tx1"/>
              </a:solidFill>
            </a:endParaRPr>
          </a:p>
          <a:p>
            <a:pPr algn="ctr"/>
            <a:r>
              <a:rPr lang="en-US" altLang="ja-JP" sz="1000">
                <a:solidFill>
                  <a:schemeClr val="tx1"/>
                </a:solidFill>
              </a:rPr>
              <a:t>2</a:t>
            </a:r>
            <a:r>
              <a:rPr lang="ja-JP" altLang="en-US" sz="1000">
                <a:solidFill>
                  <a:schemeClr val="tx1"/>
                </a:solidFill>
              </a:rPr>
              <a:t>名（</a:t>
            </a:r>
            <a:r>
              <a:rPr lang="en-US" altLang="ja-JP" sz="1000">
                <a:solidFill>
                  <a:schemeClr val="tx1"/>
                </a:solidFill>
              </a:rPr>
              <a:t>5</a:t>
            </a:r>
            <a:r>
              <a:rPr lang="ja-JP" altLang="en-US" sz="1000">
                <a:solidFill>
                  <a:schemeClr val="tx1"/>
                </a:solidFill>
              </a:rPr>
              <a:t>月から）</a:t>
            </a:r>
            <a:endParaRPr lang="en-US" altLang="ja-JP" sz="1000">
              <a:solidFill>
                <a:schemeClr val="tx1"/>
              </a:solidFill>
            </a:endParaRPr>
          </a:p>
          <a:p>
            <a:pPr algn="ctr"/>
            <a:endParaRPr lang="en-US" altLang="ja-JP" sz="1000">
              <a:solidFill>
                <a:schemeClr val="tx1"/>
              </a:solidFill>
            </a:endParaRPr>
          </a:p>
        </p:txBody>
      </p:sp>
      <p:sp>
        <p:nvSpPr>
          <p:cNvPr id="496" name="正方形/長方形 495">
            <a:extLst>
              <a:ext uri="{FF2B5EF4-FFF2-40B4-BE49-F238E27FC236}">
                <a16:creationId xmlns:a16="http://schemas.microsoft.com/office/drawing/2014/main" id="{B80B09A5-D284-0219-BE6B-982BE842505D}"/>
              </a:ext>
            </a:extLst>
          </p:cNvPr>
          <p:cNvSpPr/>
          <p:nvPr/>
        </p:nvSpPr>
        <p:spPr>
          <a:xfrm>
            <a:off x="8877260" y="4173739"/>
            <a:ext cx="1504990" cy="352442"/>
          </a:xfrm>
          <a:prstGeom prst="rect">
            <a:avLst/>
          </a:prstGeom>
          <a:solidFill>
            <a:schemeClr val="accent4">
              <a:lumMod val="40000"/>
              <a:lumOff val="60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wrap="none" tIns="36000" bIns="36000" rtlCol="0" anchor="t"/>
          <a:lstStyle/>
          <a:p>
            <a:pPr algn="ctr"/>
            <a:r>
              <a:rPr lang="ja-JP" altLang="en-US" sz="1000">
                <a:solidFill>
                  <a:schemeClr val="tx1"/>
                </a:solidFill>
              </a:rPr>
              <a:t>チーム統括リーダー</a:t>
            </a:r>
            <a:endParaRPr lang="en-US" altLang="ja-JP" sz="1000">
              <a:solidFill>
                <a:schemeClr val="tx1"/>
              </a:solidFill>
            </a:endParaRPr>
          </a:p>
          <a:p>
            <a:pPr algn="ctr"/>
            <a:r>
              <a:rPr lang="en-US" altLang="ja-JP" sz="1000">
                <a:solidFill>
                  <a:schemeClr val="tx1"/>
                </a:solidFill>
              </a:rPr>
              <a:t>1</a:t>
            </a:r>
            <a:r>
              <a:rPr lang="ja-JP" altLang="en-US" sz="1000">
                <a:solidFill>
                  <a:schemeClr val="tx1"/>
                </a:solidFill>
              </a:rPr>
              <a:t>名</a:t>
            </a:r>
            <a:endParaRPr lang="en-US" altLang="ja-JP" sz="1000">
              <a:solidFill>
                <a:schemeClr val="tx1"/>
              </a:solidFill>
            </a:endParaRPr>
          </a:p>
        </p:txBody>
      </p:sp>
      <p:sp>
        <p:nvSpPr>
          <p:cNvPr id="501" name="正方形/長方形 500">
            <a:extLst>
              <a:ext uri="{FF2B5EF4-FFF2-40B4-BE49-F238E27FC236}">
                <a16:creationId xmlns:a16="http://schemas.microsoft.com/office/drawing/2014/main" id="{1B3998D6-4508-90B3-13DD-0B88252C94E3}"/>
              </a:ext>
            </a:extLst>
          </p:cNvPr>
          <p:cNvSpPr/>
          <p:nvPr/>
        </p:nvSpPr>
        <p:spPr>
          <a:xfrm>
            <a:off x="10444901" y="4173738"/>
            <a:ext cx="1504990" cy="352442"/>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tIns="36000" bIns="36000" rtlCol="0" anchor="t"/>
          <a:lstStyle/>
          <a:p>
            <a:pPr algn="ctr"/>
            <a:r>
              <a:rPr lang="ja-JP" altLang="en-US" sz="1000">
                <a:solidFill>
                  <a:schemeClr val="tx1"/>
                </a:solidFill>
              </a:rPr>
              <a:t>チーム統括サブリーダー</a:t>
            </a:r>
            <a:endParaRPr lang="en-US" altLang="ja-JP" sz="1000">
              <a:solidFill>
                <a:schemeClr val="tx1"/>
              </a:solidFill>
            </a:endParaRPr>
          </a:p>
          <a:p>
            <a:pPr algn="ctr"/>
            <a:r>
              <a:rPr lang="en-US" altLang="ja-JP" sz="1000">
                <a:solidFill>
                  <a:schemeClr val="tx1"/>
                </a:solidFill>
              </a:rPr>
              <a:t>1</a:t>
            </a:r>
            <a:r>
              <a:rPr lang="ja-JP" altLang="en-US" sz="1000">
                <a:solidFill>
                  <a:schemeClr val="tx1"/>
                </a:solidFill>
              </a:rPr>
              <a:t>名（</a:t>
            </a:r>
            <a:r>
              <a:rPr lang="en-US" altLang="ja-JP" sz="1000">
                <a:solidFill>
                  <a:schemeClr val="tx1"/>
                </a:solidFill>
              </a:rPr>
              <a:t>5</a:t>
            </a:r>
            <a:r>
              <a:rPr lang="ja-JP" altLang="en-US" sz="1000">
                <a:solidFill>
                  <a:schemeClr val="tx1"/>
                </a:solidFill>
              </a:rPr>
              <a:t>月から）</a:t>
            </a:r>
            <a:endParaRPr lang="en-US" altLang="ja-JP" sz="1000">
              <a:solidFill>
                <a:schemeClr val="tx1"/>
              </a:solidFill>
            </a:endParaRPr>
          </a:p>
        </p:txBody>
      </p:sp>
      <p:sp>
        <p:nvSpPr>
          <p:cNvPr id="506" name="正方形/長方形 505">
            <a:extLst>
              <a:ext uri="{FF2B5EF4-FFF2-40B4-BE49-F238E27FC236}">
                <a16:creationId xmlns:a16="http://schemas.microsoft.com/office/drawing/2014/main" id="{B55926EA-8386-5749-2AAB-1F2236A57F7D}"/>
              </a:ext>
            </a:extLst>
          </p:cNvPr>
          <p:cNvSpPr/>
          <p:nvPr/>
        </p:nvSpPr>
        <p:spPr>
          <a:xfrm>
            <a:off x="8877260" y="4571900"/>
            <a:ext cx="1504990" cy="352442"/>
          </a:xfrm>
          <a:prstGeom prst="rect">
            <a:avLst/>
          </a:prstGeom>
          <a:solidFill>
            <a:schemeClr val="accent4">
              <a:lumMod val="40000"/>
              <a:lumOff val="60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wrap="none" tIns="36000" bIns="36000" rtlCol="0" anchor="t"/>
          <a:lstStyle/>
          <a:p>
            <a:pPr algn="ctr"/>
            <a:r>
              <a:rPr lang="ja-JP" altLang="en-US" sz="1000">
                <a:solidFill>
                  <a:schemeClr val="tx1"/>
                </a:solidFill>
              </a:rPr>
              <a:t>テスト戦略設計</a:t>
            </a:r>
            <a:endParaRPr lang="en-US" altLang="ja-JP" sz="1000">
              <a:solidFill>
                <a:schemeClr val="tx1"/>
              </a:solidFill>
            </a:endParaRPr>
          </a:p>
          <a:p>
            <a:pPr algn="ctr"/>
            <a:r>
              <a:rPr lang="en-US" altLang="ja-JP" sz="1000">
                <a:solidFill>
                  <a:schemeClr val="tx1"/>
                </a:solidFill>
              </a:rPr>
              <a:t>2</a:t>
            </a:r>
            <a:r>
              <a:rPr lang="ja-JP" altLang="en-US" sz="1000">
                <a:solidFill>
                  <a:schemeClr val="tx1"/>
                </a:solidFill>
              </a:rPr>
              <a:t>名</a:t>
            </a:r>
            <a:endParaRPr lang="en-US" altLang="ja-JP" sz="1000">
              <a:solidFill>
                <a:schemeClr val="tx1"/>
              </a:solidFill>
            </a:endParaRPr>
          </a:p>
        </p:txBody>
      </p:sp>
      <p:sp>
        <p:nvSpPr>
          <p:cNvPr id="516" name="正方形/長方形 515">
            <a:extLst>
              <a:ext uri="{FF2B5EF4-FFF2-40B4-BE49-F238E27FC236}">
                <a16:creationId xmlns:a16="http://schemas.microsoft.com/office/drawing/2014/main" id="{F4AD38DA-19F9-A73B-C392-C022A643E81D}"/>
              </a:ext>
            </a:extLst>
          </p:cNvPr>
          <p:cNvSpPr/>
          <p:nvPr/>
        </p:nvSpPr>
        <p:spPr>
          <a:xfrm>
            <a:off x="8877260" y="4970061"/>
            <a:ext cx="1504990" cy="352442"/>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tIns="36000" bIns="36000" rtlCol="0" anchor="t"/>
          <a:lstStyle/>
          <a:p>
            <a:pPr algn="ctr"/>
            <a:r>
              <a:rPr lang="ja-JP" altLang="en-US" sz="1000">
                <a:solidFill>
                  <a:schemeClr val="tx1"/>
                </a:solidFill>
              </a:rPr>
              <a:t>テストデータ設計</a:t>
            </a:r>
            <a:endParaRPr lang="en-US" altLang="ja-JP" sz="1000">
              <a:solidFill>
                <a:schemeClr val="tx1"/>
              </a:solidFill>
            </a:endParaRPr>
          </a:p>
          <a:p>
            <a:pPr algn="ctr"/>
            <a:r>
              <a:rPr lang="en-US" altLang="ja-JP" sz="1000">
                <a:solidFill>
                  <a:schemeClr val="tx1"/>
                </a:solidFill>
              </a:rPr>
              <a:t>3</a:t>
            </a:r>
            <a:r>
              <a:rPr lang="ja-JP" altLang="en-US" sz="1000">
                <a:solidFill>
                  <a:schemeClr val="tx1"/>
                </a:solidFill>
              </a:rPr>
              <a:t>名（</a:t>
            </a:r>
            <a:r>
              <a:rPr lang="en-US" altLang="ja-JP" sz="1000">
                <a:solidFill>
                  <a:schemeClr val="tx1"/>
                </a:solidFill>
              </a:rPr>
              <a:t>5</a:t>
            </a:r>
            <a:r>
              <a:rPr lang="ja-JP" altLang="en-US" sz="1000">
                <a:solidFill>
                  <a:schemeClr val="tx1"/>
                </a:solidFill>
              </a:rPr>
              <a:t>月から）</a:t>
            </a:r>
            <a:endParaRPr lang="en-US" altLang="ja-JP" sz="1000">
              <a:solidFill>
                <a:schemeClr val="tx1"/>
              </a:solidFill>
            </a:endParaRPr>
          </a:p>
        </p:txBody>
      </p:sp>
      <p:sp>
        <p:nvSpPr>
          <p:cNvPr id="521" name="正方形/長方形 520">
            <a:extLst>
              <a:ext uri="{FF2B5EF4-FFF2-40B4-BE49-F238E27FC236}">
                <a16:creationId xmlns:a16="http://schemas.microsoft.com/office/drawing/2014/main" id="{EB26B754-1059-46DB-5288-253C9D832F89}"/>
              </a:ext>
            </a:extLst>
          </p:cNvPr>
          <p:cNvSpPr/>
          <p:nvPr/>
        </p:nvSpPr>
        <p:spPr>
          <a:xfrm>
            <a:off x="10444901" y="4970061"/>
            <a:ext cx="1504990" cy="352442"/>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tIns="36000" bIns="36000" rtlCol="0" anchor="t"/>
          <a:lstStyle/>
          <a:p>
            <a:pPr algn="ctr"/>
            <a:r>
              <a:rPr lang="ja-JP" altLang="en-US" sz="1000">
                <a:solidFill>
                  <a:schemeClr val="tx1"/>
                </a:solidFill>
              </a:rPr>
              <a:t>テストデータ生成・投入</a:t>
            </a:r>
            <a:endParaRPr lang="en-US" altLang="ja-JP" sz="1000">
              <a:solidFill>
                <a:schemeClr val="tx1"/>
              </a:solidFill>
            </a:endParaRPr>
          </a:p>
          <a:p>
            <a:pPr algn="ctr"/>
            <a:r>
              <a:rPr lang="en-US" altLang="ja-JP" sz="1000">
                <a:solidFill>
                  <a:schemeClr val="tx1"/>
                </a:solidFill>
              </a:rPr>
              <a:t>4</a:t>
            </a:r>
            <a:r>
              <a:rPr lang="ja-JP" altLang="en-US" sz="1000">
                <a:solidFill>
                  <a:schemeClr val="tx1"/>
                </a:solidFill>
              </a:rPr>
              <a:t>名（</a:t>
            </a:r>
            <a:r>
              <a:rPr lang="en-US" altLang="ja-JP" sz="1000">
                <a:solidFill>
                  <a:schemeClr val="tx1"/>
                </a:solidFill>
              </a:rPr>
              <a:t>5</a:t>
            </a:r>
            <a:r>
              <a:rPr lang="ja-JP" altLang="en-US" sz="1000">
                <a:solidFill>
                  <a:schemeClr val="tx1"/>
                </a:solidFill>
              </a:rPr>
              <a:t>月から）</a:t>
            </a:r>
            <a:endParaRPr lang="en-US" altLang="ja-JP" sz="1000">
              <a:solidFill>
                <a:schemeClr val="tx1"/>
              </a:solidFill>
            </a:endParaRPr>
          </a:p>
        </p:txBody>
      </p:sp>
      <p:sp>
        <p:nvSpPr>
          <p:cNvPr id="526" name="正方形/長方形 525">
            <a:extLst>
              <a:ext uri="{FF2B5EF4-FFF2-40B4-BE49-F238E27FC236}">
                <a16:creationId xmlns:a16="http://schemas.microsoft.com/office/drawing/2014/main" id="{1FCC6D20-5E57-A5B3-3CB5-7502C8DB58B7}"/>
              </a:ext>
            </a:extLst>
          </p:cNvPr>
          <p:cNvSpPr/>
          <p:nvPr/>
        </p:nvSpPr>
        <p:spPr>
          <a:xfrm>
            <a:off x="8877260" y="5375452"/>
            <a:ext cx="1504990" cy="352442"/>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tIns="36000" bIns="36000" rtlCol="0" anchor="t"/>
          <a:lstStyle/>
          <a:p>
            <a:pPr algn="ctr"/>
            <a:r>
              <a:rPr lang="ja-JP" altLang="en-US" sz="1000">
                <a:solidFill>
                  <a:schemeClr val="tx1"/>
                </a:solidFill>
              </a:rPr>
              <a:t>結合・総合テストリーダー</a:t>
            </a:r>
            <a:endParaRPr lang="en-US" altLang="ja-JP" sz="1000">
              <a:solidFill>
                <a:schemeClr val="tx1"/>
              </a:solidFill>
            </a:endParaRPr>
          </a:p>
          <a:p>
            <a:pPr algn="ctr"/>
            <a:r>
              <a:rPr lang="en-US" altLang="ja-JP" sz="1000">
                <a:solidFill>
                  <a:schemeClr val="tx1"/>
                </a:solidFill>
              </a:rPr>
              <a:t>1</a:t>
            </a:r>
            <a:r>
              <a:rPr lang="ja-JP" altLang="en-US" sz="1000">
                <a:solidFill>
                  <a:schemeClr val="tx1"/>
                </a:solidFill>
              </a:rPr>
              <a:t>名（</a:t>
            </a:r>
            <a:r>
              <a:rPr lang="en-US" altLang="ja-JP" sz="1000">
                <a:solidFill>
                  <a:schemeClr val="tx1"/>
                </a:solidFill>
              </a:rPr>
              <a:t>5</a:t>
            </a:r>
            <a:r>
              <a:rPr lang="ja-JP" altLang="en-US" sz="1000">
                <a:solidFill>
                  <a:schemeClr val="tx1"/>
                </a:solidFill>
              </a:rPr>
              <a:t>月から）</a:t>
            </a:r>
            <a:endParaRPr lang="en-US" altLang="ja-JP" sz="1000">
              <a:solidFill>
                <a:schemeClr val="tx1"/>
              </a:solidFill>
            </a:endParaRPr>
          </a:p>
        </p:txBody>
      </p:sp>
      <p:sp>
        <p:nvSpPr>
          <p:cNvPr id="531" name="正方形/長方形 530">
            <a:extLst>
              <a:ext uri="{FF2B5EF4-FFF2-40B4-BE49-F238E27FC236}">
                <a16:creationId xmlns:a16="http://schemas.microsoft.com/office/drawing/2014/main" id="{3FA99FC8-B0A1-0E0F-6DE4-A92532907160}"/>
              </a:ext>
            </a:extLst>
          </p:cNvPr>
          <p:cNvSpPr/>
          <p:nvPr/>
        </p:nvSpPr>
        <p:spPr>
          <a:xfrm>
            <a:off x="10444901" y="5375452"/>
            <a:ext cx="1504990" cy="352442"/>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tIns="36000" bIns="36000" rtlCol="0" anchor="t"/>
          <a:lstStyle/>
          <a:p>
            <a:pPr algn="ctr"/>
            <a:r>
              <a:rPr lang="ja-JP" altLang="en-US" sz="1000">
                <a:solidFill>
                  <a:schemeClr val="tx1"/>
                </a:solidFill>
              </a:rPr>
              <a:t>テスト仕様書作成</a:t>
            </a:r>
            <a:endParaRPr lang="en-US" altLang="ja-JP" sz="1000">
              <a:solidFill>
                <a:schemeClr val="tx1"/>
              </a:solidFill>
            </a:endParaRPr>
          </a:p>
          <a:p>
            <a:pPr algn="ctr"/>
            <a:r>
              <a:rPr lang="en-US" altLang="ja-JP" sz="1000">
                <a:solidFill>
                  <a:schemeClr val="tx1"/>
                </a:solidFill>
              </a:rPr>
              <a:t>5</a:t>
            </a:r>
            <a:r>
              <a:rPr lang="ja-JP" altLang="en-US" sz="1000">
                <a:solidFill>
                  <a:schemeClr val="tx1"/>
                </a:solidFill>
              </a:rPr>
              <a:t>名（</a:t>
            </a:r>
            <a:r>
              <a:rPr lang="en-US" altLang="ja-JP" sz="1000">
                <a:solidFill>
                  <a:schemeClr val="tx1"/>
                </a:solidFill>
              </a:rPr>
              <a:t>5</a:t>
            </a:r>
            <a:r>
              <a:rPr lang="ja-JP" altLang="en-US" sz="1000">
                <a:solidFill>
                  <a:schemeClr val="tx1"/>
                </a:solidFill>
              </a:rPr>
              <a:t>月から）</a:t>
            </a:r>
            <a:endParaRPr lang="en-US" altLang="ja-JP" sz="1000">
              <a:solidFill>
                <a:schemeClr val="tx1"/>
              </a:solidFill>
            </a:endParaRPr>
          </a:p>
        </p:txBody>
      </p:sp>
      <p:sp>
        <p:nvSpPr>
          <p:cNvPr id="536" name="正方形/長方形 535">
            <a:extLst>
              <a:ext uri="{FF2B5EF4-FFF2-40B4-BE49-F238E27FC236}">
                <a16:creationId xmlns:a16="http://schemas.microsoft.com/office/drawing/2014/main" id="{98B22B51-748D-1A74-1A74-A80606237587}"/>
              </a:ext>
            </a:extLst>
          </p:cNvPr>
          <p:cNvSpPr/>
          <p:nvPr/>
        </p:nvSpPr>
        <p:spPr>
          <a:xfrm>
            <a:off x="2324113" y="4761118"/>
            <a:ext cx="1504990" cy="352442"/>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tIns="36000" bIns="36000" rtlCol="0" anchor="t"/>
          <a:lstStyle/>
          <a:p>
            <a:pPr algn="ctr"/>
            <a:r>
              <a:rPr lang="ja-JP" altLang="en-US" sz="1000">
                <a:solidFill>
                  <a:schemeClr val="tx1"/>
                </a:solidFill>
              </a:rPr>
              <a:t>構成仕様定義</a:t>
            </a:r>
            <a:endParaRPr lang="en-US" altLang="ja-JP" sz="1000">
              <a:solidFill>
                <a:schemeClr val="tx1"/>
              </a:solidFill>
            </a:endParaRPr>
          </a:p>
          <a:p>
            <a:pPr algn="ctr"/>
            <a:r>
              <a:rPr lang="en-US" altLang="ja-JP" sz="1000">
                <a:solidFill>
                  <a:schemeClr val="tx1"/>
                </a:solidFill>
              </a:rPr>
              <a:t>7</a:t>
            </a:r>
            <a:r>
              <a:rPr lang="ja-JP" altLang="en-US" sz="1000">
                <a:solidFill>
                  <a:schemeClr val="tx1"/>
                </a:solidFill>
              </a:rPr>
              <a:t>名</a:t>
            </a:r>
            <a:endParaRPr lang="en-US" altLang="ja-JP" sz="1000">
              <a:solidFill>
                <a:schemeClr val="tx1"/>
              </a:solidFill>
            </a:endParaRPr>
          </a:p>
        </p:txBody>
      </p:sp>
      <p:sp>
        <p:nvSpPr>
          <p:cNvPr id="541" name="正方形/長方形 540">
            <a:extLst>
              <a:ext uri="{FF2B5EF4-FFF2-40B4-BE49-F238E27FC236}">
                <a16:creationId xmlns:a16="http://schemas.microsoft.com/office/drawing/2014/main" id="{39C20010-CB23-9EEC-E1CF-1FB970DA9BF3}"/>
              </a:ext>
            </a:extLst>
          </p:cNvPr>
          <p:cNvSpPr/>
          <p:nvPr/>
        </p:nvSpPr>
        <p:spPr>
          <a:xfrm>
            <a:off x="3891754" y="4761118"/>
            <a:ext cx="1504990" cy="352442"/>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tIns="36000" bIns="36000" rtlCol="0" anchor="t"/>
          <a:lstStyle/>
          <a:p>
            <a:pPr algn="ctr"/>
            <a:r>
              <a:rPr lang="ja-JP" altLang="en-US" sz="1000">
                <a:solidFill>
                  <a:schemeClr val="tx1"/>
                </a:solidFill>
              </a:rPr>
              <a:t>静的画面作成</a:t>
            </a:r>
            <a:endParaRPr lang="en-US" altLang="ja-JP" sz="1000">
              <a:solidFill>
                <a:schemeClr val="tx1"/>
              </a:solidFill>
            </a:endParaRPr>
          </a:p>
          <a:p>
            <a:pPr algn="ctr"/>
            <a:r>
              <a:rPr lang="en-US" altLang="ja-JP" sz="1000">
                <a:solidFill>
                  <a:schemeClr val="tx1"/>
                </a:solidFill>
              </a:rPr>
              <a:t>4</a:t>
            </a:r>
            <a:r>
              <a:rPr lang="ja-JP" altLang="en-US" sz="1000">
                <a:solidFill>
                  <a:schemeClr val="tx1"/>
                </a:solidFill>
              </a:rPr>
              <a:t>名</a:t>
            </a:r>
            <a:endParaRPr lang="en-US" altLang="ja-JP" sz="1000">
              <a:solidFill>
                <a:schemeClr val="tx1"/>
              </a:solidFill>
            </a:endParaRPr>
          </a:p>
        </p:txBody>
      </p:sp>
      <p:sp>
        <p:nvSpPr>
          <p:cNvPr id="546" name="正方形/長方形 545">
            <a:extLst>
              <a:ext uri="{FF2B5EF4-FFF2-40B4-BE49-F238E27FC236}">
                <a16:creationId xmlns:a16="http://schemas.microsoft.com/office/drawing/2014/main" id="{2F3AD002-3FDE-7EFB-9135-F8EF7EBA5DA2}"/>
              </a:ext>
            </a:extLst>
          </p:cNvPr>
          <p:cNvSpPr/>
          <p:nvPr/>
        </p:nvSpPr>
        <p:spPr>
          <a:xfrm>
            <a:off x="2324113" y="5159281"/>
            <a:ext cx="1504990" cy="352442"/>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tIns="36000" bIns="36000" rtlCol="0" anchor="t"/>
          <a:lstStyle/>
          <a:p>
            <a:pPr algn="ctr"/>
            <a:r>
              <a:rPr lang="ja-JP" altLang="en-US" sz="1000">
                <a:solidFill>
                  <a:schemeClr val="tx1"/>
                </a:solidFill>
              </a:rPr>
              <a:t>画面</a:t>
            </a:r>
            <a:r>
              <a:rPr lang="en-US" altLang="ja-JP" sz="1000">
                <a:solidFill>
                  <a:schemeClr val="tx1"/>
                </a:solidFill>
              </a:rPr>
              <a:t>-API</a:t>
            </a:r>
            <a:r>
              <a:rPr lang="ja-JP" altLang="en-US" sz="1000">
                <a:solidFill>
                  <a:schemeClr val="tx1"/>
                </a:solidFill>
              </a:rPr>
              <a:t>の整理</a:t>
            </a:r>
            <a:endParaRPr lang="en-US" altLang="ja-JP" sz="1000">
              <a:solidFill>
                <a:schemeClr val="tx1"/>
              </a:solidFill>
            </a:endParaRPr>
          </a:p>
          <a:p>
            <a:pPr algn="ctr"/>
            <a:r>
              <a:rPr lang="en-US" altLang="ja-JP" sz="1000">
                <a:solidFill>
                  <a:schemeClr val="tx1"/>
                </a:solidFill>
              </a:rPr>
              <a:t>3</a:t>
            </a:r>
            <a:r>
              <a:rPr lang="ja-JP" altLang="en-US" sz="1000">
                <a:solidFill>
                  <a:schemeClr val="tx1"/>
                </a:solidFill>
              </a:rPr>
              <a:t>名</a:t>
            </a:r>
            <a:endParaRPr lang="en-US" altLang="ja-JP" sz="1000">
              <a:solidFill>
                <a:schemeClr val="tx1"/>
              </a:solidFill>
            </a:endParaRPr>
          </a:p>
        </p:txBody>
      </p:sp>
      <p:sp>
        <p:nvSpPr>
          <p:cNvPr id="551" name="正方形/長方形 550">
            <a:extLst>
              <a:ext uri="{FF2B5EF4-FFF2-40B4-BE49-F238E27FC236}">
                <a16:creationId xmlns:a16="http://schemas.microsoft.com/office/drawing/2014/main" id="{067D8ED3-A484-12D8-9F0A-7207F43EECD4}"/>
              </a:ext>
            </a:extLst>
          </p:cNvPr>
          <p:cNvSpPr/>
          <p:nvPr/>
        </p:nvSpPr>
        <p:spPr>
          <a:xfrm>
            <a:off x="3891754" y="5159281"/>
            <a:ext cx="1504990" cy="352442"/>
          </a:xfrm>
          <a:prstGeom prst="rect">
            <a:avLst/>
          </a:prstGeom>
          <a:gradFill flip="none" rotWithShape="1">
            <a:gsLst>
              <a:gs pos="22000">
                <a:schemeClr val="accent4">
                  <a:lumMod val="5000"/>
                  <a:lumOff val="95000"/>
                </a:schemeClr>
              </a:gs>
              <a:gs pos="50000">
                <a:srgbClr val="FFF9E7"/>
              </a:gs>
              <a:gs pos="77000">
                <a:srgbClr val="FFFFFF"/>
              </a:gs>
              <a:gs pos="100000">
                <a:schemeClr val="accent4">
                  <a:lumMod val="20000"/>
                  <a:lumOff val="80000"/>
                </a:schemeClr>
              </a:gs>
            </a:gsLst>
            <a:path path="rect">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none" tIns="36000" bIns="36000" rtlCol="0" anchor="t"/>
          <a:lstStyle/>
          <a:p>
            <a:pPr algn="ctr"/>
            <a:r>
              <a:rPr lang="ja-JP" altLang="en-US" sz="1000">
                <a:solidFill>
                  <a:schemeClr val="tx1"/>
                </a:solidFill>
              </a:rPr>
              <a:t>フレーム作成</a:t>
            </a:r>
            <a:endParaRPr lang="en-US" altLang="ja-JP" sz="1000">
              <a:solidFill>
                <a:schemeClr val="tx1"/>
              </a:solidFill>
            </a:endParaRPr>
          </a:p>
          <a:p>
            <a:pPr algn="ctr"/>
            <a:r>
              <a:rPr lang="en-US" altLang="ja-JP" sz="1000">
                <a:solidFill>
                  <a:schemeClr val="tx1"/>
                </a:solidFill>
              </a:rPr>
              <a:t>7</a:t>
            </a:r>
            <a:r>
              <a:rPr lang="ja-JP" altLang="en-US" sz="1000">
                <a:solidFill>
                  <a:schemeClr val="tx1"/>
                </a:solidFill>
              </a:rPr>
              <a:t>名（調整中）</a:t>
            </a:r>
            <a:endParaRPr lang="en-US" altLang="ja-JP" sz="1000">
              <a:solidFill>
                <a:schemeClr val="tx1"/>
              </a:solidFill>
            </a:endParaRPr>
          </a:p>
        </p:txBody>
      </p:sp>
      <p:sp>
        <p:nvSpPr>
          <p:cNvPr id="556" name="正方形/長方形 555">
            <a:extLst>
              <a:ext uri="{FF2B5EF4-FFF2-40B4-BE49-F238E27FC236}">
                <a16:creationId xmlns:a16="http://schemas.microsoft.com/office/drawing/2014/main" id="{E61A9C49-0279-3C39-EC10-EFA9E6F7BA45}"/>
              </a:ext>
            </a:extLst>
          </p:cNvPr>
          <p:cNvSpPr/>
          <p:nvPr/>
        </p:nvSpPr>
        <p:spPr>
          <a:xfrm>
            <a:off x="2324113" y="5557443"/>
            <a:ext cx="1504990" cy="352442"/>
          </a:xfrm>
          <a:prstGeom prst="rect">
            <a:avLst/>
          </a:prstGeom>
          <a:gradFill flip="none" rotWithShape="1">
            <a:gsLst>
              <a:gs pos="22000">
                <a:schemeClr val="accent4">
                  <a:lumMod val="5000"/>
                  <a:lumOff val="95000"/>
                </a:schemeClr>
              </a:gs>
              <a:gs pos="50000">
                <a:srgbClr val="FFF9E7"/>
              </a:gs>
              <a:gs pos="77000">
                <a:srgbClr val="FFFFFF"/>
              </a:gs>
              <a:gs pos="100000">
                <a:schemeClr val="accent4">
                  <a:lumMod val="20000"/>
                  <a:lumOff val="80000"/>
                </a:schemeClr>
              </a:gs>
            </a:gsLst>
            <a:path path="rect">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none" tIns="36000" bIns="36000" rtlCol="0" anchor="t"/>
          <a:lstStyle/>
          <a:p>
            <a:pPr algn="ctr"/>
            <a:r>
              <a:rPr lang="ja-JP" altLang="en-US" sz="1000">
                <a:solidFill>
                  <a:schemeClr val="tx1"/>
                </a:solidFill>
              </a:rPr>
              <a:t>モジュール設計</a:t>
            </a:r>
            <a:endParaRPr lang="en-US" altLang="ja-JP" sz="1000">
              <a:solidFill>
                <a:schemeClr val="tx1"/>
              </a:solidFill>
            </a:endParaRPr>
          </a:p>
          <a:p>
            <a:pPr algn="ctr"/>
            <a:r>
              <a:rPr lang="en-US" altLang="ja-JP" sz="1000">
                <a:solidFill>
                  <a:schemeClr val="tx1"/>
                </a:solidFill>
              </a:rPr>
              <a:t>4</a:t>
            </a:r>
            <a:r>
              <a:rPr lang="ja-JP" altLang="en-US" sz="1000">
                <a:solidFill>
                  <a:schemeClr val="tx1"/>
                </a:solidFill>
              </a:rPr>
              <a:t>名（調整中）</a:t>
            </a:r>
            <a:endParaRPr lang="en-US" altLang="ja-JP" sz="1000">
              <a:solidFill>
                <a:schemeClr val="tx1"/>
              </a:solidFill>
            </a:endParaRPr>
          </a:p>
        </p:txBody>
      </p:sp>
      <p:sp>
        <p:nvSpPr>
          <p:cNvPr id="561" name="正方形/長方形 560">
            <a:extLst>
              <a:ext uri="{FF2B5EF4-FFF2-40B4-BE49-F238E27FC236}">
                <a16:creationId xmlns:a16="http://schemas.microsoft.com/office/drawing/2014/main" id="{F0E0335D-5878-80C6-D507-0366CD7FC57F}"/>
              </a:ext>
            </a:extLst>
          </p:cNvPr>
          <p:cNvSpPr/>
          <p:nvPr/>
        </p:nvSpPr>
        <p:spPr>
          <a:xfrm>
            <a:off x="3891754" y="5557441"/>
            <a:ext cx="1504990" cy="352442"/>
          </a:xfrm>
          <a:prstGeom prst="rect">
            <a:avLst/>
          </a:prstGeom>
          <a:gradFill flip="none" rotWithShape="1">
            <a:gsLst>
              <a:gs pos="22000">
                <a:schemeClr val="accent4">
                  <a:lumMod val="5000"/>
                  <a:lumOff val="95000"/>
                </a:schemeClr>
              </a:gs>
              <a:gs pos="50000">
                <a:srgbClr val="FFF9E7"/>
              </a:gs>
              <a:gs pos="77000">
                <a:srgbClr val="FFFFFF"/>
              </a:gs>
              <a:gs pos="100000">
                <a:schemeClr val="accent4">
                  <a:lumMod val="20000"/>
                  <a:lumOff val="80000"/>
                </a:schemeClr>
              </a:gs>
            </a:gsLst>
            <a:path path="rect">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none" tIns="36000" bIns="36000" rtlCol="0" anchor="t"/>
          <a:lstStyle/>
          <a:p>
            <a:pPr algn="ctr"/>
            <a:r>
              <a:rPr lang="ja-JP" altLang="en-US" sz="1000">
                <a:solidFill>
                  <a:schemeClr val="tx1"/>
                </a:solidFill>
              </a:rPr>
              <a:t>ロジック作成</a:t>
            </a:r>
            <a:endParaRPr lang="en-US" altLang="ja-JP" sz="1000">
              <a:solidFill>
                <a:schemeClr val="tx1"/>
              </a:solidFill>
            </a:endParaRPr>
          </a:p>
          <a:p>
            <a:pPr algn="ctr"/>
            <a:r>
              <a:rPr lang="en-US" altLang="ja-JP" sz="1000">
                <a:solidFill>
                  <a:schemeClr val="tx1"/>
                </a:solidFill>
              </a:rPr>
              <a:t>7</a:t>
            </a:r>
            <a:r>
              <a:rPr lang="ja-JP" altLang="en-US" sz="1000">
                <a:solidFill>
                  <a:schemeClr val="tx1"/>
                </a:solidFill>
              </a:rPr>
              <a:t>名（調整中）</a:t>
            </a:r>
            <a:endParaRPr lang="en-US" altLang="ja-JP" sz="1000">
              <a:solidFill>
                <a:schemeClr val="tx1"/>
              </a:solidFill>
            </a:endParaRPr>
          </a:p>
        </p:txBody>
      </p:sp>
      <p:sp>
        <p:nvSpPr>
          <p:cNvPr id="566" name="正方形/長方形 565">
            <a:extLst>
              <a:ext uri="{FF2B5EF4-FFF2-40B4-BE49-F238E27FC236}">
                <a16:creationId xmlns:a16="http://schemas.microsoft.com/office/drawing/2014/main" id="{4E28C1BE-1F2B-2A7E-B659-204ED2BDB3A3}"/>
              </a:ext>
            </a:extLst>
          </p:cNvPr>
          <p:cNvSpPr/>
          <p:nvPr/>
        </p:nvSpPr>
        <p:spPr>
          <a:xfrm>
            <a:off x="2324113" y="5962830"/>
            <a:ext cx="1504990" cy="352442"/>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tIns="36000" bIns="36000" rtlCol="0" anchor="t"/>
          <a:lstStyle/>
          <a:p>
            <a:pPr algn="ctr"/>
            <a:r>
              <a:rPr lang="ja-JP" altLang="en-US" sz="1000">
                <a:solidFill>
                  <a:schemeClr val="tx1"/>
                </a:solidFill>
              </a:rPr>
              <a:t>リファクタリング</a:t>
            </a:r>
            <a:endParaRPr lang="en-US" altLang="ja-JP" sz="1000">
              <a:solidFill>
                <a:schemeClr val="tx1"/>
              </a:solidFill>
            </a:endParaRPr>
          </a:p>
          <a:p>
            <a:pPr algn="ctr"/>
            <a:r>
              <a:rPr lang="en-US" altLang="ja-JP" sz="1000">
                <a:solidFill>
                  <a:schemeClr val="tx1"/>
                </a:solidFill>
              </a:rPr>
              <a:t>2</a:t>
            </a:r>
            <a:r>
              <a:rPr lang="ja-JP" altLang="en-US" sz="1000">
                <a:solidFill>
                  <a:schemeClr val="tx1"/>
                </a:solidFill>
              </a:rPr>
              <a:t>名（</a:t>
            </a:r>
            <a:r>
              <a:rPr lang="en-US" altLang="ja-JP" sz="1000">
                <a:solidFill>
                  <a:schemeClr val="tx1"/>
                </a:solidFill>
              </a:rPr>
              <a:t>5</a:t>
            </a:r>
            <a:r>
              <a:rPr lang="ja-JP" altLang="en-US" sz="1000">
                <a:solidFill>
                  <a:schemeClr val="tx1"/>
                </a:solidFill>
              </a:rPr>
              <a:t>月から）</a:t>
            </a:r>
            <a:endParaRPr lang="en-US" altLang="ja-JP" sz="1000">
              <a:solidFill>
                <a:schemeClr val="tx1"/>
              </a:solidFill>
            </a:endParaRPr>
          </a:p>
        </p:txBody>
      </p:sp>
      <p:sp>
        <p:nvSpPr>
          <p:cNvPr id="576" name="正方形/長方形 575">
            <a:extLst>
              <a:ext uri="{FF2B5EF4-FFF2-40B4-BE49-F238E27FC236}">
                <a16:creationId xmlns:a16="http://schemas.microsoft.com/office/drawing/2014/main" id="{B6EC0158-2230-D9FA-D817-0235C24C4777}"/>
              </a:ext>
            </a:extLst>
          </p:cNvPr>
          <p:cNvSpPr/>
          <p:nvPr/>
        </p:nvSpPr>
        <p:spPr>
          <a:xfrm>
            <a:off x="8877260" y="5781428"/>
            <a:ext cx="1504990" cy="352442"/>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tIns="36000" bIns="36000" rtlCol="0" anchor="t"/>
          <a:lstStyle/>
          <a:p>
            <a:pPr algn="ctr"/>
            <a:r>
              <a:rPr lang="ja-JP" altLang="en-US" sz="1000">
                <a:solidFill>
                  <a:schemeClr val="tx1"/>
                </a:solidFill>
              </a:rPr>
              <a:t>テスト実行</a:t>
            </a:r>
            <a:endParaRPr lang="en-US" altLang="ja-JP" sz="1000">
              <a:solidFill>
                <a:schemeClr val="tx1"/>
              </a:solidFill>
            </a:endParaRPr>
          </a:p>
          <a:p>
            <a:pPr algn="ctr"/>
            <a:r>
              <a:rPr lang="en-US" altLang="ja-JP" sz="1000">
                <a:solidFill>
                  <a:schemeClr val="tx1"/>
                </a:solidFill>
              </a:rPr>
              <a:t>7</a:t>
            </a:r>
            <a:r>
              <a:rPr lang="ja-JP" altLang="en-US" sz="1000">
                <a:solidFill>
                  <a:schemeClr val="tx1"/>
                </a:solidFill>
              </a:rPr>
              <a:t>名（</a:t>
            </a:r>
            <a:r>
              <a:rPr lang="en-US" altLang="ja-JP" sz="1000">
                <a:solidFill>
                  <a:schemeClr val="tx1"/>
                </a:solidFill>
              </a:rPr>
              <a:t>5</a:t>
            </a:r>
            <a:r>
              <a:rPr lang="ja-JP" altLang="en-US" sz="1000">
                <a:solidFill>
                  <a:schemeClr val="tx1"/>
                </a:solidFill>
              </a:rPr>
              <a:t>月から）</a:t>
            </a:r>
            <a:endParaRPr lang="en-US" altLang="ja-JP" sz="1000">
              <a:solidFill>
                <a:schemeClr val="tx1"/>
              </a:solidFill>
            </a:endParaRPr>
          </a:p>
        </p:txBody>
      </p:sp>
      <p:sp>
        <p:nvSpPr>
          <p:cNvPr id="7" name="テキスト ボックス 6">
            <a:extLst>
              <a:ext uri="{FF2B5EF4-FFF2-40B4-BE49-F238E27FC236}">
                <a16:creationId xmlns:a16="http://schemas.microsoft.com/office/drawing/2014/main" id="{930BE470-734E-E54E-57B6-C977A6264132}"/>
              </a:ext>
            </a:extLst>
          </p:cNvPr>
          <p:cNvSpPr txBox="1"/>
          <p:nvPr/>
        </p:nvSpPr>
        <p:spPr>
          <a:xfrm>
            <a:off x="8740771" y="2312205"/>
            <a:ext cx="3189186" cy="430887"/>
          </a:xfrm>
          <a:prstGeom prst="rect">
            <a:avLst/>
          </a:prstGeom>
          <a:noFill/>
        </p:spPr>
        <p:txBody>
          <a:bodyPr wrap="square" rtlCol="0">
            <a:spAutoFit/>
          </a:bodyPr>
          <a:lstStyle/>
          <a:p>
            <a:r>
              <a:rPr lang="ja-JP" altLang="en-US" sz="1100">
                <a:latin typeface="+mn-ea"/>
              </a:rPr>
              <a:t>製造する画面毎に、</a:t>
            </a:r>
            <a:r>
              <a:rPr lang="en-US" altLang="ja-JP" sz="1100">
                <a:latin typeface="+mn-ea"/>
              </a:rPr>
              <a:t>UI/UI+BFF/</a:t>
            </a:r>
            <a:r>
              <a:rPr kumimoji="1" lang="en-US" altLang="ja-JP" sz="1100">
                <a:latin typeface="+mn-ea"/>
              </a:rPr>
              <a:t>UI+BFF+BS</a:t>
            </a:r>
            <a:r>
              <a:rPr lang="ja-JP" altLang="en-US" sz="1100">
                <a:latin typeface="+mn-ea"/>
              </a:rPr>
              <a:t>が連動する製造</a:t>
            </a:r>
            <a:r>
              <a:rPr kumimoji="1" lang="ja-JP" altLang="en-US" sz="1100">
                <a:latin typeface="+mn-ea"/>
              </a:rPr>
              <a:t>ラインを形成する予定です</a:t>
            </a:r>
          </a:p>
        </p:txBody>
      </p:sp>
      <p:sp>
        <p:nvSpPr>
          <p:cNvPr id="17" name="正方形/長方形 16">
            <a:extLst>
              <a:ext uri="{FF2B5EF4-FFF2-40B4-BE49-F238E27FC236}">
                <a16:creationId xmlns:a16="http://schemas.microsoft.com/office/drawing/2014/main" id="{26275A7B-EBF1-C526-3FCA-D8C0EEE51271}"/>
              </a:ext>
            </a:extLst>
          </p:cNvPr>
          <p:cNvSpPr/>
          <p:nvPr/>
        </p:nvSpPr>
        <p:spPr>
          <a:xfrm>
            <a:off x="2275119" y="3301426"/>
            <a:ext cx="6436149" cy="514173"/>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tIns="36000" bIns="36000" rtlCol="0" anchor="t"/>
          <a:lstStyle/>
          <a:p>
            <a:pPr algn="ctr"/>
            <a:r>
              <a:rPr lang="ja-JP" altLang="en-US" sz="1100">
                <a:solidFill>
                  <a:schemeClr val="tx1"/>
                </a:solidFill>
              </a:rPr>
              <a:t>テックリードチーム</a:t>
            </a:r>
            <a:endParaRPr lang="en-US" altLang="ja-JP" sz="1100">
              <a:solidFill>
                <a:schemeClr val="tx1"/>
              </a:solidFill>
            </a:endParaRPr>
          </a:p>
          <a:p>
            <a:pPr algn="ctr"/>
            <a:r>
              <a:rPr lang="ja-JP" altLang="en-US" sz="1100">
                <a:solidFill>
                  <a:schemeClr val="tx1"/>
                </a:solidFill>
              </a:rPr>
              <a:t>（</a:t>
            </a:r>
            <a:r>
              <a:rPr lang="en-US" altLang="ja-JP" sz="1100">
                <a:solidFill>
                  <a:schemeClr val="tx1"/>
                </a:solidFill>
              </a:rPr>
              <a:t>3</a:t>
            </a:r>
            <a:r>
              <a:rPr lang="ja-JP" altLang="en-US" sz="1100">
                <a:solidFill>
                  <a:schemeClr val="tx1"/>
                </a:solidFill>
              </a:rPr>
              <a:t>名）</a:t>
            </a:r>
            <a:endParaRPr lang="en-US" altLang="ja-JP" sz="1100">
              <a:solidFill>
                <a:schemeClr val="tx1"/>
              </a:solidFill>
            </a:endParaRPr>
          </a:p>
        </p:txBody>
      </p:sp>
      <p:sp>
        <p:nvSpPr>
          <p:cNvPr id="57" name="正方形/長方形 56">
            <a:extLst>
              <a:ext uri="{FF2B5EF4-FFF2-40B4-BE49-F238E27FC236}">
                <a16:creationId xmlns:a16="http://schemas.microsoft.com/office/drawing/2014/main" id="{3A43EAAE-AE73-4764-9C80-BE53147C09AE}"/>
              </a:ext>
            </a:extLst>
          </p:cNvPr>
          <p:cNvSpPr/>
          <p:nvPr/>
        </p:nvSpPr>
        <p:spPr>
          <a:xfrm>
            <a:off x="465236" y="2780260"/>
            <a:ext cx="8275534" cy="472059"/>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tIns="36000" bIns="36000" rtlCol="0" anchor="t"/>
          <a:lstStyle/>
          <a:p>
            <a:pPr algn="ctr"/>
            <a:r>
              <a:rPr lang="en-US" altLang="ja-JP" sz="1100">
                <a:solidFill>
                  <a:schemeClr val="tx1"/>
                </a:solidFill>
              </a:rPr>
              <a:t>UX</a:t>
            </a:r>
            <a:r>
              <a:rPr lang="ja-JP" altLang="en-US" sz="1100">
                <a:solidFill>
                  <a:schemeClr val="tx1"/>
                </a:solidFill>
              </a:rPr>
              <a:t>リード</a:t>
            </a:r>
            <a:r>
              <a:rPr kumimoji="1" lang="ja-JP" altLang="en-US" sz="1100">
                <a:solidFill>
                  <a:schemeClr val="tx1"/>
                </a:solidFill>
              </a:rPr>
              <a:t>チーム</a:t>
            </a:r>
            <a:endParaRPr lang="en-US" altLang="ja-JP" sz="1100">
              <a:solidFill>
                <a:schemeClr val="tx1"/>
              </a:solidFill>
            </a:endParaRPr>
          </a:p>
          <a:p>
            <a:pPr algn="ctr"/>
            <a:r>
              <a:rPr lang="ja-JP" altLang="en-US" sz="1100">
                <a:solidFill>
                  <a:schemeClr val="tx1"/>
                </a:solidFill>
              </a:rPr>
              <a:t>（</a:t>
            </a:r>
            <a:r>
              <a:rPr lang="en-US" altLang="ja-JP" sz="1100">
                <a:solidFill>
                  <a:schemeClr val="tx1"/>
                </a:solidFill>
              </a:rPr>
              <a:t>3</a:t>
            </a:r>
            <a:r>
              <a:rPr lang="ja-JP" altLang="en-US" sz="1100">
                <a:solidFill>
                  <a:schemeClr val="tx1"/>
                </a:solidFill>
              </a:rPr>
              <a:t>名）</a:t>
            </a:r>
            <a:endParaRPr lang="en-US" altLang="ja-JP" sz="1100">
              <a:solidFill>
                <a:schemeClr val="tx1"/>
              </a:solidFill>
            </a:endParaRPr>
          </a:p>
        </p:txBody>
      </p:sp>
    </p:spTree>
    <p:extLst>
      <p:ext uri="{BB962C8B-B14F-4D97-AF65-F5344CB8AC3E}">
        <p14:creationId xmlns:p14="http://schemas.microsoft.com/office/powerpoint/2010/main" val="27046189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C85CA26D-1B61-FFF7-03B4-5011C72BBC99}"/>
              </a:ext>
            </a:extLst>
          </p:cNvPr>
          <p:cNvSpPr txBox="1"/>
          <p:nvPr/>
        </p:nvSpPr>
        <p:spPr>
          <a:xfrm>
            <a:off x="694255" y="3076992"/>
            <a:ext cx="7768473" cy="646331"/>
          </a:xfrm>
          <a:prstGeom prst="rect">
            <a:avLst/>
          </a:prstGeom>
          <a:noFill/>
        </p:spPr>
        <p:txBody>
          <a:bodyPr wrap="none" lIns="91440" tIns="45720" rIns="91440" bIns="45720" rtlCol="0" anchor="t">
            <a:spAutoFit/>
          </a:bodyPr>
          <a:lstStyle/>
          <a:p>
            <a:pPr>
              <a:defRPr/>
            </a:pPr>
            <a:r>
              <a:rPr lang="en-US" altLang="ja-JP" sz="3600" b="1">
                <a:solidFill>
                  <a:schemeClr val="tx2"/>
                </a:solidFill>
              </a:rPr>
              <a:t>【BC</a:t>
            </a:r>
            <a:r>
              <a:rPr lang="ja-JP" altLang="en-US" sz="3600" b="1">
                <a:solidFill>
                  <a:schemeClr val="tx2"/>
                </a:solidFill>
              </a:rPr>
              <a:t>領域</a:t>
            </a:r>
            <a:r>
              <a:rPr lang="en-US" altLang="ja-JP" sz="3600" b="1">
                <a:solidFill>
                  <a:schemeClr val="tx2"/>
                </a:solidFill>
              </a:rPr>
              <a:t>】</a:t>
            </a:r>
            <a:r>
              <a:rPr lang="ja-JP" altLang="en-US" sz="3600" b="1">
                <a:solidFill>
                  <a:schemeClr val="tx2"/>
                </a:solidFill>
              </a:rPr>
              <a:t>先行開発チームのご提案</a:t>
            </a:r>
            <a:endParaRPr kumimoji="1" lang="en-US" altLang="ja-JP" sz="3600" b="1">
              <a:solidFill>
                <a:schemeClr val="tx2"/>
              </a:solidFill>
              <a:latin typeface="+mn-ea"/>
            </a:endParaRPr>
          </a:p>
        </p:txBody>
      </p:sp>
      <p:sp>
        <p:nvSpPr>
          <p:cNvPr id="4" name="テキスト ボックス 3">
            <a:extLst>
              <a:ext uri="{FF2B5EF4-FFF2-40B4-BE49-F238E27FC236}">
                <a16:creationId xmlns:a16="http://schemas.microsoft.com/office/drawing/2014/main" id="{FA7A03F5-3926-2FA3-6A75-E3A9194DA3F8}"/>
              </a:ext>
            </a:extLst>
          </p:cNvPr>
          <p:cNvSpPr txBox="1"/>
          <p:nvPr/>
        </p:nvSpPr>
        <p:spPr>
          <a:xfrm>
            <a:off x="1046727" y="3723323"/>
            <a:ext cx="3670298" cy="272319"/>
          </a:xfrm>
          <a:prstGeom prst="rect">
            <a:avLst/>
          </a:prstGeom>
          <a:noFill/>
        </p:spPr>
        <p:txBody>
          <a:bodyPr wrap="square" lIns="91440" tIns="45720" rIns="91440" bIns="45720" anchor="t">
            <a:spAutoFit/>
          </a:bodyPr>
          <a:lstStyle/>
          <a:p>
            <a:pPr marL="0" marR="0" lvl="0" indent="0" algn="l" defTabSz="914400" rtl="0" eaLnBrk="1" fontAlgn="auto" latinLnBrk="0" hangingPunct="1">
              <a:lnSpc>
                <a:spcPct val="125000"/>
              </a:lnSpc>
              <a:spcBef>
                <a:spcPts val="0"/>
              </a:spcBef>
              <a:spcAft>
                <a:spcPts val="0"/>
              </a:spcAft>
              <a:buClr>
                <a:srgbClr val="000000"/>
              </a:buClr>
              <a:buSzTx/>
              <a:buFont typeface="Arial"/>
              <a:buNone/>
              <a:tabLst/>
              <a:defRPr/>
            </a:pPr>
            <a:r>
              <a:rPr kumimoji="1" lang="ja-JP" altLang="en-US" sz="1000" b="1" i="0" u="none" strike="noStrike" kern="0" cap="none" spc="0" normalizeH="0" baseline="0" noProof="0">
                <a:ln>
                  <a:noFill/>
                </a:ln>
                <a:solidFill>
                  <a:srgbClr val="44546A"/>
                </a:solidFill>
                <a:effectLst/>
                <a:uLnTx/>
                <a:uFillTx/>
                <a:latin typeface="游ゴシック"/>
                <a:ea typeface="游ゴシック"/>
                <a:cs typeface="Arial"/>
                <a:sym typeface="Arial"/>
              </a:rPr>
              <a:t>報告者：日向、小松、吉田</a:t>
            </a:r>
            <a:endParaRPr lang="en-US" altLang="ja-JP" sz="1000" b="1" i="0" u="none" strike="noStrike" kern="0" cap="none" spc="0" normalizeH="0" baseline="0" noProof="0">
              <a:ln>
                <a:noFill/>
              </a:ln>
              <a:solidFill>
                <a:srgbClr val="44546A"/>
              </a:solidFill>
              <a:effectLst/>
              <a:uLnTx/>
              <a:uFillTx/>
              <a:latin typeface="游ゴシック"/>
              <a:ea typeface="游ゴシック"/>
              <a:cs typeface="Arial"/>
            </a:endParaRPr>
          </a:p>
        </p:txBody>
      </p:sp>
      <p:pic>
        <p:nvPicPr>
          <p:cNvPr id="5" name="図 4" descr="グラフィカル ユーザー インターフェイス, PowerPoint&#10;&#10;自動的に生成された説明">
            <a:extLst>
              <a:ext uri="{FF2B5EF4-FFF2-40B4-BE49-F238E27FC236}">
                <a16:creationId xmlns:a16="http://schemas.microsoft.com/office/drawing/2014/main" id="{DDF8BAA5-2426-A40E-A6A3-03DC519C77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14901" y="4336026"/>
            <a:ext cx="4565003" cy="1975457"/>
          </a:xfrm>
          <a:prstGeom prst="rect">
            <a:avLst/>
          </a:prstGeom>
        </p:spPr>
      </p:pic>
      <p:sp>
        <p:nvSpPr>
          <p:cNvPr id="6" name="正方形/長方形 5">
            <a:extLst>
              <a:ext uri="{FF2B5EF4-FFF2-40B4-BE49-F238E27FC236}">
                <a16:creationId xmlns:a16="http://schemas.microsoft.com/office/drawing/2014/main" id="{FFBB3F0B-C972-9B86-8DCD-651003C01025}"/>
              </a:ext>
            </a:extLst>
          </p:cNvPr>
          <p:cNvSpPr/>
          <p:nvPr/>
        </p:nvSpPr>
        <p:spPr>
          <a:xfrm>
            <a:off x="7423354" y="4336026"/>
            <a:ext cx="1140543" cy="1012722"/>
          </a:xfrm>
          <a:prstGeom prst="rect">
            <a:avLst/>
          </a:prstGeom>
          <a:noFill/>
          <a:ln w="19050">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9041707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プレースホルダー 4">
            <a:extLst>
              <a:ext uri="{FF2B5EF4-FFF2-40B4-BE49-F238E27FC236}">
                <a16:creationId xmlns:a16="http://schemas.microsoft.com/office/drawing/2014/main" id="{709D513D-01F2-E152-A9E2-440A3E8746B7}"/>
              </a:ext>
            </a:extLst>
          </p:cNvPr>
          <p:cNvSpPr>
            <a:spLocks noGrp="1"/>
          </p:cNvSpPr>
          <p:nvPr>
            <p:ph type="body" sz="quarter" idx="13"/>
          </p:nvPr>
        </p:nvSpPr>
        <p:spPr/>
        <p:txBody>
          <a:bodyPr/>
          <a:lstStyle/>
          <a:p>
            <a:r>
              <a:rPr lang="en-US" altLang="ja-JP" sz="2000" spc="-150">
                <a:solidFill>
                  <a:srgbClr val="44546A"/>
                </a:solidFill>
              </a:rPr>
              <a:t>BC</a:t>
            </a:r>
            <a:r>
              <a:rPr lang="ja-JP" altLang="en-US" sz="2000" spc="-150">
                <a:solidFill>
                  <a:srgbClr val="44546A"/>
                </a:solidFill>
              </a:rPr>
              <a:t>領域先行開発チームについて</a:t>
            </a:r>
            <a:endParaRPr kumimoji="1" lang="ja-JP" altLang="en-US" sz="2000" b="1" i="0" u="none" strike="noStrike" kern="1200" cap="none" spc="-150" normalizeH="0" baseline="0" noProof="0">
              <a:ln>
                <a:noFill/>
              </a:ln>
              <a:solidFill>
                <a:srgbClr val="44546A"/>
              </a:solidFill>
              <a:effectLst/>
              <a:uLnTx/>
              <a:uFillTx/>
              <a:latin typeface="Arial" panose="020B0604020202020204" pitchFamily="34" charset="0"/>
              <a:ea typeface="游ゴシック" panose="020B0400000000000000" pitchFamily="50" charset="-128"/>
              <a:cs typeface="Arial" panose="020B0604020202020204" pitchFamily="34" charset="0"/>
            </a:endParaRPr>
          </a:p>
        </p:txBody>
      </p:sp>
      <p:sp>
        <p:nvSpPr>
          <p:cNvPr id="3" name="スライド番号プレースホルダー 2">
            <a:extLst>
              <a:ext uri="{FF2B5EF4-FFF2-40B4-BE49-F238E27FC236}">
                <a16:creationId xmlns:a16="http://schemas.microsoft.com/office/drawing/2014/main" id="{DFC23292-20AA-CD47-88E2-90E9530A8A98}"/>
              </a:ext>
            </a:extLst>
          </p:cNvPr>
          <p:cNvSpPr>
            <a:spLocks noGrp="1"/>
          </p:cNvSpPr>
          <p:nvPr>
            <p:ph type="sldNum" sz="quarter" idx="4"/>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6EA834DF-A61D-B84A-8218-DEE36C78816F}" type="slidenum">
              <a:rPr kumimoji="1" lang="ja-JP" altLang="en-US" sz="1200" b="0" i="0" u="none" strike="noStrike" kern="1200" cap="none" spc="0" normalizeH="0" baseline="0" noProof="0" smtClean="0">
                <a:ln>
                  <a:noFill/>
                </a:ln>
                <a:solidFill>
                  <a:srgbClr val="E7E6E6"/>
                </a:solidFill>
                <a:effectLst/>
                <a:uLnTx/>
                <a:uFillTx/>
                <a:latin typeface="游ゴシック"/>
                <a:ea typeface="游ゴシック"/>
                <a:cs typeface="+mn-cs"/>
              </a:rPr>
              <a:pPr marL="0" marR="0" lvl="0" indent="0" algn="ctr" defTabSz="914400" rtl="0" eaLnBrk="1" fontAlgn="auto" latinLnBrk="0" hangingPunct="1">
                <a:lnSpc>
                  <a:spcPct val="100000"/>
                </a:lnSpc>
                <a:spcBef>
                  <a:spcPts val="0"/>
                </a:spcBef>
                <a:spcAft>
                  <a:spcPts val="0"/>
                </a:spcAft>
                <a:buClrTx/>
                <a:buSzTx/>
                <a:buFontTx/>
                <a:buNone/>
                <a:tabLst/>
                <a:defRPr/>
              </a:pPr>
              <a:t>9</a:t>
            </a:fld>
            <a:endParaRPr kumimoji="1" lang="ja-JP" altLang="en-US" sz="1200" b="0" i="0" u="none" strike="noStrike" kern="1200" cap="none" spc="0" normalizeH="0" baseline="0" noProof="0">
              <a:ln>
                <a:noFill/>
              </a:ln>
              <a:solidFill>
                <a:srgbClr val="E7E6E6"/>
              </a:solidFill>
              <a:effectLst/>
              <a:uLnTx/>
              <a:uFillTx/>
              <a:latin typeface="游ゴシック"/>
              <a:ea typeface="游ゴシック"/>
              <a:cs typeface="+mn-cs"/>
            </a:endParaRPr>
          </a:p>
        </p:txBody>
      </p:sp>
      <p:sp>
        <p:nvSpPr>
          <p:cNvPr id="6" name="テキスト ボックス 5">
            <a:extLst>
              <a:ext uri="{FF2B5EF4-FFF2-40B4-BE49-F238E27FC236}">
                <a16:creationId xmlns:a16="http://schemas.microsoft.com/office/drawing/2014/main" id="{6B00D4EA-BEA2-CDED-6CEB-B789F9862654}"/>
              </a:ext>
            </a:extLst>
          </p:cNvPr>
          <p:cNvSpPr txBox="1"/>
          <p:nvPr/>
        </p:nvSpPr>
        <p:spPr>
          <a:xfrm>
            <a:off x="530942" y="1382240"/>
            <a:ext cx="11421291" cy="1553630"/>
          </a:xfrm>
          <a:prstGeom prst="rect">
            <a:avLst/>
          </a:prstGeom>
          <a:noFill/>
        </p:spPr>
        <p:txBody>
          <a:bodyPr wrap="square" rtlCol="0">
            <a:spAutoFit/>
          </a:bodyPr>
          <a:lstStyle/>
          <a:p>
            <a:pPr>
              <a:lnSpc>
                <a:spcPct val="120000"/>
              </a:lnSpc>
            </a:pPr>
            <a:r>
              <a:rPr kumimoji="1" lang="en-US" altLang="ja-JP" sz="1600"/>
              <a:t>3</a:t>
            </a:r>
            <a:r>
              <a:rPr kumimoji="1" lang="ja-JP" altLang="en-US" sz="1600"/>
              <a:t>月から「先行開発チーム」を組成し、</a:t>
            </a:r>
            <a:r>
              <a:rPr kumimoji="1" lang="en-US" altLang="ja-JP" sz="1600"/>
              <a:t>B</a:t>
            </a:r>
            <a:r>
              <a:rPr kumimoji="1" lang="ja-JP" altLang="en-US" sz="1600"/>
              <a:t>領域の優先度高の画面から要件定義～開発業務に着手</a:t>
            </a:r>
            <a:r>
              <a:rPr lang="ja-JP" altLang="en-US" sz="1600"/>
              <a:t>し、</a:t>
            </a:r>
            <a:r>
              <a:rPr lang="en-US" altLang="ja-JP" sz="1600" b="1">
                <a:solidFill>
                  <a:srgbClr val="C00000"/>
                </a:solidFill>
              </a:rPr>
              <a:t>4</a:t>
            </a:r>
            <a:r>
              <a:rPr lang="ja-JP" altLang="en-US" sz="1600" b="1">
                <a:solidFill>
                  <a:srgbClr val="C00000"/>
                </a:solidFill>
              </a:rPr>
              <a:t>月以降スムーズな開発体制拡張を実現</a:t>
            </a:r>
            <a:r>
              <a:rPr lang="ja-JP" altLang="en-US" sz="1600"/>
              <a:t>する</a:t>
            </a:r>
            <a:endParaRPr lang="en-US" altLang="ja-JP" sz="1600"/>
          </a:p>
          <a:p>
            <a:pPr>
              <a:lnSpc>
                <a:spcPct val="120000"/>
              </a:lnSpc>
            </a:pPr>
            <a:endParaRPr kumimoji="1" lang="en-US" altLang="ja-JP" sz="1600"/>
          </a:p>
          <a:p>
            <a:pPr>
              <a:lnSpc>
                <a:spcPct val="120000"/>
              </a:lnSpc>
            </a:pPr>
            <a:r>
              <a:rPr kumimoji="1" lang="ja-JP" altLang="en-US" sz="1600"/>
              <a:t>同時に、開発難易度やリスクを評価し、</a:t>
            </a:r>
            <a:r>
              <a:rPr kumimoji="1" lang="en-US" altLang="ja-JP" sz="1600"/>
              <a:t>BC</a:t>
            </a:r>
            <a:r>
              <a:rPr kumimoji="1" lang="ja-JP" altLang="en-US" sz="1600"/>
              <a:t>領域に</a:t>
            </a:r>
            <a:r>
              <a:rPr lang="ja-JP" altLang="en-US" sz="1600"/>
              <a:t>おける工数の精緻化と現状想定している体制の一部見直しを行い、</a:t>
            </a:r>
            <a:r>
              <a:rPr lang="en-US" altLang="ja-JP" sz="1600"/>
              <a:t>4</a:t>
            </a:r>
            <a:r>
              <a:rPr lang="ja-JP" altLang="en-US" sz="1600"/>
              <a:t>月以降のプロジェクト計画を定める事で</a:t>
            </a:r>
            <a:r>
              <a:rPr lang="en-US" altLang="ja-JP" sz="1600"/>
              <a:t>BC</a:t>
            </a:r>
            <a:r>
              <a:rPr lang="ja-JP" altLang="en-US" sz="1600"/>
              <a:t>領域における、</a:t>
            </a:r>
            <a:r>
              <a:rPr lang="ja-JP" altLang="en-US" sz="1600" b="1">
                <a:solidFill>
                  <a:srgbClr val="C00000"/>
                </a:solidFill>
              </a:rPr>
              <a:t>現実的な</a:t>
            </a:r>
            <a:r>
              <a:rPr lang="en-US" altLang="ja-JP" sz="1600" b="1">
                <a:solidFill>
                  <a:srgbClr val="C00000"/>
                </a:solidFill>
              </a:rPr>
              <a:t>7</a:t>
            </a:r>
            <a:r>
              <a:rPr lang="ja-JP" altLang="en-US" sz="1600" b="1">
                <a:solidFill>
                  <a:srgbClr val="C00000"/>
                </a:solidFill>
              </a:rPr>
              <a:t>月対応可能スコープを定め遅延リスクを最小化</a:t>
            </a:r>
            <a:r>
              <a:rPr lang="ja-JP" altLang="en-US" sz="1600"/>
              <a:t>させる</a:t>
            </a:r>
            <a:endParaRPr lang="en-US" altLang="ja-JP" sz="1600"/>
          </a:p>
        </p:txBody>
      </p:sp>
      <p:sp>
        <p:nvSpPr>
          <p:cNvPr id="16" name="テキスト ボックス 15">
            <a:extLst>
              <a:ext uri="{FF2B5EF4-FFF2-40B4-BE49-F238E27FC236}">
                <a16:creationId xmlns:a16="http://schemas.microsoft.com/office/drawing/2014/main" id="{7CC59366-9FFB-D818-7980-BE179FFA3E83}"/>
              </a:ext>
            </a:extLst>
          </p:cNvPr>
          <p:cNvSpPr txBox="1"/>
          <p:nvPr/>
        </p:nvSpPr>
        <p:spPr>
          <a:xfrm>
            <a:off x="644013" y="946473"/>
            <a:ext cx="2236510" cy="338554"/>
          </a:xfrm>
          <a:prstGeom prst="rect">
            <a:avLst/>
          </a:prstGeom>
          <a:noFill/>
        </p:spPr>
        <p:txBody>
          <a:bodyPr wrap="none" rtlCol="0">
            <a:spAutoFit/>
          </a:bodyPr>
          <a:lstStyle/>
          <a:p>
            <a:r>
              <a:rPr kumimoji="1" lang="ja-JP" altLang="en-US" sz="1600" b="1"/>
              <a:t>先行開発チームの目的</a:t>
            </a:r>
          </a:p>
        </p:txBody>
      </p:sp>
    </p:spTree>
    <p:extLst>
      <p:ext uri="{BB962C8B-B14F-4D97-AF65-F5344CB8AC3E}">
        <p14:creationId xmlns:p14="http://schemas.microsoft.com/office/powerpoint/2010/main" val="937529099"/>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a:solidFill>
            <a:schemeClr val="tx1">
              <a:lumMod val="75000"/>
              <a:lumOff val="25000"/>
            </a:schemeClr>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ドキュメント" ma:contentTypeID="0x01010084BD9CDA7167FB439B5219EDDB147ECE" ma:contentTypeVersion="0" ma:contentTypeDescription="新しいドキュメントを作成します。" ma:contentTypeScope="" ma:versionID="51ecbf9fdeba65a6685d24a921ce7b7b">
  <xsd:schema xmlns:xsd="http://www.w3.org/2001/XMLSchema" xmlns:xs="http://www.w3.org/2001/XMLSchema" xmlns:p="http://schemas.microsoft.com/office/2006/metadata/properties" targetNamespace="http://schemas.microsoft.com/office/2006/metadata/properties" ma:root="true" ma:fieldsID="e0135798cd70f6fd706697cf70302a5a">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22DCAFB-D449-4CE1-BB36-BAE46338709B}"/>
</file>

<file path=customXml/itemProps2.xml><?xml version="1.0" encoding="utf-8"?>
<ds:datastoreItem xmlns:ds="http://schemas.openxmlformats.org/officeDocument/2006/customXml" ds:itemID="{F8BE2C91-2739-4F11-B98B-DF0AA2290EB9}">
  <ds:schemaRefs>
    <ds:schemaRef ds:uri="http://schemas.microsoft.com/office/2006/documentManagement/types"/>
    <ds:schemaRef ds:uri="ef877879-3a75-447f-a45b-1f292a085ee3"/>
    <ds:schemaRef ds:uri="http://www.w3.org/XML/1998/namespace"/>
    <ds:schemaRef ds:uri="http://schemas.microsoft.com/office/2006/metadata/properties"/>
    <ds:schemaRef ds:uri="http://purl.org/dc/dcmitype/"/>
    <ds:schemaRef ds:uri="http://schemas.openxmlformats.org/package/2006/metadata/core-properties"/>
    <ds:schemaRef ds:uri="http://purl.org/dc/terms/"/>
    <ds:schemaRef ds:uri="http://schemas.microsoft.com/office/infopath/2007/PartnerControls"/>
    <ds:schemaRef ds:uri="d85ea2f8-165b-4e36-9eec-b9a7f86d09a0"/>
    <ds:schemaRef ds:uri="http://purl.org/dc/elements/1.1/"/>
  </ds:schemaRefs>
</ds:datastoreItem>
</file>

<file path=customXml/itemProps3.xml><?xml version="1.0" encoding="utf-8"?>
<ds:datastoreItem xmlns:ds="http://schemas.openxmlformats.org/officeDocument/2006/customXml" ds:itemID="{A3D2C18D-D786-4D81-81A6-003246AC566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1615</TotalTime>
  <Words>4569</Words>
  <Application>Microsoft Office PowerPoint</Application>
  <PresentationFormat>ワイド画面</PresentationFormat>
  <Paragraphs>875</Paragraphs>
  <Slides>25</Slides>
  <Notes>17</Notes>
  <HiddenSlides>0</HiddenSlides>
  <MMClips>0</MMClips>
  <ScaleCrop>false</ScaleCrop>
  <HeadingPairs>
    <vt:vector size="6" baseType="variant">
      <vt:variant>
        <vt:lpstr>使用されているフォント</vt:lpstr>
      </vt:variant>
      <vt:variant>
        <vt:i4>11</vt:i4>
      </vt:variant>
      <vt:variant>
        <vt:lpstr>テーマ</vt:lpstr>
      </vt:variant>
      <vt:variant>
        <vt:i4>1</vt:i4>
      </vt:variant>
      <vt:variant>
        <vt:lpstr>スライド タイトル</vt:lpstr>
      </vt:variant>
      <vt:variant>
        <vt:i4>25</vt:i4>
      </vt:variant>
    </vt:vector>
  </HeadingPairs>
  <TitlesOfParts>
    <vt:vector size="37" baseType="lpstr">
      <vt:lpstr>Meiryo UI</vt:lpstr>
      <vt:lpstr>NotoSansJP</vt:lpstr>
      <vt:lpstr>新細明體</vt:lpstr>
      <vt:lpstr>Yu Gothic UI</vt:lpstr>
      <vt:lpstr>メイリオ</vt:lpstr>
      <vt:lpstr>游ゴシック</vt:lpstr>
      <vt:lpstr>游ゴシック</vt:lpstr>
      <vt:lpstr>游ゴシック Light</vt:lpstr>
      <vt:lpstr>Arial</vt:lpstr>
      <vt:lpstr>Courier New</vt:lpstr>
      <vt:lpstr>Wingdings</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[DD]高野 礼生 Reo Takano</dc:creator>
  <cp:lastModifiedBy>武井 裕介 Yusuke Takei</cp:lastModifiedBy>
  <cp:revision>2</cp:revision>
  <dcterms:created xsi:type="dcterms:W3CDTF">2022-06-27T11:19:06Z</dcterms:created>
  <dcterms:modified xsi:type="dcterms:W3CDTF">2023-03-16T09:47:53Z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0x01010084BD9CDA7167FB439B5219EDDB147ECE</vt:lpwstr>
  </property>
  <property fmtid="{D5CDD505-2E9C-101B-9397-08002B2CF9AE}" pid="3" name="ComplianceAssetId">
    <vt:lpwstr/>
  </property>
  <property fmtid="{D5CDD505-2E9C-101B-9397-08002B2CF9AE}" pid="4" name="_ExtendedDescription">
    <vt:lpwstr/>
  </property>
  <property fmtid="{D5CDD505-2E9C-101B-9397-08002B2CF9AE}" pid="5" name="TriggerFlowInfo">
    <vt:lpwstr/>
  </property>
  <property fmtid="{D5CDD505-2E9C-101B-9397-08002B2CF9AE}" pid="6" name="MediaServiceImageTags">
    <vt:lpwstr/>
  </property>
  <property fmtid="{D5CDD505-2E9C-101B-9397-08002B2CF9AE}" pid="7" name="xd_ProgID">
    <vt:lpwstr/>
  </property>
  <property fmtid="{D5CDD505-2E9C-101B-9397-08002B2CF9AE}" pid="8" name="TemplateUrl">
    <vt:lpwstr/>
  </property>
  <property fmtid="{D5CDD505-2E9C-101B-9397-08002B2CF9AE}" pid="9" name="xd_Signature">
    <vt:bool>false</vt:bool>
  </property>
</Properties>
</file>