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77" r:id="rId9"/>
    <p:sldId id="260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8D5A-5A14-D843-880B-AB99E7919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Stories and Acceptance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5447F-4FD2-F945-A968-7EFFA8071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Mobility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view the website on a mobile device so that it is easier for the members to stay informed without the need of a computer</a:t>
            </a:r>
          </a:p>
        </p:txBody>
      </p:sp>
    </p:spTree>
    <p:extLst>
      <p:ext uri="{BB962C8B-B14F-4D97-AF65-F5344CB8AC3E}">
        <p14:creationId xmlns:p14="http://schemas.microsoft.com/office/powerpoint/2010/main" val="237189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2" y="2768599"/>
            <a:ext cx="9601196" cy="310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Website on mobile devices</a:t>
            </a:r>
          </a:p>
          <a:p>
            <a:pPr marL="0" indent="0">
              <a:buNone/>
            </a:pPr>
            <a:r>
              <a:rPr lang="en-US" dirty="0"/>
              <a:t>When I go the website on a mobile device</a:t>
            </a:r>
          </a:p>
          <a:p>
            <a:pPr marL="0" indent="0">
              <a:buNone/>
            </a:pPr>
            <a:r>
              <a:rPr lang="en-US" dirty="0"/>
              <a:t>Then I should see website reformatted for the devices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9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logo for the website so that it attracts more members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214701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43037" y="2768600"/>
            <a:ext cx="9453561" cy="296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Visible Website Logo</a:t>
            </a:r>
          </a:p>
          <a:p>
            <a:pPr marL="0" indent="0">
              <a:buNone/>
            </a:pPr>
            <a:r>
              <a:rPr lang="en-US" dirty="0"/>
              <a:t>When I go on the website</a:t>
            </a:r>
          </a:p>
          <a:p>
            <a:pPr marL="0" indent="0">
              <a:buNone/>
            </a:pPr>
            <a:r>
              <a:rPr lang="en-US" dirty="0"/>
              <a:t>Then I should see club logo that is modern and sleek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Pictures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pictures on the website so that it make the website more appealing to the users</a:t>
            </a:r>
          </a:p>
        </p:txBody>
      </p:sp>
    </p:spTree>
    <p:extLst>
      <p:ext uri="{BB962C8B-B14F-4D97-AF65-F5344CB8AC3E}">
        <p14:creationId xmlns:p14="http://schemas.microsoft.com/office/powerpoint/2010/main" val="279827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2" y="2646362"/>
            <a:ext cx="9601196" cy="3229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Scenario: Admin adding picture</a:t>
            </a:r>
          </a:p>
          <a:p>
            <a:pPr marL="0" indent="0">
              <a:buNone/>
            </a:pPr>
            <a:r>
              <a:rPr lang="en-US" dirty="0"/>
              <a:t>Given that I am on the page that I want to add the pictures on </a:t>
            </a:r>
          </a:p>
          <a:p>
            <a:pPr marL="0" indent="0">
              <a:buNone/>
            </a:pPr>
            <a:r>
              <a:rPr lang="en-US" dirty="0"/>
              <a:t>When I click on edit to add the pictures</a:t>
            </a:r>
          </a:p>
          <a:p>
            <a:pPr marL="0" indent="0">
              <a:buNone/>
            </a:pPr>
            <a:r>
              <a:rPr lang="en-US" dirty="0"/>
              <a:t>And upload a picture</a:t>
            </a:r>
          </a:p>
          <a:p>
            <a:pPr marL="0" indent="0">
              <a:buNone/>
            </a:pPr>
            <a:r>
              <a:rPr lang="en-US" dirty="0"/>
              <a:t>And save it</a:t>
            </a:r>
          </a:p>
          <a:p>
            <a:pPr marL="0" indent="0">
              <a:buNone/>
            </a:pPr>
            <a:r>
              <a:rPr lang="en-US" dirty="0"/>
              <a:t>Then I should see the page from the users point of view with the updated picture</a:t>
            </a:r>
          </a:p>
        </p:txBody>
      </p:sp>
    </p:spTree>
    <p:extLst>
      <p:ext uri="{BB962C8B-B14F-4D97-AF65-F5344CB8AC3E}">
        <p14:creationId xmlns:p14="http://schemas.microsoft.com/office/powerpoint/2010/main" val="102559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Tips and Tricks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upload tips and tricks on a difference page of the website so that I can spread the knowledge to newer cooks</a:t>
            </a:r>
          </a:p>
        </p:txBody>
      </p:sp>
    </p:spTree>
    <p:extLst>
      <p:ext uri="{BB962C8B-B14F-4D97-AF65-F5344CB8AC3E}">
        <p14:creationId xmlns:p14="http://schemas.microsoft.com/office/powerpoint/2010/main" val="346113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2" y="2589212"/>
            <a:ext cx="9601196" cy="3286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Scenario: Users see tips and tricks</a:t>
            </a:r>
          </a:p>
          <a:p>
            <a:pPr marL="0" indent="0">
              <a:buNone/>
            </a:pPr>
            <a:r>
              <a:rPr lang="en-US" dirty="0"/>
              <a:t>When I click on the the tips and ticks tab</a:t>
            </a:r>
          </a:p>
          <a:p>
            <a:pPr marL="0" indent="0">
              <a:buNone/>
            </a:pPr>
            <a:r>
              <a:rPr lang="en-US" dirty="0"/>
              <a:t>And click on edit</a:t>
            </a:r>
          </a:p>
          <a:p>
            <a:pPr marL="0" indent="0">
              <a:buNone/>
            </a:pPr>
            <a:r>
              <a:rPr lang="en-US" dirty="0"/>
              <a:t>And add the tips and tricks </a:t>
            </a:r>
          </a:p>
          <a:p>
            <a:pPr marL="0" indent="0">
              <a:buNone/>
            </a:pPr>
            <a:r>
              <a:rPr lang="en-US" dirty="0"/>
              <a:t>And save it</a:t>
            </a:r>
          </a:p>
          <a:p>
            <a:pPr marL="0" indent="0">
              <a:buNone/>
            </a:pPr>
            <a:r>
              <a:rPr lang="en-US" dirty="0"/>
              <a:t>Then I should see the tips and tricks that the admin uploaded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99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the website design to be modern and simple so that the users don’t get frustrated trying to navigate the website</a:t>
            </a:r>
          </a:p>
        </p:txBody>
      </p:sp>
    </p:spTree>
    <p:extLst>
      <p:ext uri="{BB962C8B-B14F-4D97-AF65-F5344CB8AC3E}">
        <p14:creationId xmlns:p14="http://schemas.microsoft.com/office/powerpoint/2010/main" val="47610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2" y="3251201"/>
            <a:ext cx="9601196" cy="2735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User sees website</a:t>
            </a:r>
          </a:p>
          <a:p>
            <a:pPr marL="0" indent="0">
              <a:buNone/>
            </a:pPr>
            <a:r>
              <a:rPr lang="en-US" dirty="0"/>
              <a:t>When I go to the home page</a:t>
            </a:r>
          </a:p>
          <a:p>
            <a:pPr marL="0" indent="0">
              <a:buNone/>
            </a:pPr>
            <a:r>
              <a:rPr lang="en-US" dirty="0"/>
              <a:t>Then I should see a attractive modern website page of the cooking club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2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Club Information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be able to share information like meeting times and other club information on the site, so that I can keep the current and interested members up to date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2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Secure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only admins to make and upload changes to the website so that there is no misinformation to the users</a:t>
            </a:r>
          </a:p>
        </p:txBody>
      </p:sp>
    </p:spTree>
    <p:extLst>
      <p:ext uri="{BB962C8B-B14F-4D97-AF65-F5344CB8AC3E}">
        <p14:creationId xmlns:p14="http://schemas.microsoft.com/office/powerpoint/2010/main" val="49372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398" y="2557993"/>
            <a:ext cx="9601200" cy="3317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Scenario: Admin can make changes on any page</a:t>
            </a:r>
          </a:p>
          <a:p>
            <a:pPr marL="0" indent="0">
              <a:buNone/>
            </a:pPr>
            <a:r>
              <a:rPr lang="en-US" dirty="0"/>
              <a:t>When as a admin I should see a edit button on the every page</a:t>
            </a:r>
          </a:p>
          <a:p>
            <a:pPr marL="0" indent="0">
              <a:buNone/>
            </a:pPr>
            <a:r>
              <a:rPr lang="en-US" dirty="0"/>
              <a:t>Then I should be able to make changes on that page when clicking on </a:t>
            </a:r>
            <a:r>
              <a:rPr lang="en-US"/>
              <a:t>that  button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I save all changes to the page</a:t>
            </a:r>
          </a:p>
          <a:p>
            <a:pPr marL="0" indent="0">
              <a:buNone/>
            </a:pPr>
            <a:r>
              <a:rPr lang="en-US" dirty="0"/>
              <a:t>Then the page should be updated with any new things added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14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Club Information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71725" y="2589212"/>
            <a:ext cx="6816725" cy="314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Users see club information</a:t>
            </a:r>
          </a:p>
          <a:p>
            <a:pPr marL="0" indent="0">
              <a:buNone/>
            </a:pPr>
            <a:r>
              <a:rPr lang="en-US" dirty="0"/>
              <a:t>When I click on the information tab</a:t>
            </a:r>
          </a:p>
          <a:p>
            <a:pPr marL="0" indent="0">
              <a:buNone/>
            </a:pPr>
            <a:r>
              <a:rPr lang="en-US" dirty="0"/>
              <a:t>Then I should be redirected to the information's page with the clubs information visible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2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Recipe Page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upload different recipes with the users so that I can share my knowledge of cooking and introduce new dishes to them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 Page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85899" y="2522538"/>
            <a:ext cx="9758364" cy="3063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Admin can add recipes that are visible to the users</a:t>
            </a:r>
          </a:p>
          <a:p>
            <a:pPr marL="0" indent="0">
              <a:buNone/>
            </a:pPr>
            <a:r>
              <a:rPr lang="en-US" dirty="0"/>
              <a:t>Given I am on the recipes page as an admin </a:t>
            </a:r>
          </a:p>
          <a:p>
            <a:pPr marL="0" indent="0">
              <a:buNone/>
            </a:pPr>
            <a:r>
              <a:rPr lang="en-US" dirty="0"/>
              <a:t>When I  select edit</a:t>
            </a:r>
          </a:p>
          <a:p>
            <a:pPr marL="0" indent="0">
              <a:buNone/>
            </a:pPr>
            <a:r>
              <a:rPr lang="en-US" dirty="0"/>
              <a:t>And save the page after adding in recipes</a:t>
            </a:r>
          </a:p>
          <a:p>
            <a:pPr marL="0" indent="0">
              <a:buNone/>
            </a:pPr>
            <a:r>
              <a:rPr lang="en-US" dirty="0"/>
              <a:t>Then I should be see a recipes on the recipes page formatted properly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96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771378"/>
            <a:ext cx="6815668" cy="1014681"/>
          </a:xfrm>
        </p:spPr>
        <p:txBody>
          <a:bodyPr>
            <a:norm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602" y="3589332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As a customer, I want to post meeting times and upcoming events on the website so that members and interested members know when and where the upcoming event will be help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2" y="2617789"/>
            <a:ext cx="9805986" cy="325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Users upcoming events</a:t>
            </a:r>
          </a:p>
          <a:p>
            <a:pPr marL="0" indent="0">
              <a:buNone/>
            </a:pPr>
            <a:r>
              <a:rPr lang="en-US" dirty="0"/>
              <a:t>When I click on the calendar tab</a:t>
            </a:r>
          </a:p>
          <a:p>
            <a:pPr marL="0" indent="0">
              <a:buNone/>
            </a:pPr>
            <a:r>
              <a:rPr lang="en-US" dirty="0"/>
              <a:t>Then I should be redirected to the calendar page see all upcoming events on the calendar</a:t>
            </a:r>
          </a:p>
        </p:txBody>
      </p:sp>
    </p:spTree>
    <p:extLst>
      <p:ext uri="{BB962C8B-B14F-4D97-AF65-F5344CB8AC3E}">
        <p14:creationId xmlns:p14="http://schemas.microsoft.com/office/powerpoint/2010/main" val="60428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customer, I want a page to show current and new members information about the officers so that they know who to contact if they have any unanswered questions</a:t>
            </a:r>
          </a:p>
        </p:txBody>
      </p:sp>
    </p:spTree>
    <p:extLst>
      <p:ext uri="{BB962C8B-B14F-4D97-AF65-F5344CB8AC3E}">
        <p14:creationId xmlns:p14="http://schemas.microsoft.com/office/powerpoint/2010/main" val="6401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DC4-2158-F048-8715-D38D4B3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430A-C1C0-DF43-A830-7F1757D9FFD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71634" y="2714625"/>
            <a:ext cx="9072566" cy="288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Users see club officers information</a:t>
            </a:r>
          </a:p>
          <a:p>
            <a:pPr marL="0" indent="0">
              <a:buNone/>
            </a:pPr>
            <a:r>
              <a:rPr lang="en-US" dirty="0"/>
              <a:t>When I click on the officers tab</a:t>
            </a:r>
          </a:p>
          <a:p>
            <a:pPr marL="0" indent="0">
              <a:buNone/>
            </a:pPr>
            <a:r>
              <a:rPr lang="en-US" dirty="0"/>
              <a:t>Then I I should be redirected to the officers page and should see the name and contact information of the club officers</a:t>
            </a:r>
          </a:p>
        </p:txBody>
      </p:sp>
    </p:spTree>
    <p:extLst>
      <p:ext uri="{BB962C8B-B14F-4D97-AF65-F5344CB8AC3E}">
        <p14:creationId xmlns:p14="http://schemas.microsoft.com/office/powerpoint/2010/main" val="313665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681</Words>
  <Application>Microsoft Macintosh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User Stories and Acceptance Test</vt:lpstr>
      <vt:lpstr>Club Information</vt:lpstr>
      <vt:lpstr>Club Information</vt:lpstr>
      <vt:lpstr>Recipe Page</vt:lpstr>
      <vt:lpstr>Recipe Page</vt:lpstr>
      <vt:lpstr>Calendar</vt:lpstr>
      <vt:lpstr>Calendar</vt:lpstr>
      <vt:lpstr>Officer</vt:lpstr>
      <vt:lpstr>Officer</vt:lpstr>
      <vt:lpstr>Mobility </vt:lpstr>
      <vt:lpstr>Mobility </vt:lpstr>
      <vt:lpstr>Logo</vt:lpstr>
      <vt:lpstr>Logo</vt:lpstr>
      <vt:lpstr>Pictures</vt:lpstr>
      <vt:lpstr>Pictures</vt:lpstr>
      <vt:lpstr>Tips and Tricks</vt:lpstr>
      <vt:lpstr>Tips and Tricks</vt:lpstr>
      <vt:lpstr>Website</vt:lpstr>
      <vt:lpstr>Website</vt:lpstr>
      <vt:lpstr>Secure</vt:lpstr>
      <vt:lpstr>Secure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Spencer Kinsey-Korzym</dc:creator>
  <cp:lastModifiedBy>Spencer Kinsey-Korzym</cp:lastModifiedBy>
  <cp:revision>7</cp:revision>
  <dcterms:created xsi:type="dcterms:W3CDTF">2019-10-07T00:50:41Z</dcterms:created>
  <dcterms:modified xsi:type="dcterms:W3CDTF">2019-10-07T02:06:15Z</dcterms:modified>
</cp:coreProperties>
</file>