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74" r:id="rId8"/>
    <p:sldId id="261" r:id="rId9"/>
    <p:sldId id="270" r:id="rId10"/>
    <p:sldId id="271" r:id="rId11"/>
    <p:sldId id="266" r:id="rId12"/>
    <p:sldId id="267" r:id="rId13"/>
    <p:sldId id="272" r:id="rId14"/>
    <p:sldId id="273" r:id="rId15"/>
    <p:sldId id="269" r:id="rId16"/>
  </p:sldIdLst>
  <p:sldSz cx="9144000" cy="5143500"/>
  <p:notesSz cx="6858000" cy="9144000"/>
  <p:embeddedFontLst>
    <p:embeddedFont>
      <p:font typeface="Raleway"/>
      <p:regular r:id="rId20"/>
    </p:embeddedFont>
    <p:embeddedFont>
      <p:font typeface="Lato" panose="020F0502020204030203"/>
      <p:regular r:id="rId21"/>
    </p:embeddedFont>
  </p:embeddedFontLst>
  <p:custDataLst>
    <p:tags r:id="rId22"/>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000000"/>
          </p15:clr>
        </p15:guide>
        <p15:guide id="2" pos="2880" userDrawn="1">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tags" Target="tags/tag4.xml"/><Relationship Id="rId21" Type="http://schemas.openxmlformats.org/officeDocument/2006/relationships/font" Target="fonts/font2.fntdata"/><Relationship Id="rId20" Type="http://schemas.openxmlformats.org/officeDocument/2006/relationships/font" Target="fonts/font1.fntdata"/><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68"/>
        <p:cNvGrpSpPr/>
        <p:nvPr/>
      </p:nvGrpSpPr>
      <p:grpSpPr>
        <a:xfrm>
          <a:off x="0" y="0"/>
          <a:ext cx="0" cy="0"/>
          <a:chOff x="0" y="0"/>
          <a:chExt cx="0" cy="0"/>
        </a:xfrm>
      </p:grpSpPr>
      <p:sp>
        <p:nvSpPr>
          <p:cNvPr id="69" name="Google Shape;69;p1: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1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6" name="Shape 136"/>
        <p:cNvGrpSpPr/>
        <p:nvPr/>
      </p:nvGrpSpPr>
      <p:grpSpPr>
        <a:xfrm>
          <a:off x="0" y="0"/>
          <a:ext cx="0" cy="0"/>
          <a:chOff x="0" y="0"/>
          <a:chExt cx="0" cy="0"/>
        </a:xfrm>
      </p:grpSpPr>
      <p:sp>
        <p:nvSpPr>
          <p:cNvPr id="137" name="Google Shape;137;p12: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p1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1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6" name="Shape 136"/>
        <p:cNvGrpSpPr/>
        <p:nvPr/>
      </p:nvGrpSpPr>
      <p:grpSpPr>
        <a:xfrm>
          <a:off x="0" y="0"/>
          <a:ext cx="0" cy="0"/>
          <a:chOff x="0" y="0"/>
          <a:chExt cx="0" cy="0"/>
        </a:xfrm>
      </p:grpSpPr>
      <p:sp>
        <p:nvSpPr>
          <p:cNvPr id="137" name="Google Shape;137;p12: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p1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1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6" name="Shape 136"/>
        <p:cNvGrpSpPr/>
        <p:nvPr/>
      </p:nvGrpSpPr>
      <p:grpSpPr>
        <a:xfrm>
          <a:off x="0" y="0"/>
          <a:ext cx="0" cy="0"/>
          <a:chOff x="0" y="0"/>
          <a:chExt cx="0" cy="0"/>
        </a:xfrm>
      </p:grpSpPr>
      <p:sp>
        <p:nvSpPr>
          <p:cNvPr id="137" name="Google Shape;137;p12: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p1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1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8" name="Shape 148"/>
        <p:cNvGrpSpPr/>
        <p:nvPr/>
      </p:nvGrpSpPr>
      <p:grpSpPr>
        <a:xfrm>
          <a:off x="0" y="0"/>
          <a:ext cx="0" cy="0"/>
          <a:chOff x="0" y="0"/>
          <a:chExt cx="0" cy="0"/>
        </a:xfrm>
      </p:grpSpPr>
      <p:sp>
        <p:nvSpPr>
          <p:cNvPr id="149" name="Google Shape;149;p1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 name="Google Shape;150;p14: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1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73" name="Shape 73"/>
        <p:cNvGrpSpPr/>
        <p:nvPr/>
      </p:nvGrpSpPr>
      <p:grpSpPr>
        <a:xfrm>
          <a:off x="0" y="0"/>
          <a:ext cx="0" cy="0"/>
          <a:chOff x="0" y="0"/>
          <a:chExt cx="0" cy="0"/>
        </a:xfrm>
      </p:grpSpPr>
      <p:sp>
        <p:nvSpPr>
          <p:cNvPr id="74" name="Google Shape;74;p2: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 name="Google Shape;75;p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1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9" name="Shape 79"/>
        <p:cNvGrpSpPr/>
        <p:nvPr/>
      </p:nvGrpSpPr>
      <p:grpSpPr>
        <a:xfrm>
          <a:off x="0" y="0"/>
          <a:ext cx="0" cy="0"/>
          <a:chOff x="0" y="0"/>
          <a:chExt cx="0" cy="0"/>
        </a:xfrm>
      </p:grpSpPr>
      <p:sp>
        <p:nvSpPr>
          <p:cNvPr id="80" name="Google Shape;80;p3: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 name="Google Shape;81;p3: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1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84" name="Shape 84"/>
        <p:cNvGrpSpPr/>
        <p:nvPr/>
      </p:nvGrpSpPr>
      <p:grpSpPr>
        <a:xfrm>
          <a:off x="0" y="0"/>
          <a:ext cx="0" cy="0"/>
          <a:chOff x="0" y="0"/>
          <a:chExt cx="0" cy="0"/>
        </a:xfrm>
      </p:grpSpPr>
      <p:sp>
        <p:nvSpPr>
          <p:cNvPr id="85" name="Google Shape;85;p4: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 name="Google Shape;86;p4: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1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84" name="Shape 84"/>
        <p:cNvGrpSpPr/>
        <p:nvPr/>
      </p:nvGrpSpPr>
      <p:grpSpPr>
        <a:xfrm>
          <a:off x="0" y="0"/>
          <a:ext cx="0" cy="0"/>
          <a:chOff x="0" y="0"/>
          <a:chExt cx="0" cy="0"/>
        </a:xfrm>
      </p:grpSpPr>
      <p:sp>
        <p:nvSpPr>
          <p:cNvPr id="85" name="Google Shape;85;p4: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 name="Google Shape;86;p4: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1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98" name="Shape 98"/>
        <p:cNvGrpSpPr/>
        <p:nvPr/>
      </p:nvGrpSpPr>
      <p:grpSpPr>
        <a:xfrm>
          <a:off x="0" y="0"/>
          <a:ext cx="0" cy="0"/>
          <a:chOff x="0" y="0"/>
          <a:chExt cx="0" cy="0"/>
        </a:xfrm>
      </p:grpSpPr>
      <p:sp>
        <p:nvSpPr>
          <p:cNvPr id="99" name="Google Shape;99;p6: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 name="Google Shape;100;p6: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1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3" name="Shape 103"/>
        <p:cNvGrpSpPr/>
        <p:nvPr/>
      </p:nvGrpSpPr>
      <p:grpSpPr>
        <a:xfrm>
          <a:off x="0" y="0"/>
          <a:ext cx="0" cy="0"/>
          <a:chOff x="0" y="0"/>
          <a:chExt cx="0" cy="0"/>
        </a:xfrm>
      </p:grpSpPr>
      <p:sp>
        <p:nvSpPr>
          <p:cNvPr id="104" name="Google Shape;104;p7: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p7: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1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3" name="Shape 103"/>
        <p:cNvGrpSpPr/>
        <p:nvPr/>
      </p:nvGrpSpPr>
      <p:grpSpPr>
        <a:xfrm>
          <a:off x="0" y="0"/>
          <a:ext cx="0" cy="0"/>
          <a:chOff x="0" y="0"/>
          <a:chExt cx="0" cy="0"/>
        </a:xfrm>
      </p:grpSpPr>
      <p:sp>
        <p:nvSpPr>
          <p:cNvPr id="104" name="Google Shape;104;p7: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p7: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1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1" name="Shape 131"/>
        <p:cNvGrpSpPr/>
        <p:nvPr/>
      </p:nvGrpSpPr>
      <p:grpSpPr>
        <a:xfrm>
          <a:off x="0" y="0"/>
          <a:ext cx="0" cy="0"/>
          <a:chOff x="0" y="0"/>
          <a:chExt cx="0" cy="0"/>
        </a:xfrm>
      </p:grpSpPr>
      <p:sp>
        <p:nvSpPr>
          <p:cNvPr id="132" name="Google Shape;132;p11: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 name="Google Shape;133;p1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1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dk1"/>
        </a:solidFill>
        <a:effectLst/>
      </p:bgPr>
    </p:bg>
    <p:spTree>
      <p:nvGrpSpPr>
        <p:cNvPr id="9" name="Shape 9"/>
        <p:cNvGrpSpPr/>
        <p:nvPr/>
      </p:nvGrpSpPr>
      <p:grpSpPr>
        <a:xfrm>
          <a:off x="0" y="0"/>
          <a:ext cx="0" cy="0"/>
          <a:chOff x="0" y="0"/>
          <a:chExt cx="0" cy="0"/>
        </a:xfrm>
      </p:grpSpPr>
      <p:cxnSp>
        <p:nvCxnSpPr>
          <p:cNvPr id="10" name="Google Shape;10;p16"/>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16"/>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16"/>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16"/>
          <p:cNvSpPr txBox="1"/>
          <p:nvPr>
            <p:ph type="ctrTitle"/>
          </p:nvPr>
        </p:nvSpPr>
        <p:spPr>
          <a:xfrm>
            <a:off x="2371725" y="630225"/>
            <a:ext cx="6331500" cy="1542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14" name="Google Shape;14;p16"/>
          <p:cNvSpPr txBox="1"/>
          <p:nvPr>
            <p:ph type="subTitle" idx="1"/>
          </p:nvPr>
        </p:nvSpPr>
        <p:spPr>
          <a:xfrm>
            <a:off x="2390267" y="3238450"/>
            <a:ext cx="6331500" cy="1241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16"/>
          <p:cNvSpPr txBox="1"/>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60" name="Shape 60"/>
        <p:cNvGrpSpPr/>
        <p:nvPr/>
      </p:nvGrpSpPr>
      <p:grpSpPr>
        <a:xfrm>
          <a:off x="0" y="0"/>
          <a:ext cx="0" cy="0"/>
          <a:chOff x="0" y="0"/>
          <a:chExt cx="0" cy="0"/>
        </a:xfrm>
      </p:grpSpPr>
      <p:cxnSp>
        <p:nvCxnSpPr>
          <p:cNvPr id="61" name="Google Shape;61;p25"/>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25"/>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25"/>
          <p:cNvSpPr txBox="1"/>
          <p:nvPr>
            <p:ph type="title" hasCustomPrompt="1"/>
          </p:nvPr>
        </p:nvSpPr>
        <p:spPr>
          <a:xfrm>
            <a:off x="853950" y="1304850"/>
            <a:ext cx="7436100" cy="153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9600"/>
              <a:buFont typeface="Lato" panose="020F0502020204030203"/>
              <a:buNone/>
              <a:defRPr sz="9600">
                <a:solidFill>
                  <a:schemeClr val="dk1"/>
                </a:solidFill>
                <a:latin typeface="Lato" panose="020F0502020204030203"/>
                <a:ea typeface="Lato" panose="020F0502020204030203"/>
                <a:cs typeface="Lato" panose="020F0502020204030203"/>
                <a:sym typeface="Lato" panose="020F0502020204030203"/>
              </a:defRPr>
            </a:lvl1pPr>
            <a:lvl2pPr lvl="1" algn="ctr">
              <a:lnSpc>
                <a:spcPct val="100000"/>
              </a:lnSpc>
              <a:spcBef>
                <a:spcPts val="0"/>
              </a:spcBef>
              <a:spcAft>
                <a:spcPts val="0"/>
              </a:spcAft>
              <a:buClr>
                <a:schemeClr val="dk1"/>
              </a:buClr>
              <a:buSzPts val="9600"/>
              <a:buFont typeface="Lato" panose="020F0502020204030203"/>
              <a:buNone/>
              <a:defRPr sz="9600">
                <a:solidFill>
                  <a:schemeClr val="dk1"/>
                </a:solidFill>
                <a:latin typeface="Lato" panose="020F0502020204030203"/>
                <a:ea typeface="Lato" panose="020F0502020204030203"/>
                <a:cs typeface="Lato" panose="020F0502020204030203"/>
                <a:sym typeface="Lato" panose="020F0502020204030203"/>
              </a:defRPr>
            </a:lvl2pPr>
            <a:lvl3pPr lvl="2" algn="ctr">
              <a:lnSpc>
                <a:spcPct val="100000"/>
              </a:lnSpc>
              <a:spcBef>
                <a:spcPts val="0"/>
              </a:spcBef>
              <a:spcAft>
                <a:spcPts val="0"/>
              </a:spcAft>
              <a:buClr>
                <a:schemeClr val="dk1"/>
              </a:buClr>
              <a:buSzPts val="9600"/>
              <a:buFont typeface="Lato" panose="020F0502020204030203"/>
              <a:buNone/>
              <a:defRPr sz="9600">
                <a:solidFill>
                  <a:schemeClr val="dk1"/>
                </a:solidFill>
                <a:latin typeface="Lato" panose="020F0502020204030203"/>
                <a:ea typeface="Lato" panose="020F0502020204030203"/>
                <a:cs typeface="Lato" panose="020F0502020204030203"/>
                <a:sym typeface="Lato" panose="020F0502020204030203"/>
              </a:defRPr>
            </a:lvl3pPr>
            <a:lvl4pPr lvl="3" algn="ctr">
              <a:lnSpc>
                <a:spcPct val="100000"/>
              </a:lnSpc>
              <a:spcBef>
                <a:spcPts val="0"/>
              </a:spcBef>
              <a:spcAft>
                <a:spcPts val="0"/>
              </a:spcAft>
              <a:buClr>
                <a:schemeClr val="dk1"/>
              </a:buClr>
              <a:buSzPts val="9600"/>
              <a:buFont typeface="Lato" panose="020F0502020204030203"/>
              <a:buNone/>
              <a:defRPr sz="9600">
                <a:solidFill>
                  <a:schemeClr val="dk1"/>
                </a:solidFill>
                <a:latin typeface="Lato" panose="020F0502020204030203"/>
                <a:ea typeface="Lato" panose="020F0502020204030203"/>
                <a:cs typeface="Lato" panose="020F0502020204030203"/>
                <a:sym typeface="Lato" panose="020F0502020204030203"/>
              </a:defRPr>
            </a:lvl4pPr>
            <a:lvl5pPr lvl="4" algn="ctr">
              <a:lnSpc>
                <a:spcPct val="100000"/>
              </a:lnSpc>
              <a:spcBef>
                <a:spcPts val="0"/>
              </a:spcBef>
              <a:spcAft>
                <a:spcPts val="0"/>
              </a:spcAft>
              <a:buClr>
                <a:schemeClr val="dk1"/>
              </a:buClr>
              <a:buSzPts val="9600"/>
              <a:buFont typeface="Lato" panose="020F0502020204030203"/>
              <a:buNone/>
              <a:defRPr sz="9600">
                <a:solidFill>
                  <a:schemeClr val="dk1"/>
                </a:solidFill>
                <a:latin typeface="Lato" panose="020F0502020204030203"/>
                <a:ea typeface="Lato" panose="020F0502020204030203"/>
                <a:cs typeface="Lato" panose="020F0502020204030203"/>
                <a:sym typeface="Lato" panose="020F0502020204030203"/>
              </a:defRPr>
            </a:lvl5pPr>
            <a:lvl6pPr lvl="5" algn="ctr">
              <a:lnSpc>
                <a:spcPct val="100000"/>
              </a:lnSpc>
              <a:spcBef>
                <a:spcPts val="0"/>
              </a:spcBef>
              <a:spcAft>
                <a:spcPts val="0"/>
              </a:spcAft>
              <a:buClr>
                <a:schemeClr val="dk1"/>
              </a:buClr>
              <a:buSzPts val="9600"/>
              <a:buFont typeface="Lato" panose="020F0502020204030203"/>
              <a:buNone/>
              <a:defRPr sz="9600">
                <a:solidFill>
                  <a:schemeClr val="dk1"/>
                </a:solidFill>
                <a:latin typeface="Lato" panose="020F0502020204030203"/>
                <a:ea typeface="Lato" panose="020F0502020204030203"/>
                <a:cs typeface="Lato" panose="020F0502020204030203"/>
                <a:sym typeface="Lato" panose="020F0502020204030203"/>
              </a:defRPr>
            </a:lvl6pPr>
            <a:lvl7pPr lvl="6" algn="ctr">
              <a:lnSpc>
                <a:spcPct val="100000"/>
              </a:lnSpc>
              <a:spcBef>
                <a:spcPts val="0"/>
              </a:spcBef>
              <a:spcAft>
                <a:spcPts val="0"/>
              </a:spcAft>
              <a:buClr>
                <a:schemeClr val="dk1"/>
              </a:buClr>
              <a:buSzPts val="9600"/>
              <a:buFont typeface="Lato" panose="020F0502020204030203"/>
              <a:buNone/>
              <a:defRPr sz="9600">
                <a:solidFill>
                  <a:schemeClr val="dk1"/>
                </a:solidFill>
                <a:latin typeface="Lato" panose="020F0502020204030203"/>
                <a:ea typeface="Lato" panose="020F0502020204030203"/>
                <a:cs typeface="Lato" panose="020F0502020204030203"/>
                <a:sym typeface="Lato" panose="020F0502020204030203"/>
              </a:defRPr>
            </a:lvl7pPr>
            <a:lvl8pPr lvl="7" algn="ctr">
              <a:lnSpc>
                <a:spcPct val="100000"/>
              </a:lnSpc>
              <a:spcBef>
                <a:spcPts val="0"/>
              </a:spcBef>
              <a:spcAft>
                <a:spcPts val="0"/>
              </a:spcAft>
              <a:buClr>
                <a:schemeClr val="dk1"/>
              </a:buClr>
              <a:buSzPts val="9600"/>
              <a:buFont typeface="Lato" panose="020F0502020204030203"/>
              <a:buNone/>
              <a:defRPr sz="9600">
                <a:solidFill>
                  <a:schemeClr val="dk1"/>
                </a:solidFill>
                <a:latin typeface="Lato" panose="020F0502020204030203"/>
                <a:ea typeface="Lato" panose="020F0502020204030203"/>
                <a:cs typeface="Lato" panose="020F0502020204030203"/>
                <a:sym typeface="Lato" panose="020F0502020204030203"/>
              </a:defRPr>
            </a:lvl8pPr>
            <a:lvl9pPr lvl="8" algn="ctr">
              <a:lnSpc>
                <a:spcPct val="100000"/>
              </a:lnSpc>
              <a:spcBef>
                <a:spcPts val="0"/>
              </a:spcBef>
              <a:spcAft>
                <a:spcPts val="0"/>
              </a:spcAft>
              <a:buClr>
                <a:schemeClr val="dk1"/>
              </a:buClr>
              <a:buSzPts val="9600"/>
              <a:buFont typeface="Lato" panose="020F0502020204030203"/>
              <a:buNone/>
              <a:defRPr sz="9600">
                <a:solidFill>
                  <a:schemeClr val="dk1"/>
                </a:solidFill>
                <a:latin typeface="Lato" panose="020F0502020204030203"/>
                <a:ea typeface="Lato" panose="020F0502020204030203"/>
                <a:cs typeface="Lato" panose="020F0502020204030203"/>
                <a:sym typeface="Lato" panose="020F0502020204030203"/>
              </a:defRPr>
            </a:lvl9pPr>
          </a:lstStyle>
          <a:p>
            <a:r>
              <a:t>xx%</a:t>
            </a:r>
          </a:p>
        </p:txBody>
      </p:sp>
      <p:sp>
        <p:nvSpPr>
          <p:cNvPr id="64" name="Google Shape;64;p25"/>
          <p:cNvSpPr txBox="1"/>
          <p:nvPr>
            <p:ph type="body" idx="1"/>
          </p:nvPr>
        </p:nvSpPr>
        <p:spPr>
          <a:xfrm>
            <a:off x="853950" y="2919450"/>
            <a:ext cx="7436100" cy="10716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p:txBody>
      </p:sp>
      <p:sp>
        <p:nvSpPr>
          <p:cNvPr id="65" name="Google Shape;65;p25"/>
          <p:cNvSpPr txBox="1"/>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Lato" panose="020F0502020204030203"/>
                <a:ea typeface="Lato" panose="020F0502020204030203"/>
                <a:cs typeface="Lato" panose="020F0502020204030203"/>
                <a:sym typeface="Lato" panose="020F0502020204030203"/>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Lato" panose="020F0502020204030203"/>
                <a:ea typeface="Lato" panose="020F0502020204030203"/>
                <a:cs typeface="Lato" panose="020F0502020204030203"/>
                <a:sym typeface="Lato" panose="020F0502020204030203"/>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Lato" panose="020F0502020204030203"/>
                <a:ea typeface="Lato" panose="020F0502020204030203"/>
                <a:cs typeface="Lato" panose="020F0502020204030203"/>
                <a:sym typeface="Lato" panose="020F0502020204030203"/>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Lato" panose="020F0502020204030203"/>
                <a:ea typeface="Lato" panose="020F0502020204030203"/>
                <a:cs typeface="Lato" panose="020F0502020204030203"/>
                <a:sym typeface="Lato" panose="020F0502020204030203"/>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Lato" panose="020F0502020204030203"/>
                <a:ea typeface="Lato" panose="020F0502020204030203"/>
                <a:cs typeface="Lato" panose="020F0502020204030203"/>
                <a:sym typeface="Lato" panose="020F0502020204030203"/>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Lato" panose="020F0502020204030203"/>
                <a:ea typeface="Lato" panose="020F0502020204030203"/>
                <a:cs typeface="Lato" panose="020F0502020204030203"/>
                <a:sym typeface="Lato" panose="020F0502020204030203"/>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Lato" panose="020F0502020204030203"/>
                <a:ea typeface="Lato" panose="020F0502020204030203"/>
                <a:cs typeface="Lato" panose="020F0502020204030203"/>
                <a:sym typeface="Lato" panose="020F0502020204030203"/>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Lato" panose="020F0502020204030203"/>
                <a:ea typeface="Lato" panose="020F0502020204030203"/>
                <a:cs typeface="Lato" panose="020F0502020204030203"/>
                <a:sym typeface="Lato" panose="020F0502020204030203"/>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66" name="Shape 66"/>
        <p:cNvGrpSpPr/>
        <p:nvPr/>
      </p:nvGrpSpPr>
      <p:grpSpPr>
        <a:xfrm>
          <a:off x="0" y="0"/>
          <a:ext cx="0" cy="0"/>
          <a:chOff x="0" y="0"/>
          <a:chExt cx="0" cy="0"/>
        </a:xfrm>
      </p:grpSpPr>
      <p:sp>
        <p:nvSpPr>
          <p:cNvPr id="67" name="Google Shape;67;p26"/>
          <p:cNvSpPr txBox="1"/>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Lato" panose="020F0502020204030203"/>
                <a:ea typeface="Lato" panose="020F0502020204030203"/>
                <a:cs typeface="Lato" panose="020F0502020204030203"/>
                <a:sym typeface="Lato" panose="020F0502020204030203"/>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Lato" panose="020F0502020204030203"/>
                <a:ea typeface="Lato" panose="020F0502020204030203"/>
                <a:cs typeface="Lato" panose="020F0502020204030203"/>
                <a:sym typeface="Lato" panose="020F0502020204030203"/>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Lato" panose="020F0502020204030203"/>
                <a:ea typeface="Lato" panose="020F0502020204030203"/>
                <a:cs typeface="Lato" panose="020F0502020204030203"/>
                <a:sym typeface="Lato" panose="020F0502020204030203"/>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Lato" panose="020F0502020204030203"/>
                <a:ea typeface="Lato" panose="020F0502020204030203"/>
                <a:cs typeface="Lato" panose="020F0502020204030203"/>
                <a:sym typeface="Lato" panose="020F0502020204030203"/>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Lato" panose="020F0502020204030203"/>
                <a:ea typeface="Lato" panose="020F0502020204030203"/>
                <a:cs typeface="Lato" panose="020F0502020204030203"/>
                <a:sym typeface="Lato" panose="020F0502020204030203"/>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Lato" panose="020F0502020204030203"/>
                <a:ea typeface="Lato" panose="020F0502020204030203"/>
                <a:cs typeface="Lato" panose="020F0502020204030203"/>
                <a:sym typeface="Lato" panose="020F0502020204030203"/>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Lato" panose="020F0502020204030203"/>
                <a:ea typeface="Lato" panose="020F0502020204030203"/>
                <a:cs typeface="Lato" panose="020F0502020204030203"/>
                <a:sym typeface="Lato" panose="020F0502020204030203"/>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Lato" panose="020F0502020204030203"/>
                <a:ea typeface="Lato" panose="020F0502020204030203"/>
                <a:cs typeface="Lato" panose="020F0502020204030203"/>
                <a:sym typeface="Lato" panose="020F0502020204030203"/>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6" name="Shape 16"/>
        <p:cNvGrpSpPr/>
        <p:nvPr/>
      </p:nvGrpSpPr>
      <p:grpSpPr>
        <a:xfrm>
          <a:off x="0" y="0"/>
          <a:ext cx="0" cy="0"/>
          <a:chOff x="0" y="0"/>
          <a:chExt cx="0" cy="0"/>
        </a:xfrm>
      </p:grpSpPr>
      <p:sp>
        <p:nvSpPr>
          <p:cNvPr id="17" name="Google Shape;17;p17"/>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18" name="Google Shape;18;p17"/>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17"/>
          <p:cNvSpPr txBox="1"/>
          <p:nvPr>
            <p:ph type="title"/>
          </p:nvPr>
        </p:nvSpPr>
        <p:spPr>
          <a:xfrm>
            <a:off x="265500" y="1397350"/>
            <a:ext cx="4045200" cy="1318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3600"/>
              <a:buNone/>
              <a:defRPr sz="3600">
                <a:solidFill>
                  <a:schemeClr val="dk1"/>
                </a:solidFill>
              </a:defRPr>
            </a:lvl1pPr>
            <a:lvl2pPr lvl="1" algn="ctr">
              <a:lnSpc>
                <a:spcPct val="100000"/>
              </a:lnSpc>
              <a:spcBef>
                <a:spcPts val="0"/>
              </a:spcBef>
              <a:spcAft>
                <a:spcPts val="0"/>
              </a:spcAft>
              <a:buClr>
                <a:schemeClr val="dk1"/>
              </a:buClr>
              <a:buSzPts val="3600"/>
              <a:buNone/>
              <a:defRPr sz="3600">
                <a:solidFill>
                  <a:schemeClr val="dk1"/>
                </a:solidFill>
              </a:defRPr>
            </a:lvl2pPr>
            <a:lvl3pPr lvl="2" algn="ctr">
              <a:lnSpc>
                <a:spcPct val="100000"/>
              </a:lnSpc>
              <a:spcBef>
                <a:spcPts val="0"/>
              </a:spcBef>
              <a:spcAft>
                <a:spcPts val="0"/>
              </a:spcAft>
              <a:buClr>
                <a:schemeClr val="dk1"/>
              </a:buClr>
              <a:buSzPts val="3600"/>
              <a:buNone/>
              <a:defRPr sz="3600">
                <a:solidFill>
                  <a:schemeClr val="dk1"/>
                </a:solidFill>
              </a:defRPr>
            </a:lvl3pPr>
            <a:lvl4pPr lvl="3" algn="ctr">
              <a:lnSpc>
                <a:spcPct val="100000"/>
              </a:lnSpc>
              <a:spcBef>
                <a:spcPts val="0"/>
              </a:spcBef>
              <a:spcAft>
                <a:spcPts val="0"/>
              </a:spcAft>
              <a:buClr>
                <a:schemeClr val="dk1"/>
              </a:buClr>
              <a:buSzPts val="3600"/>
              <a:buNone/>
              <a:defRPr sz="3600">
                <a:solidFill>
                  <a:schemeClr val="dk1"/>
                </a:solidFill>
              </a:defRPr>
            </a:lvl4pPr>
            <a:lvl5pPr lvl="4" algn="ctr">
              <a:lnSpc>
                <a:spcPct val="100000"/>
              </a:lnSpc>
              <a:spcBef>
                <a:spcPts val="0"/>
              </a:spcBef>
              <a:spcAft>
                <a:spcPts val="0"/>
              </a:spcAft>
              <a:buClr>
                <a:schemeClr val="dk1"/>
              </a:buClr>
              <a:buSzPts val="3600"/>
              <a:buNone/>
              <a:defRPr sz="3600">
                <a:solidFill>
                  <a:schemeClr val="dk1"/>
                </a:solidFill>
              </a:defRPr>
            </a:lvl5pPr>
            <a:lvl6pPr lvl="5" algn="ctr">
              <a:lnSpc>
                <a:spcPct val="100000"/>
              </a:lnSpc>
              <a:spcBef>
                <a:spcPts val="0"/>
              </a:spcBef>
              <a:spcAft>
                <a:spcPts val="0"/>
              </a:spcAft>
              <a:buClr>
                <a:schemeClr val="dk1"/>
              </a:buClr>
              <a:buSzPts val="3600"/>
              <a:buNone/>
              <a:defRPr sz="3600">
                <a:solidFill>
                  <a:schemeClr val="dk1"/>
                </a:solidFill>
              </a:defRPr>
            </a:lvl6pPr>
            <a:lvl7pPr lvl="6" algn="ctr">
              <a:lnSpc>
                <a:spcPct val="100000"/>
              </a:lnSpc>
              <a:spcBef>
                <a:spcPts val="0"/>
              </a:spcBef>
              <a:spcAft>
                <a:spcPts val="0"/>
              </a:spcAft>
              <a:buClr>
                <a:schemeClr val="dk1"/>
              </a:buClr>
              <a:buSzPts val="3600"/>
              <a:buNone/>
              <a:defRPr sz="3600">
                <a:solidFill>
                  <a:schemeClr val="dk1"/>
                </a:solidFill>
              </a:defRPr>
            </a:lvl7pPr>
            <a:lvl8pPr lvl="7" algn="ctr">
              <a:lnSpc>
                <a:spcPct val="100000"/>
              </a:lnSpc>
              <a:spcBef>
                <a:spcPts val="0"/>
              </a:spcBef>
              <a:spcAft>
                <a:spcPts val="0"/>
              </a:spcAft>
              <a:buClr>
                <a:schemeClr val="dk1"/>
              </a:buClr>
              <a:buSzPts val="3600"/>
              <a:buNone/>
              <a:defRPr sz="3600">
                <a:solidFill>
                  <a:schemeClr val="dk1"/>
                </a:solidFill>
              </a:defRPr>
            </a:lvl8pPr>
            <a:lvl9pPr lvl="8" algn="ctr">
              <a:lnSpc>
                <a:spcPct val="100000"/>
              </a:lnSpc>
              <a:spcBef>
                <a:spcPts val="0"/>
              </a:spcBef>
              <a:spcAft>
                <a:spcPts val="0"/>
              </a:spcAft>
              <a:buClr>
                <a:schemeClr val="dk1"/>
              </a:buClr>
              <a:buSzPts val="3600"/>
              <a:buNone/>
              <a:defRPr sz="3600">
                <a:solidFill>
                  <a:schemeClr val="dk1"/>
                </a:solidFill>
              </a:defRPr>
            </a:lvl9pPr>
          </a:lstStyle>
          <a:p/>
        </p:txBody>
      </p:sp>
      <p:sp>
        <p:nvSpPr>
          <p:cNvPr id="20" name="Google Shape;20;p17"/>
          <p:cNvSpPr txBox="1"/>
          <p:nvPr>
            <p:ph type="subTitle" idx="1"/>
          </p:nvPr>
        </p:nvSpPr>
        <p:spPr>
          <a:xfrm>
            <a:off x="265500" y="2735371"/>
            <a:ext cx="4045200" cy="1345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21" name="Google Shape;21;p17"/>
          <p:cNvSpPr txBox="1"/>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1600"/>
              </a:spcBef>
              <a:spcAft>
                <a:spcPts val="0"/>
              </a:spcAft>
              <a:buClr>
                <a:schemeClr val="lt1"/>
              </a:buClr>
              <a:buSzPts val="1400"/>
              <a:buChar char="○"/>
              <a:defRPr>
                <a:solidFill>
                  <a:schemeClr val="lt1"/>
                </a:solidFill>
              </a:defRPr>
            </a:lvl2pPr>
            <a:lvl3pPr marL="1371600" lvl="2" indent="-317500" algn="l">
              <a:lnSpc>
                <a:spcPct val="115000"/>
              </a:lnSpc>
              <a:spcBef>
                <a:spcPts val="1600"/>
              </a:spcBef>
              <a:spcAft>
                <a:spcPts val="0"/>
              </a:spcAft>
              <a:buClr>
                <a:schemeClr val="lt1"/>
              </a:buClr>
              <a:buSzPts val="1400"/>
              <a:buChar char="■"/>
              <a:defRPr>
                <a:solidFill>
                  <a:schemeClr val="lt1"/>
                </a:solidFill>
              </a:defRPr>
            </a:lvl3pPr>
            <a:lvl4pPr marL="1828800" lvl="3" indent="-317500" algn="l">
              <a:lnSpc>
                <a:spcPct val="115000"/>
              </a:lnSpc>
              <a:spcBef>
                <a:spcPts val="1600"/>
              </a:spcBef>
              <a:spcAft>
                <a:spcPts val="0"/>
              </a:spcAft>
              <a:buClr>
                <a:schemeClr val="lt1"/>
              </a:buClr>
              <a:buSzPts val="1400"/>
              <a:buChar char="●"/>
              <a:defRPr>
                <a:solidFill>
                  <a:schemeClr val="lt1"/>
                </a:solidFill>
              </a:defRPr>
            </a:lvl4pPr>
            <a:lvl5pPr marL="2286000" lvl="4" indent="-317500" algn="l">
              <a:lnSpc>
                <a:spcPct val="115000"/>
              </a:lnSpc>
              <a:spcBef>
                <a:spcPts val="1600"/>
              </a:spcBef>
              <a:spcAft>
                <a:spcPts val="0"/>
              </a:spcAft>
              <a:buClr>
                <a:schemeClr val="lt1"/>
              </a:buClr>
              <a:buSzPts val="1400"/>
              <a:buChar char="○"/>
              <a:defRPr>
                <a:solidFill>
                  <a:schemeClr val="lt1"/>
                </a:solidFill>
              </a:defRPr>
            </a:lvl5pPr>
            <a:lvl6pPr marL="2743200" lvl="5" indent="-317500" algn="l">
              <a:lnSpc>
                <a:spcPct val="115000"/>
              </a:lnSpc>
              <a:spcBef>
                <a:spcPts val="1600"/>
              </a:spcBef>
              <a:spcAft>
                <a:spcPts val="0"/>
              </a:spcAft>
              <a:buClr>
                <a:schemeClr val="lt1"/>
              </a:buClr>
              <a:buSzPts val="1400"/>
              <a:buChar char="■"/>
              <a:defRPr>
                <a:solidFill>
                  <a:schemeClr val="lt1"/>
                </a:solidFill>
              </a:defRPr>
            </a:lvl6pPr>
            <a:lvl7pPr marL="3200400" lvl="6" indent="-317500" algn="l">
              <a:lnSpc>
                <a:spcPct val="115000"/>
              </a:lnSpc>
              <a:spcBef>
                <a:spcPts val="1600"/>
              </a:spcBef>
              <a:spcAft>
                <a:spcPts val="0"/>
              </a:spcAft>
              <a:buClr>
                <a:schemeClr val="lt1"/>
              </a:buClr>
              <a:buSzPts val="1400"/>
              <a:buChar char="●"/>
              <a:defRPr>
                <a:solidFill>
                  <a:schemeClr val="lt1"/>
                </a:solidFill>
              </a:defRPr>
            </a:lvl7pPr>
            <a:lvl8pPr marL="3657600" lvl="7" indent="-317500" algn="l">
              <a:lnSpc>
                <a:spcPct val="115000"/>
              </a:lnSpc>
              <a:spcBef>
                <a:spcPts val="1600"/>
              </a:spcBef>
              <a:spcAft>
                <a:spcPts val="0"/>
              </a:spcAft>
              <a:buClr>
                <a:schemeClr val="lt1"/>
              </a:buClr>
              <a:buSzPts val="1400"/>
              <a:buChar char="○"/>
              <a:defRPr>
                <a:solidFill>
                  <a:schemeClr val="lt1"/>
                </a:solidFill>
              </a:defRPr>
            </a:lvl8pPr>
            <a:lvl9pPr marL="4114800" lvl="8" indent="-317500" algn="l">
              <a:lnSpc>
                <a:spcPct val="115000"/>
              </a:lnSpc>
              <a:spcBef>
                <a:spcPts val="1600"/>
              </a:spcBef>
              <a:spcAft>
                <a:spcPts val="1600"/>
              </a:spcAft>
              <a:buClr>
                <a:schemeClr val="lt1"/>
              </a:buClr>
              <a:buSzPts val="1400"/>
              <a:buChar char="■"/>
              <a:defRPr>
                <a:solidFill>
                  <a:schemeClr val="lt1"/>
                </a:solidFill>
              </a:defRPr>
            </a:lvl9pPr>
          </a:lstStyle>
          <a:p/>
        </p:txBody>
      </p:sp>
      <p:sp>
        <p:nvSpPr>
          <p:cNvPr id="22" name="Google Shape;22;p17"/>
          <p:cNvSpPr txBox="1"/>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dk1"/>
        </a:solidFill>
        <a:effectLst/>
      </p:bgPr>
    </p:bg>
    <p:spTree>
      <p:nvGrpSpPr>
        <p:cNvPr id="23" name="Shape 23"/>
        <p:cNvGrpSpPr/>
        <p:nvPr/>
      </p:nvGrpSpPr>
      <p:grpSpPr>
        <a:xfrm>
          <a:off x="0" y="0"/>
          <a:ext cx="0" cy="0"/>
          <a:chOff x="0" y="0"/>
          <a:chExt cx="0" cy="0"/>
        </a:xfrm>
      </p:grpSpPr>
      <p:cxnSp>
        <p:nvCxnSpPr>
          <p:cNvPr id="24" name="Google Shape;24;p18"/>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25" name="Google Shape;25;p18"/>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26" name="Google Shape;26;p18"/>
          <p:cNvSpPr txBox="1"/>
          <p:nvPr>
            <p:ph type="title"/>
          </p:nvPr>
        </p:nvSpPr>
        <p:spPr>
          <a:xfrm>
            <a:off x="406425" y="1806825"/>
            <a:ext cx="8296800" cy="1542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Clr>
                <a:schemeClr val="lt1"/>
              </a:buClr>
              <a:buSzPts val="4800"/>
              <a:buNone/>
              <a:defRPr sz="4800">
                <a:solidFill>
                  <a:schemeClr val="lt1"/>
                </a:solidFill>
              </a:defRPr>
            </a:lvl2pPr>
            <a:lvl3pPr lvl="2" algn="ctr">
              <a:lnSpc>
                <a:spcPct val="100000"/>
              </a:lnSpc>
              <a:spcBef>
                <a:spcPts val="0"/>
              </a:spcBef>
              <a:spcAft>
                <a:spcPts val="0"/>
              </a:spcAft>
              <a:buClr>
                <a:schemeClr val="lt1"/>
              </a:buClr>
              <a:buSzPts val="4800"/>
              <a:buNone/>
              <a:defRPr sz="4800">
                <a:solidFill>
                  <a:schemeClr val="lt1"/>
                </a:solidFill>
              </a:defRPr>
            </a:lvl3pPr>
            <a:lvl4pPr lvl="3" algn="ctr">
              <a:lnSpc>
                <a:spcPct val="100000"/>
              </a:lnSpc>
              <a:spcBef>
                <a:spcPts val="0"/>
              </a:spcBef>
              <a:spcAft>
                <a:spcPts val="0"/>
              </a:spcAft>
              <a:buClr>
                <a:schemeClr val="lt1"/>
              </a:buClr>
              <a:buSzPts val="4800"/>
              <a:buNone/>
              <a:defRPr sz="4800">
                <a:solidFill>
                  <a:schemeClr val="lt1"/>
                </a:solidFill>
              </a:defRPr>
            </a:lvl4pPr>
            <a:lvl5pPr lvl="4" algn="ctr">
              <a:lnSpc>
                <a:spcPct val="100000"/>
              </a:lnSpc>
              <a:spcBef>
                <a:spcPts val="0"/>
              </a:spcBef>
              <a:spcAft>
                <a:spcPts val="0"/>
              </a:spcAft>
              <a:buClr>
                <a:schemeClr val="lt1"/>
              </a:buClr>
              <a:buSzPts val="4800"/>
              <a:buNone/>
              <a:defRPr sz="4800">
                <a:solidFill>
                  <a:schemeClr val="lt1"/>
                </a:solidFill>
              </a:defRPr>
            </a:lvl5pPr>
            <a:lvl6pPr lvl="5" algn="ctr">
              <a:lnSpc>
                <a:spcPct val="100000"/>
              </a:lnSpc>
              <a:spcBef>
                <a:spcPts val="0"/>
              </a:spcBef>
              <a:spcAft>
                <a:spcPts val="0"/>
              </a:spcAft>
              <a:buClr>
                <a:schemeClr val="lt1"/>
              </a:buClr>
              <a:buSzPts val="4800"/>
              <a:buNone/>
              <a:defRPr sz="4800">
                <a:solidFill>
                  <a:schemeClr val="lt1"/>
                </a:solidFill>
              </a:defRPr>
            </a:lvl6pPr>
            <a:lvl7pPr lvl="6" algn="ctr">
              <a:lnSpc>
                <a:spcPct val="100000"/>
              </a:lnSpc>
              <a:spcBef>
                <a:spcPts val="0"/>
              </a:spcBef>
              <a:spcAft>
                <a:spcPts val="0"/>
              </a:spcAft>
              <a:buClr>
                <a:schemeClr val="lt1"/>
              </a:buClr>
              <a:buSzPts val="4800"/>
              <a:buNone/>
              <a:defRPr sz="4800">
                <a:solidFill>
                  <a:schemeClr val="lt1"/>
                </a:solidFill>
              </a:defRPr>
            </a:lvl7pPr>
            <a:lvl8pPr lvl="7" algn="ctr">
              <a:lnSpc>
                <a:spcPct val="100000"/>
              </a:lnSpc>
              <a:spcBef>
                <a:spcPts val="0"/>
              </a:spcBef>
              <a:spcAft>
                <a:spcPts val="0"/>
              </a:spcAft>
              <a:buClr>
                <a:schemeClr val="lt1"/>
              </a:buClr>
              <a:buSzPts val="4800"/>
              <a:buNone/>
              <a:defRPr sz="4800">
                <a:solidFill>
                  <a:schemeClr val="lt1"/>
                </a:solidFill>
              </a:defRPr>
            </a:lvl8pPr>
            <a:lvl9pPr lvl="8" algn="ctr">
              <a:lnSpc>
                <a:spcPct val="100000"/>
              </a:lnSpc>
              <a:spcBef>
                <a:spcPts val="0"/>
              </a:spcBef>
              <a:spcAft>
                <a:spcPts val="0"/>
              </a:spcAft>
              <a:buClr>
                <a:schemeClr val="lt1"/>
              </a:buClr>
              <a:buSzPts val="4800"/>
              <a:buNone/>
              <a:defRPr sz="4800">
                <a:solidFill>
                  <a:schemeClr val="lt1"/>
                </a:solidFill>
              </a:defRPr>
            </a:lvl9pPr>
          </a:lstStyle>
          <a:p/>
        </p:txBody>
      </p:sp>
      <p:sp>
        <p:nvSpPr>
          <p:cNvPr id="27" name="Google Shape;27;p18"/>
          <p:cNvSpPr txBox="1"/>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8" name="Shape 28"/>
        <p:cNvGrpSpPr/>
        <p:nvPr/>
      </p:nvGrpSpPr>
      <p:grpSpPr>
        <a:xfrm>
          <a:off x="0" y="0"/>
          <a:ext cx="0" cy="0"/>
          <a:chOff x="0" y="0"/>
          <a:chExt cx="0" cy="0"/>
        </a:xfrm>
      </p:grpSpPr>
      <p:cxnSp>
        <p:nvCxnSpPr>
          <p:cNvPr id="29" name="Google Shape;29;p19"/>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19"/>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19"/>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19"/>
          <p:cNvSpPr txBox="1"/>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3" name="Google Shape;33;p19"/>
          <p:cNvSpPr txBox="1"/>
          <p:nvPr>
            <p:ph type="body" idx="1"/>
          </p:nvPr>
        </p:nvSpPr>
        <p:spPr>
          <a:xfrm>
            <a:off x="2400303" y="1602675"/>
            <a:ext cx="3071400" cy="3002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4" name="Google Shape;34;p19"/>
          <p:cNvSpPr txBox="1"/>
          <p:nvPr>
            <p:ph type="body" idx="2"/>
          </p:nvPr>
        </p:nvSpPr>
        <p:spPr>
          <a:xfrm>
            <a:off x="5650572" y="1602675"/>
            <a:ext cx="3071400" cy="3002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5" name="Google Shape;35;p19"/>
          <p:cNvSpPr txBox="1"/>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Lato" panose="020F0502020204030203"/>
                <a:ea typeface="Lato" panose="020F0502020204030203"/>
                <a:cs typeface="Lato" panose="020F0502020204030203"/>
                <a:sym typeface="Lato" panose="020F0502020204030203"/>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Lato" panose="020F0502020204030203"/>
                <a:ea typeface="Lato" panose="020F0502020204030203"/>
                <a:cs typeface="Lato" panose="020F0502020204030203"/>
                <a:sym typeface="Lato" panose="020F0502020204030203"/>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Lato" panose="020F0502020204030203"/>
                <a:ea typeface="Lato" panose="020F0502020204030203"/>
                <a:cs typeface="Lato" panose="020F0502020204030203"/>
                <a:sym typeface="Lato" panose="020F0502020204030203"/>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Lato" panose="020F0502020204030203"/>
                <a:ea typeface="Lato" panose="020F0502020204030203"/>
                <a:cs typeface="Lato" panose="020F0502020204030203"/>
                <a:sym typeface="Lato" panose="020F0502020204030203"/>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Lato" panose="020F0502020204030203"/>
                <a:ea typeface="Lato" panose="020F0502020204030203"/>
                <a:cs typeface="Lato" panose="020F0502020204030203"/>
                <a:sym typeface="Lato" panose="020F0502020204030203"/>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Lato" panose="020F0502020204030203"/>
                <a:ea typeface="Lato" panose="020F0502020204030203"/>
                <a:cs typeface="Lato" panose="020F0502020204030203"/>
                <a:sym typeface="Lato" panose="020F0502020204030203"/>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Lato" panose="020F0502020204030203"/>
                <a:ea typeface="Lato" panose="020F0502020204030203"/>
                <a:cs typeface="Lato" panose="020F0502020204030203"/>
                <a:sym typeface="Lato" panose="020F0502020204030203"/>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Lato" panose="020F0502020204030203"/>
                <a:ea typeface="Lato" panose="020F0502020204030203"/>
                <a:cs typeface="Lato" panose="020F0502020204030203"/>
                <a:sym typeface="Lato" panose="020F0502020204030203"/>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36" name="Shape 36"/>
        <p:cNvGrpSpPr/>
        <p:nvPr/>
      </p:nvGrpSpPr>
      <p:grpSpPr>
        <a:xfrm>
          <a:off x="0" y="0"/>
          <a:ext cx="0" cy="0"/>
          <a:chOff x="0" y="0"/>
          <a:chExt cx="0" cy="0"/>
        </a:xfrm>
      </p:grpSpPr>
      <p:cxnSp>
        <p:nvCxnSpPr>
          <p:cNvPr id="37" name="Google Shape;37;p20"/>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8" name="Google Shape;38;p20"/>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9" name="Google Shape;39;p2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0" name="Google Shape;40;p20"/>
          <p:cNvSpPr txBox="1"/>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1" name="Google Shape;41;p20"/>
          <p:cNvSpPr txBox="1"/>
          <p:nvPr>
            <p:ph type="body" idx="1"/>
          </p:nvPr>
        </p:nvSpPr>
        <p:spPr>
          <a:xfrm>
            <a:off x="2410112" y="1595776"/>
            <a:ext cx="6321600" cy="3002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p:txBody>
      </p:sp>
      <p:sp>
        <p:nvSpPr>
          <p:cNvPr id="42" name="Google Shape;42;p20"/>
          <p:cNvSpPr txBox="1"/>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Lato" panose="020F0502020204030203"/>
                <a:ea typeface="Lato" panose="020F0502020204030203"/>
                <a:cs typeface="Lato" panose="020F0502020204030203"/>
                <a:sym typeface="Lato" panose="020F0502020204030203"/>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Lato" panose="020F0502020204030203"/>
                <a:ea typeface="Lato" panose="020F0502020204030203"/>
                <a:cs typeface="Lato" panose="020F0502020204030203"/>
                <a:sym typeface="Lato" panose="020F0502020204030203"/>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Lato" panose="020F0502020204030203"/>
                <a:ea typeface="Lato" panose="020F0502020204030203"/>
                <a:cs typeface="Lato" panose="020F0502020204030203"/>
                <a:sym typeface="Lato" panose="020F0502020204030203"/>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Lato" panose="020F0502020204030203"/>
                <a:ea typeface="Lato" panose="020F0502020204030203"/>
                <a:cs typeface="Lato" panose="020F0502020204030203"/>
                <a:sym typeface="Lato" panose="020F0502020204030203"/>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Lato" panose="020F0502020204030203"/>
                <a:ea typeface="Lato" panose="020F0502020204030203"/>
                <a:cs typeface="Lato" panose="020F0502020204030203"/>
                <a:sym typeface="Lato" panose="020F0502020204030203"/>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Lato" panose="020F0502020204030203"/>
                <a:ea typeface="Lato" panose="020F0502020204030203"/>
                <a:cs typeface="Lato" panose="020F0502020204030203"/>
                <a:sym typeface="Lato" panose="020F0502020204030203"/>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Lato" panose="020F0502020204030203"/>
                <a:ea typeface="Lato" panose="020F0502020204030203"/>
                <a:cs typeface="Lato" panose="020F0502020204030203"/>
                <a:sym typeface="Lato" panose="020F0502020204030203"/>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Lato" panose="020F0502020204030203"/>
                <a:ea typeface="Lato" panose="020F0502020204030203"/>
                <a:cs typeface="Lato" panose="020F0502020204030203"/>
                <a:sym typeface="Lato" panose="020F0502020204030203"/>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43" name="Shape 43"/>
        <p:cNvGrpSpPr/>
        <p:nvPr/>
      </p:nvGrpSpPr>
      <p:grpSpPr>
        <a:xfrm>
          <a:off x="0" y="0"/>
          <a:ext cx="0" cy="0"/>
          <a:chOff x="0" y="0"/>
          <a:chExt cx="0" cy="0"/>
        </a:xfrm>
      </p:grpSpPr>
      <p:cxnSp>
        <p:nvCxnSpPr>
          <p:cNvPr id="44" name="Google Shape;44;p21"/>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5" name="Google Shape;45;p21"/>
          <p:cNvSpPr txBox="1"/>
          <p:nvPr>
            <p:ph type="title"/>
          </p:nvPr>
        </p:nvSpPr>
        <p:spPr>
          <a:xfrm>
            <a:off x="283103" y="712141"/>
            <a:ext cx="6244200" cy="38355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46" name="Google Shape;46;p21"/>
          <p:cNvSpPr txBox="1"/>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47" name="Shape 47"/>
        <p:cNvGrpSpPr/>
        <p:nvPr/>
      </p:nvGrpSpPr>
      <p:grpSpPr>
        <a:xfrm>
          <a:off x="0" y="0"/>
          <a:ext cx="0" cy="0"/>
          <a:chOff x="0" y="0"/>
          <a:chExt cx="0" cy="0"/>
        </a:xfrm>
      </p:grpSpPr>
      <p:sp>
        <p:nvSpPr>
          <p:cNvPr id="48" name="Google Shape;48;p22"/>
          <p:cNvSpPr txBox="1"/>
          <p:nvPr>
            <p:ph type="title"/>
          </p:nvPr>
        </p:nvSpPr>
        <p:spPr>
          <a:xfrm>
            <a:off x="303300" y="411575"/>
            <a:ext cx="8520600" cy="639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9" name="Google Shape;49;p22"/>
          <p:cNvSpPr txBox="1"/>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Lato" panose="020F0502020204030203"/>
                <a:ea typeface="Lato" panose="020F0502020204030203"/>
                <a:cs typeface="Lato" panose="020F0502020204030203"/>
                <a:sym typeface="Lato" panose="020F0502020204030203"/>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Lato" panose="020F0502020204030203"/>
                <a:ea typeface="Lato" panose="020F0502020204030203"/>
                <a:cs typeface="Lato" panose="020F0502020204030203"/>
                <a:sym typeface="Lato" panose="020F0502020204030203"/>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Lato" panose="020F0502020204030203"/>
                <a:ea typeface="Lato" panose="020F0502020204030203"/>
                <a:cs typeface="Lato" panose="020F0502020204030203"/>
                <a:sym typeface="Lato" panose="020F0502020204030203"/>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Lato" panose="020F0502020204030203"/>
                <a:ea typeface="Lato" panose="020F0502020204030203"/>
                <a:cs typeface="Lato" panose="020F0502020204030203"/>
                <a:sym typeface="Lato" panose="020F0502020204030203"/>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Lato" panose="020F0502020204030203"/>
                <a:ea typeface="Lato" panose="020F0502020204030203"/>
                <a:cs typeface="Lato" panose="020F0502020204030203"/>
                <a:sym typeface="Lato" panose="020F0502020204030203"/>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Lato" panose="020F0502020204030203"/>
                <a:ea typeface="Lato" panose="020F0502020204030203"/>
                <a:cs typeface="Lato" panose="020F0502020204030203"/>
                <a:sym typeface="Lato" panose="020F0502020204030203"/>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Lato" panose="020F0502020204030203"/>
                <a:ea typeface="Lato" panose="020F0502020204030203"/>
                <a:cs typeface="Lato" panose="020F0502020204030203"/>
                <a:sym typeface="Lato" panose="020F0502020204030203"/>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Lato" panose="020F0502020204030203"/>
                <a:ea typeface="Lato" panose="020F0502020204030203"/>
                <a:cs typeface="Lato" panose="020F0502020204030203"/>
                <a:sym typeface="Lato" panose="020F0502020204030203"/>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50" name="Shape 50"/>
        <p:cNvGrpSpPr/>
        <p:nvPr/>
      </p:nvGrpSpPr>
      <p:grpSpPr>
        <a:xfrm>
          <a:off x="0" y="0"/>
          <a:ext cx="0" cy="0"/>
          <a:chOff x="0" y="0"/>
          <a:chExt cx="0" cy="0"/>
        </a:xfrm>
      </p:grpSpPr>
      <p:cxnSp>
        <p:nvCxnSpPr>
          <p:cNvPr id="51" name="Google Shape;51;p23"/>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2" name="Google Shape;52;p23"/>
          <p:cNvSpPr txBox="1"/>
          <p:nvPr>
            <p:ph type="title"/>
          </p:nvPr>
        </p:nvSpPr>
        <p:spPr>
          <a:xfrm>
            <a:off x="319500" y="936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3" name="Google Shape;53;p23"/>
          <p:cNvSpPr txBox="1"/>
          <p:nvPr>
            <p:ph type="body" idx="1"/>
          </p:nvPr>
        </p:nvSpPr>
        <p:spPr>
          <a:xfrm>
            <a:off x="319500" y="1846804"/>
            <a:ext cx="2808000" cy="28062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54" name="Google Shape;54;p23"/>
          <p:cNvSpPr txBox="1"/>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Lato" panose="020F0502020204030203"/>
                <a:ea typeface="Lato" panose="020F0502020204030203"/>
                <a:cs typeface="Lato" panose="020F0502020204030203"/>
                <a:sym typeface="Lato" panose="020F0502020204030203"/>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Lato" panose="020F0502020204030203"/>
                <a:ea typeface="Lato" panose="020F0502020204030203"/>
                <a:cs typeface="Lato" panose="020F0502020204030203"/>
                <a:sym typeface="Lato" panose="020F0502020204030203"/>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Lato" panose="020F0502020204030203"/>
                <a:ea typeface="Lato" panose="020F0502020204030203"/>
                <a:cs typeface="Lato" panose="020F0502020204030203"/>
                <a:sym typeface="Lato" panose="020F0502020204030203"/>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Lato" panose="020F0502020204030203"/>
                <a:ea typeface="Lato" panose="020F0502020204030203"/>
                <a:cs typeface="Lato" panose="020F0502020204030203"/>
                <a:sym typeface="Lato" panose="020F0502020204030203"/>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Lato" panose="020F0502020204030203"/>
                <a:ea typeface="Lato" panose="020F0502020204030203"/>
                <a:cs typeface="Lato" panose="020F0502020204030203"/>
                <a:sym typeface="Lato" panose="020F0502020204030203"/>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Lato" panose="020F0502020204030203"/>
                <a:ea typeface="Lato" panose="020F0502020204030203"/>
                <a:cs typeface="Lato" panose="020F0502020204030203"/>
                <a:sym typeface="Lato" panose="020F0502020204030203"/>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Lato" panose="020F0502020204030203"/>
                <a:ea typeface="Lato" panose="020F0502020204030203"/>
                <a:cs typeface="Lato" panose="020F0502020204030203"/>
                <a:sym typeface="Lato" panose="020F0502020204030203"/>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Lato" panose="020F0502020204030203"/>
                <a:ea typeface="Lato" panose="020F0502020204030203"/>
                <a:cs typeface="Lato" panose="020F0502020204030203"/>
                <a:sym typeface="Lato" panose="020F0502020204030203"/>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55" name="Shape 55"/>
        <p:cNvGrpSpPr/>
        <p:nvPr/>
      </p:nvGrpSpPr>
      <p:grpSpPr>
        <a:xfrm>
          <a:off x="0" y="0"/>
          <a:ext cx="0" cy="0"/>
          <a:chOff x="0" y="0"/>
          <a:chExt cx="0" cy="0"/>
        </a:xfrm>
      </p:grpSpPr>
      <p:cxnSp>
        <p:nvCxnSpPr>
          <p:cNvPr id="56" name="Google Shape;56;p24"/>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2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24"/>
          <p:cNvSpPr txBox="1"/>
          <p:nvPr>
            <p:ph type="body" idx="1"/>
          </p:nvPr>
        </p:nvSpPr>
        <p:spPr>
          <a:xfrm>
            <a:off x="328017" y="4226025"/>
            <a:ext cx="8388600" cy="3936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p:txBody>
      </p:sp>
      <p:sp>
        <p:nvSpPr>
          <p:cNvPr id="59" name="Google Shape;59;p24"/>
          <p:cNvSpPr txBox="1"/>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Lato" panose="020F0502020204030203"/>
                <a:ea typeface="Lato" panose="020F0502020204030203"/>
                <a:cs typeface="Lato" panose="020F0502020204030203"/>
                <a:sym typeface="Lato" panose="020F0502020204030203"/>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Lato" panose="020F0502020204030203"/>
                <a:ea typeface="Lato" panose="020F0502020204030203"/>
                <a:cs typeface="Lato" panose="020F0502020204030203"/>
                <a:sym typeface="Lato" panose="020F0502020204030203"/>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Lato" panose="020F0502020204030203"/>
                <a:ea typeface="Lato" panose="020F0502020204030203"/>
                <a:cs typeface="Lato" panose="020F0502020204030203"/>
                <a:sym typeface="Lato" panose="020F0502020204030203"/>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Lato" panose="020F0502020204030203"/>
                <a:ea typeface="Lato" panose="020F0502020204030203"/>
                <a:cs typeface="Lato" panose="020F0502020204030203"/>
                <a:sym typeface="Lato" panose="020F0502020204030203"/>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Lato" panose="020F0502020204030203"/>
                <a:ea typeface="Lato" panose="020F0502020204030203"/>
                <a:cs typeface="Lato" panose="020F0502020204030203"/>
                <a:sym typeface="Lato" panose="020F0502020204030203"/>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Lato" panose="020F0502020204030203"/>
                <a:ea typeface="Lato" panose="020F0502020204030203"/>
                <a:cs typeface="Lato" panose="020F0502020204030203"/>
                <a:sym typeface="Lato" panose="020F0502020204030203"/>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Lato" panose="020F0502020204030203"/>
                <a:ea typeface="Lato" panose="020F0502020204030203"/>
                <a:cs typeface="Lato" panose="020F0502020204030203"/>
                <a:sym typeface="Lato" panose="020F0502020204030203"/>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Lato" panose="020F0502020204030203"/>
                <a:ea typeface="Lato" panose="020F0502020204030203"/>
                <a:cs typeface="Lato" panose="020F0502020204030203"/>
                <a:sym typeface="Lato" panose="020F0502020204030203"/>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5"/>
          <p:cNvSpPr txBox="1"/>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p:txBody>
      </p:sp>
      <p:sp>
        <p:nvSpPr>
          <p:cNvPr id="7" name="Google Shape;7;p15"/>
          <p:cNvSpPr txBox="1"/>
          <p:nvPr>
            <p:ph type="body" idx="1"/>
          </p:nvPr>
        </p:nvSpPr>
        <p:spPr>
          <a:xfrm>
            <a:off x="2410112" y="1595776"/>
            <a:ext cx="6321600" cy="3002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Lato" panose="020F0502020204030203"/>
              <a:buChar char="●"/>
              <a:defRPr sz="1800" b="0" i="0" u="none" strike="noStrike" cap="none">
                <a:solidFill>
                  <a:schemeClr val="dk2"/>
                </a:solidFill>
                <a:latin typeface="Lato" panose="020F0502020204030203"/>
                <a:ea typeface="Lato" panose="020F0502020204030203"/>
                <a:cs typeface="Lato" panose="020F0502020204030203"/>
                <a:sym typeface="Lato" panose="020F0502020204030203"/>
              </a:defRPr>
            </a:lvl1pPr>
            <a:lvl2pPr marL="914400" marR="0" lvl="1" indent="-317500" algn="l" rtl="0">
              <a:lnSpc>
                <a:spcPct val="115000"/>
              </a:lnSpc>
              <a:spcBef>
                <a:spcPts val="1600"/>
              </a:spcBef>
              <a:spcAft>
                <a:spcPts val="0"/>
              </a:spcAft>
              <a:buClr>
                <a:schemeClr val="dk2"/>
              </a:buClr>
              <a:buSzPts val="1400"/>
              <a:buFont typeface="Lato" panose="020F0502020204030203"/>
              <a:buChar char="○"/>
              <a:defRPr sz="1400" b="0" i="0" u="none" strike="noStrike" cap="none">
                <a:solidFill>
                  <a:schemeClr val="dk2"/>
                </a:solidFill>
                <a:latin typeface="Lato" panose="020F0502020204030203"/>
                <a:ea typeface="Lato" panose="020F0502020204030203"/>
                <a:cs typeface="Lato" panose="020F0502020204030203"/>
                <a:sym typeface="Lato" panose="020F0502020204030203"/>
              </a:defRPr>
            </a:lvl2pPr>
            <a:lvl3pPr marL="1371600" marR="0" lvl="2" indent="-317500" algn="l" rtl="0">
              <a:lnSpc>
                <a:spcPct val="115000"/>
              </a:lnSpc>
              <a:spcBef>
                <a:spcPts val="1600"/>
              </a:spcBef>
              <a:spcAft>
                <a:spcPts val="0"/>
              </a:spcAft>
              <a:buClr>
                <a:schemeClr val="dk2"/>
              </a:buClr>
              <a:buSzPts val="1400"/>
              <a:buFont typeface="Lato" panose="020F0502020204030203"/>
              <a:buChar char="■"/>
              <a:defRPr sz="1400" b="0" i="0" u="none" strike="noStrike" cap="none">
                <a:solidFill>
                  <a:schemeClr val="dk2"/>
                </a:solidFill>
                <a:latin typeface="Lato" panose="020F0502020204030203"/>
                <a:ea typeface="Lato" panose="020F0502020204030203"/>
                <a:cs typeface="Lato" panose="020F0502020204030203"/>
                <a:sym typeface="Lato" panose="020F0502020204030203"/>
              </a:defRPr>
            </a:lvl3pPr>
            <a:lvl4pPr marL="1828800" marR="0" lvl="3" indent="-317500" algn="l" rtl="0">
              <a:lnSpc>
                <a:spcPct val="115000"/>
              </a:lnSpc>
              <a:spcBef>
                <a:spcPts val="1600"/>
              </a:spcBef>
              <a:spcAft>
                <a:spcPts val="0"/>
              </a:spcAft>
              <a:buClr>
                <a:schemeClr val="dk2"/>
              </a:buClr>
              <a:buSzPts val="1400"/>
              <a:buFont typeface="Lato" panose="020F0502020204030203"/>
              <a:buChar char="●"/>
              <a:defRPr sz="1400" b="0" i="0" u="none" strike="noStrike" cap="none">
                <a:solidFill>
                  <a:schemeClr val="dk2"/>
                </a:solidFill>
                <a:latin typeface="Lato" panose="020F0502020204030203"/>
                <a:ea typeface="Lato" panose="020F0502020204030203"/>
                <a:cs typeface="Lato" panose="020F0502020204030203"/>
                <a:sym typeface="Lato" panose="020F0502020204030203"/>
              </a:defRPr>
            </a:lvl4pPr>
            <a:lvl5pPr marL="2286000" marR="0" lvl="4" indent="-317500" algn="l" rtl="0">
              <a:lnSpc>
                <a:spcPct val="115000"/>
              </a:lnSpc>
              <a:spcBef>
                <a:spcPts val="1600"/>
              </a:spcBef>
              <a:spcAft>
                <a:spcPts val="0"/>
              </a:spcAft>
              <a:buClr>
                <a:schemeClr val="dk2"/>
              </a:buClr>
              <a:buSzPts val="1400"/>
              <a:buFont typeface="Lato" panose="020F0502020204030203"/>
              <a:buChar char="○"/>
              <a:defRPr sz="1400" b="0" i="0" u="none" strike="noStrike" cap="none">
                <a:solidFill>
                  <a:schemeClr val="dk2"/>
                </a:solidFill>
                <a:latin typeface="Lato" panose="020F0502020204030203"/>
                <a:ea typeface="Lato" panose="020F0502020204030203"/>
                <a:cs typeface="Lato" panose="020F0502020204030203"/>
                <a:sym typeface="Lato" panose="020F0502020204030203"/>
              </a:defRPr>
            </a:lvl5pPr>
            <a:lvl6pPr marL="2743200" marR="0" lvl="5" indent="-317500" algn="l" rtl="0">
              <a:lnSpc>
                <a:spcPct val="115000"/>
              </a:lnSpc>
              <a:spcBef>
                <a:spcPts val="1600"/>
              </a:spcBef>
              <a:spcAft>
                <a:spcPts val="0"/>
              </a:spcAft>
              <a:buClr>
                <a:schemeClr val="dk2"/>
              </a:buClr>
              <a:buSzPts val="1400"/>
              <a:buFont typeface="Lato" panose="020F0502020204030203"/>
              <a:buChar char="■"/>
              <a:defRPr sz="1400" b="0" i="0" u="none" strike="noStrike" cap="none">
                <a:solidFill>
                  <a:schemeClr val="dk2"/>
                </a:solidFill>
                <a:latin typeface="Lato" panose="020F0502020204030203"/>
                <a:ea typeface="Lato" panose="020F0502020204030203"/>
                <a:cs typeface="Lato" panose="020F0502020204030203"/>
                <a:sym typeface="Lato" panose="020F0502020204030203"/>
              </a:defRPr>
            </a:lvl6pPr>
            <a:lvl7pPr marL="3200400" marR="0" lvl="6" indent="-317500" algn="l" rtl="0">
              <a:lnSpc>
                <a:spcPct val="115000"/>
              </a:lnSpc>
              <a:spcBef>
                <a:spcPts val="1600"/>
              </a:spcBef>
              <a:spcAft>
                <a:spcPts val="0"/>
              </a:spcAft>
              <a:buClr>
                <a:schemeClr val="dk2"/>
              </a:buClr>
              <a:buSzPts val="1400"/>
              <a:buFont typeface="Lato" panose="020F0502020204030203"/>
              <a:buChar char="●"/>
              <a:defRPr sz="1400" b="0" i="0" u="none" strike="noStrike" cap="none">
                <a:solidFill>
                  <a:schemeClr val="dk2"/>
                </a:solidFill>
                <a:latin typeface="Lato" panose="020F0502020204030203"/>
                <a:ea typeface="Lato" panose="020F0502020204030203"/>
                <a:cs typeface="Lato" panose="020F0502020204030203"/>
                <a:sym typeface="Lato" panose="020F0502020204030203"/>
              </a:defRPr>
            </a:lvl7pPr>
            <a:lvl8pPr marL="3657600" marR="0" lvl="7" indent="-317500" algn="l" rtl="0">
              <a:lnSpc>
                <a:spcPct val="115000"/>
              </a:lnSpc>
              <a:spcBef>
                <a:spcPts val="1600"/>
              </a:spcBef>
              <a:spcAft>
                <a:spcPts val="0"/>
              </a:spcAft>
              <a:buClr>
                <a:schemeClr val="dk2"/>
              </a:buClr>
              <a:buSzPts val="1400"/>
              <a:buFont typeface="Lato" panose="020F0502020204030203"/>
              <a:buChar char="○"/>
              <a:defRPr sz="1400" b="0" i="0" u="none" strike="noStrike" cap="none">
                <a:solidFill>
                  <a:schemeClr val="dk2"/>
                </a:solidFill>
                <a:latin typeface="Lato" panose="020F0502020204030203"/>
                <a:ea typeface="Lato" panose="020F0502020204030203"/>
                <a:cs typeface="Lato" panose="020F0502020204030203"/>
                <a:sym typeface="Lato" panose="020F0502020204030203"/>
              </a:defRPr>
            </a:lvl8pPr>
            <a:lvl9pPr marL="4114800" marR="0" lvl="8" indent="-317500" algn="l" rtl="0">
              <a:lnSpc>
                <a:spcPct val="115000"/>
              </a:lnSpc>
              <a:spcBef>
                <a:spcPts val="1600"/>
              </a:spcBef>
              <a:spcAft>
                <a:spcPts val="1600"/>
              </a:spcAft>
              <a:buClr>
                <a:schemeClr val="dk2"/>
              </a:buClr>
              <a:buSzPts val="1400"/>
              <a:buFont typeface="Lato" panose="020F0502020204030203"/>
              <a:buChar char="■"/>
              <a:defRPr sz="1400" b="0" i="0" u="none" strike="noStrike" cap="none">
                <a:solidFill>
                  <a:schemeClr val="dk2"/>
                </a:solidFill>
                <a:latin typeface="Lato" panose="020F0502020204030203"/>
                <a:ea typeface="Lato" panose="020F0502020204030203"/>
                <a:cs typeface="Lato" panose="020F0502020204030203"/>
                <a:sym typeface="Lato" panose="020F0502020204030203"/>
              </a:defRPr>
            </a:lvl9pPr>
          </a:lstStyle>
          <a:p/>
        </p:txBody>
      </p:sp>
      <p:sp>
        <p:nvSpPr>
          <p:cNvPr id="8" name="Google Shape;8;p15"/>
          <p:cNvSpPr txBox="1"/>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Lato" panose="020F0502020204030203"/>
                <a:ea typeface="Lato" panose="020F0502020204030203"/>
                <a:cs typeface="Lato" panose="020F0502020204030203"/>
                <a:sym typeface="Lato" panose="020F0502020204030203"/>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Lato" panose="020F0502020204030203"/>
                <a:ea typeface="Lato" panose="020F0502020204030203"/>
                <a:cs typeface="Lato" panose="020F0502020204030203"/>
                <a:sym typeface="Lato" panose="020F0502020204030203"/>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Lato" panose="020F0502020204030203"/>
                <a:ea typeface="Lato" panose="020F0502020204030203"/>
                <a:cs typeface="Lato" panose="020F0502020204030203"/>
                <a:sym typeface="Lato" panose="020F0502020204030203"/>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Lato" panose="020F0502020204030203"/>
                <a:ea typeface="Lato" panose="020F0502020204030203"/>
                <a:cs typeface="Lato" panose="020F0502020204030203"/>
                <a:sym typeface="Lato" panose="020F0502020204030203"/>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Lato" panose="020F0502020204030203"/>
                <a:ea typeface="Lato" panose="020F0502020204030203"/>
                <a:cs typeface="Lato" panose="020F0502020204030203"/>
                <a:sym typeface="Lato" panose="020F0502020204030203"/>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Lato" panose="020F0502020204030203"/>
                <a:ea typeface="Lato" panose="020F0502020204030203"/>
                <a:cs typeface="Lato" panose="020F0502020204030203"/>
                <a:sym typeface="Lato" panose="020F0502020204030203"/>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Lato" panose="020F0502020204030203"/>
                <a:ea typeface="Lato" panose="020F0502020204030203"/>
                <a:cs typeface="Lato" panose="020F0502020204030203"/>
                <a:sym typeface="Lato" panose="020F0502020204030203"/>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Lato" panose="020F0502020204030203"/>
                <a:ea typeface="Lato" panose="020F0502020204030203"/>
                <a:cs typeface="Lato" panose="020F0502020204030203"/>
                <a:sym typeface="Lato" panose="020F0502020204030203"/>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tags" Target="../tags/tag1.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4.xml"/><Relationship Id="rId2" Type="http://schemas.openxmlformats.org/officeDocument/2006/relationships/image" Target="../media/image3.png"/><Relationship Id="rId1" Type="http://schemas.openxmlformats.org/officeDocument/2006/relationships/tags" Target="../tags/tag2.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tags" Target="../tags/tag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71" name="Shape 71"/>
        <p:cNvGrpSpPr/>
        <p:nvPr/>
      </p:nvGrpSpPr>
      <p:grpSpPr>
        <a:xfrm>
          <a:off x="0" y="0"/>
          <a:ext cx="0" cy="0"/>
          <a:chOff x="0" y="0"/>
          <a:chExt cx="0" cy="0"/>
        </a:xfrm>
      </p:grpSpPr>
      <p:sp>
        <p:nvSpPr>
          <p:cNvPr id="72" name="Google Shape;72;p1"/>
          <p:cNvSpPr txBox="1"/>
          <p:nvPr>
            <p:ph type="ctrTitle"/>
          </p:nvPr>
        </p:nvSpPr>
        <p:spPr>
          <a:xfrm>
            <a:off x="2371725" y="630225"/>
            <a:ext cx="6331500" cy="2999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4800"/>
              <a:buNone/>
            </a:pPr>
            <a:br>
              <a:rPr lang="en-GB" sz="4400"/>
            </a:br>
            <a:r>
              <a:rPr lang="en-GB" sz="4400"/>
              <a:t>Linear Regression using Normal Equation</a:t>
            </a:r>
            <a:endParaRPr lang="en-GB" sz="4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39" name="Shape 139"/>
        <p:cNvGrpSpPr/>
        <p:nvPr/>
      </p:nvGrpSpPr>
      <p:grpSpPr>
        <a:xfrm>
          <a:off x="0" y="0"/>
          <a:ext cx="0" cy="0"/>
          <a:chOff x="0" y="0"/>
          <a:chExt cx="0" cy="0"/>
        </a:xfrm>
      </p:grpSpPr>
      <p:sp>
        <p:nvSpPr>
          <p:cNvPr id="140" name="Google Shape;140;p12"/>
          <p:cNvSpPr txBox="1"/>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GB"/>
              <a:t>Implementation</a:t>
            </a:r>
            <a:endParaRPr lang="en-GB"/>
          </a:p>
        </p:txBody>
      </p:sp>
      <p:pic>
        <p:nvPicPr>
          <p:cNvPr id="1" name="图片 0"/>
          <p:cNvPicPr>
            <a:picLocks noChangeAspect="1"/>
          </p:cNvPicPr>
          <p:nvPr>
            <p:custDataLst>
              <p:tags r:id="rId1"/>
            </p:custDataLst>
          </p:nvPr>
        </p:nvPicPr>
        <p:blipFill>
          <a:blip r:embed="rId2"/>
          <a:stretch>
            <a:fillRect/>
          </a:stretch>
        </p:blipFill>
        <p:spPr>
          <a:xfrm>
            <a:off x="2473960" y="1163955"/>
            <a:ext cx="6018530" cy="340868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39" name="Shape 139"/>
        <p:cNvGrpSpPr/>
        <p:nvPr/>
      </p:nvGrpSpPr>
      <p:grpSpPr>
        <a:xfrm>
          <a:off x="0" y="0"/>
          <a:ext cx="0" cy="0"/>
          <a:chOff x="0" y="0"/>
          <a:chExt cx="0" cy="0"/>
        </a:xfrm>
      </p:grpSpPr>
      <p:sp>
        <p:nvSpPr>
          <p:cNvPr id="140" name="Google Shape;140;p12"/>
          <p:cNvSpPr txBox="1"/>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GB"/>
              <a:t>Implementation</a:t>
            </a:r>
            <a:endParaRPr lang="en-GB"/>
          </a:p>
        </p:txBody>
      </p:sp>
      <p:pic>
        <p:nvPicPr>
          <p:cNvPr id="2" name="图片 1"/>
          <p:cNvPicPr>
            <a:picLocks noChangeAspect="1"/>
          </p:cNvPicPr>
          <p:nvPr>
            <p:custDataLst>
              <p:tags r:id="rId1"/>
            </p:custDataLst>
          </p:nvPr>
        </p:nvPicPr>
        <p:blipFill>
          <a:blip r:embed="rId2"/>
          <a:stretch>
            <a:fillRect/>
          </a:stretch>
        </p:blipFill>
        <p:spPr>
          <a:xfrm>
            <a:off x="2103755" y="1116965"/>
            <a:ext cx="5969000" cy="402653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39" name="Shape 139"/>
        <p:cNvGrpSpPr/>
        <p:nvPr/>
      </p:nvGrpSpPr>
      <p:grpSpPr>
        <a:xfrm>
          <a:off x="0" y="0"/>
          <a:ext cx="0" cy="0"/>
          <a:chOff x="0" y="0"/>
          <a:chExt cx="0" cy="0"/>
        </a:xfrm>
      </p:grpSpPr>
      <p:sp>
        <p:nvSpPr>
          <p:cNvPr id="140" name="Google Shape;140;p12"/>
          <p:cNvSpPr txBox="1"/>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GB"/>
              <a:t>Implementation</a:t>
            </a:r>
            <a:endParaRPr lang="en-GB"/>
          </a:p>
        </p:txBody>
      </p:sp>
      <p:pic>
        <p:nvPicPr>
          <p:cNvPr id="1" name="图片 0"/>
          <p:cNvPicPr>
            <a:picLocks noChangeAspect="1"/>
          </p:cNvPicPr>
          <p:nvPr>
            <p:custDataLst>
              <p:tags r:id="rId1"/>
            </p:custDataLst>
          </p:nvPr>
        </p:nvPicPr>
        <p:blipFill>
          <a:blip r:embed="rId2"/>
          <a:stretch>
            <a:fillRect/>
          </a:stretch>
        </p:blipFill>
        <p:spPr>
          <a:xfrm>
            <a:off x="1877060" y="1144905"/>
            <a:ext cx="5971540" cy="586676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51" name="Shape 151"/>
        <p:cNvGrpSpPr/>
        <p:nvPr/>
      </p:nvGrpSpPr>
      <p:grpSpPr>
        <a:xfrm>
          <a:off x="0" y="0"/>
          <a:ext cx="0" cy="0"/>
          <a:chOff x="0" y="0"/>
          <a:chExt cx="0" cy="0"/>
        </a:xfrm>
      </p:grpSpPr>
      <p:sp>
        <p:nvSpPr>
          <p:cNvPr id="152" name="Google Shape;152;p14"/>
          <p:cNvSpPr txBox="1"/>
          <p:nvPr/>
        </p:nvSpPr>
        <p:spPr>
          <a:xfrm>
            <a:off x="432550" y="564175"/>
            <a:ext cx="8171400" cy="1212215"/>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panose="020B0604020202020204"/>
              <a:buNone/>
            </a:pPr>
            <a:r>
              <a:rPr lang="en-GB" sz="2500" b="0" i="0" u="none" strike="noStrike" cap="none">
                <a:solidFill>
                  <a:srgbClr val="FFFFFF"/>
                </a:solidFill>
                <a:latin typeface="Lato" panose="020F0502020204030203"/>
                <a:ea typeface="Lato" panose="020F0502020204030203"/>
                <a:cs typeface="Lato" panose="020F0502020204030203"/>
                <a:sym typeface="Lato" panose="020F0502020204030203"/>
              </a:rPr>
              <a:t>References</a:t>
            </a:r>
            <a:endParaRPr sz="2500" b="0" i="0" u="none" strike="noStrike" cap="none">
              <a:solidFill>
                <a:srgbClr val="FFFFFF"/>
              </a:solidFill>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FFFFFF"/>
              </a:solidFill>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Clr>
                <a:srgbClr val="000000"/>
              </a:buClr>
              <a:buSzPts val="1400"/>
              <a:buFont typeface="Arial" panose="020B0604020202020204"/>
              <a:buNone/>
            </a:pPr>
            <a:r>
              <a:rPr lang="en-GB" sz="1400" b="0" i="0" u="none" strike="noStrike" cap="none">
                <a:solidFill>
                  <a:srgbClr val="FFFFFF"/>
                </a:solidFill>
                <a:latin typeface="Lato" panose="020F0502020204030203"/>
                <a:ea typeface="Lato" panose="020F0502020204030203"/>
                <a:cs typeface="Lato" panose="020F0502020204030203"/>
                <a:sym typeface="Lato" panose="020F0502020204030203"/>
              </a:rPr>
              <a:t>https://hc.labnet.sfbu.edu/~henry/sfbu/course/hands_on_ml_with_schikit_2nd/train_model/slide/Linear_Regression.html</a:t>
            </a:r>
            <a:endParaRPr lang="en-GB" sz="14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76" name="Shape 76"/>
        <p:cNvGrpSpPr/>
        <p:nvPr/>
      </p:nvGrpSpPr>
      <p:grpSpPr>
        <a:xfrm>
          <a:off x="0" y="0"/>
          <a:ext cx="0" cy="0"/>
          <a:chOff x="0" y="0"/>
          <a:chExt cx="0" cy="0"/>
        </a:xfrm>
      </p:grpSpPr>
      <p:sp>
        <p:nvSpPr>
          <p:cNvPr id="77" name="Google Shape;77;p2"/>
          <p:cNvSpPr txBox="1"/>
          <p:nvPr>
            <p:ph type="title"/>
          </p:nvPr>
        </p:nvSpPr>
        <p:spPr>
          <a:xfrm>
            <a:off x="265500" y="1912650"/>
            <a:ext cx="4045200" cy="1318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GB"/>
              <a:t>Overview</a:t>
            </a:r>
            <a:endParaRPr lang="en-GB"/>
          </a:p>
        </p:txBody>
      </p:sp>
      <p:sp>
        <p:nvSpPr>
          <p:cNvPr id="78" name="Google Shape;78;p2"/>
          <p:cNvSpPr txBox="1"/>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SzPts val="1800"/>
              <a:buNone/>
            </a:pPr>
            <a:endParaRPr b="1"/>
          </a:p>
          <a:p>
            <a:pPr marL="457200" lvl="0" indent="-323850" algn="l" rtl="0">
              <a:lnSpc>
                <a:spcPct val="115000"/>
              </a:lnSpc>
              <a:spcBef>
                <a:spcPts val="0"/>
              </a:spcBef>
              <a:spcAft>
                <a:spcPts val="0"/>
              </a:spcAft>
              <a:buSzPts val="1500"/>
              <a:buChar char="●"/>
            </a:pPr>
            <a:r>
              <a:rPr lang="en-GB" sz="1500"/>
              <a:t>Introduction</a:t>
            </a:r>
            <a:endParaRPr sz="1500"/>
          </a:p>
          <a:p>
            <a:pPr marL="457200" lvl="0" indent="-323850" algn="l" rtl="0">
              <a:lnSpc>
                <a:spcPct val="115000"/>
              </a:lnSpc>
              <a:spcBef>
                <a:spcPts val="0"/>
              </a:spcBef>
              <a:spcAft>
                <a:spcPts val="0"/>
              </a:spcAft>
              <a:buSzPts val="1500"/>
              <a:buChar char="●"/>
            </a:pPr>
            <a:r>
              <a:rPr lang="en-US" sz="1500"/>
              <a:t>Steps</a:t>
            </a:r>
            <a:endParaRPr lang="en-US" sz="1500"/>
          </a:p>
          <a:p>
            <a:pPr marL="457200" lvl="0" indent="-323850" algn="l" rtl="0">
              <a:lnSpc>
                <a:spcPct val="115000"/>
              </a:lnSpc>
              <a:spcBef>
                <a:spcPts val="0"/>
              </a:spcBef>
              <a:spcAft>
                <a:spcPts val="0"/>
              </a:spcAft>
              <a:buSzPts val="1500"/>
              <a:buChar char="●"/>
            </a:pPr>
            <a:r>
              <a:rPr lang="en-GB" sz="1500"/>
              <a:t>Implementation</a:t>
            </a:r>
            <a:endParaRPr sz="1500"/>
          </a:p>
          <a:p>
            <a:pPr marL="457200" lvl="0" indent="-323850" algn="l" rtl="0">
              <a:lnSpc>
                <a:spcPct val="115000"/>
              </a:lnSpc>
              <a:spcBef>
                <a:spcPts val="0"/>
              </a:spcBef>
              <a:spcAft>
                <a:spcPts val="1600"/>
              </a:spcAft>
              <a:buSzPts val="1500"/>
              <a:buChar char="●"/>
            </a:pPr>
            <a:r>
              <a:rPr lang="en-GB" sz="1500"/>
              <a:t>References</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82" name="Shape 82"/>
        <p:cNvGrpSpPr/>
        <p:nvPr/>
      </p:nvGrpSpPr>
      <p:grpSpPr>
        <a:xfrm>
          <a:off x="0" y="0"/>
          <a:ext cx="0" cy="0"/>
          <a:chOff x="0" y="0"/>
          <a:chExt cx="0" cy="0"/>
        </a:xfrm>
      </p:grpSpPr>
      <p:sp>
        <p:nvSpPr>
          <p:cNvPr id="83" name="Google Shape;83;p3"/>
          <p:cNvSpPr txBox="1"/>
          <p:nvPr>
            <p:ph type="title"/>
          </p:nvPr>
        </p:nvSpPr>
        <p:spPr>
          <a:xfrm>
            <a:off x="406425" y="1806825"/>
            <a:ext cx="8296800" cy="15420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800"/>
              <a:buNone/>
            </a:pPr>
            <a:r>
              <a:rPr lang="en-GB"/>
              <a:t>Introduction</a:t>
            </a:r>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87" name="Shape 87"/>
        <p:cNvGrpSpPr/>
        <p:nvPr/>
      </p:nvGrpSpPr>
      <p:grpSpPr>
        <a:xfrm>
          <a:off x="0" y="0"/>
          <a:ext cx="0" cy="0"/>
          <a:chOff x="0" y="0"/>
          <a:chExt cx="0" cy="0"/>
        </a:xfrm>
      </p:grpSpPr>
      <p:sp>
        <p:nvSpPr>
          <p:cNvPr id="88" name="Google Shape;88;p4"/>
          <p:cNvSpPr txBox="1"/>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GB"/>
              <a:t>Introduction</a:t>
            </a:r>
            <a:endParaRPr lang="en-GB"/>
          </a:p>
        </p:txBody>
      </p:sp>
      <p:pic>
        <p:nvPicPr>
          <p:cNvPr id="2" name="图片 1" descr="屏幕截图_20230201_134335"/>
          <p:cNvPicPr>
            <a:picLocks noChangeAspect="1"/>
          </p:cNvPicPr>
          <p:nvPr/>
        </p:nvPicPr>
        <p:blipFill>
          <a:blip r:embed="rId1"/>
          <a:srcRect t="8883"/>
          <a:stretch>
            <a:fillRect/>
          </a:stretch>
        </p:blipFill>
        <p:spPr>
          <a:xfrm>
            <a:off x="2436495" y="1345565"/>
            <a:ext cx="4491355" cy="317563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87" name="Shape 87"/>
        <p:cNvGrpSpPr/>
        <p:nvPr/>
      </p:nvGrpSpPr>
      <p:grpSpPr>
        <a:xfrm>
          <a:off x="0" y="0"/>
          <a:ext cx="0" cy="0"/>
          <a:chOff x="0" y="0"/>
          <a:chExt cx="0" cy="0"/>
        </a:xfrm>
      </p:grpSpPr>
      <p:sp>
        <p:nvSpPr>
          <p:cNvPr id="88" name="Google Shape;88;p4"/>
          <p:cNvSpPr txBox="1"/>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GB"/>
              <a:t>Introduction</a:t>
            </a:r>
            <a:endParaRPr lang="en-GB"/>
          </a:p>
        </p:txBody>
      </p:sp>
      <p:sp>
        <p:nvSpPr>
          <p:cNvPr id="89" name="Google Shape;89;p4"/>
          <p:cNvSpPr txBox="1"/>
          <p:nvPr>
            <p:ph type="body" idx="2"/>
          </p:nvPr>
        </p:nvSpPr>
        <p:spPr>
          <a:xfrm>
            <a:off x="2224405" y="1211580"/>
            <a:ext cx="5843905" cy="300228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2"/>
              </a:buClr>
              <a:buSzPts val="1100"/>
              <a:buNone/>
            </a:pPr>
            <a:r>
              <a:rPr lang="en-GB" sz="2100" b="1">
                <a:solidFill>
                  <a:schemeClr val="dk1"/>
                </a:solidFill>
              </a:rPr>
              <a:t>M</a:t>
            </a:r>
            <a:r>
              <a:rPr lang="en-US" altLang="en-GB" sz="2100" b="1">
                <a:solidFill>
                  <a:schemeClr val="dk1"/>
                </a:solidFill>
              </a:rPr>
              <a:t>eaning</a:t>
            </a:r>
            <a:endParaRPr sz="2100" b="1">
              <a:solidFill>
                <a:schemeClr val="dk1"/>
              </a:solidFill>
            </a:endParaRPr>
          </a:p>
          <a:p>
            <a:pPr marL="457200" lvl="0" indent="-330200" algn="l" rtl="0">
              <a:lnSpc>
                <a:spcPct val="115000"/>
              </a:lnSpc>
              <a:spcBef>
                <a:spcPts val="1600"/>
              </a:spcBef>
              <a:spcAft>
                <a:spcPts val="1200"/>
              </a:spcAft>
              <a:buSzPts val="1600"/>
              <a:buChar char="●"/>
            </a:pPr>
            <a:r>
              <a:rPr lang="en-GB" sz="1600"/>
              <a:t>The linear regression using normal equation is a method for solving a linear regression problem. It involves finding the line of best fit for a set of data points, where the line is defined by an equation of the form y = mx + b. The "normal equation" is a mathematical formula used to find the line that best fits the data. The equation is solved using matrix algebra, which provides an efficient and accurate solution. </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01" name="Shape 101"/>
        <p:cNvGrpSpPr/>
        <p:nvPr/>
      </p:nvGrpSpPr>
      <p:grpSpPr>
        <a:xfrm>
          <a:off x="0" y="0"/>
          <a:ext cx="0" cy="0"/>
          <a:chOff x="0" y="0"/>
          <a:chExt cx="0" cy="0"/>
        </a:xfrm>
      </p:grpSpPr>
      <p:sp>
        <p:nvSpPr>
          <p:cNvPr id="102" name="Google Shape;102;p6"/>
          <p:cNvSpPr txBox="1"/>
          <p:nvPr>
            <p:ph type="title"/>
          </p:nvPr>
        </p:nvSpPr>
        <p:spPr>
          <a:xfrm>
            <a:off x="406425" y="1806825"/>
            <a:ext cx="8296800" cy="15420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800"/>
              <a:buNone/>
            </a:pPr>
            <a:r>
              <a:rPr lang="en-US" altLang="en-GB"/>
              <a:t>Steps</a:t>
            </a:r>
            <a:endParaRPr lang="en-US" alt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06" name="Shape 106"/>
        <p:cNvGrpSpPr/>
        <p:nvPr/>
      </p:nvGrpSpPr>
      <p:grpSpPr>
        <a:xfrm>
          <a:off x="0" y="0"/>
          <a:ext cx="0" cy="0"/>
          <a:chOff x="0" y="0"/>
          <a:chExt cx="0" cy="0"/>
        </a:xfrm>
      </p:grpSpPr>
      <p:sp>
        <p:nvSpPr>
          <p:cNvPr id="107" name="Google Shape;107;p7"/>
          <p:cNvSpPr txBox="1"/>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altLang="en-GB"/>
              <a:t>Steps</a:t>
            </a:r>
            <a:endParaRPr lang="en-US" altLang="en-GB"/>
          </a:p>
        </p:txBody>
      </p:sp>
      <p:sp>
        <p:nvSpPr>
          <p:cNvPr id="1" name="文本框 0"/>
          <p:cNvSpPr txBox="1"/>
          <p:nvPr/>
        </p:nvSpPr>
        <p:spPr>
          <a:xfrm>
            <a:off x="2388870" y="1342390"/>
            <a:ext cx="6376670" cy="3538220"/>
          </a:xfrm>
          <a:prstGeom prst="rect">
            <a:avLst/>
          </a:prstGeom>
          <a:noFill/>
        </p:spPr>
        <p:txBody>
          <a:bodyPr wrap="square" rtlCol="0">
            <a:spAutoFit/>
          </a:bodyPr>
          <a:p>
            <a:r>
              <a:rPr lang="zh-CN" altLang="en-US"/>
              <a:t>Prepare the data: Organize the data in a matrix form with the independent variable as the first column and the dependent variable as the second column.</a:t>
            </a:r>
            <a:endParaRPr lang="zh-CN" altLang="en-US"/>
          </a:p>
          <a:p>
            <a:endParaRPr lang="zh-CN" altLang="en-US"/>
          </a:p>
          <a:p>
            <a:r>
              <a:rPr lang="zh-CN" altLang="en-US"/>
              <a:t>Calculate the design matrix X: The design matrix is a matrix that contains all the independent variables in the data.</a:t>
            </a:r>
            <a:endParaRPr lang="zh-CN" altLang="en-US"/>
          </a:p>
          <a:p>
            <a:endParaRPr lang="zh-CN" altLang="en-US"/>
          </a:p>
          <a:p>
            <a:r>
              <a:rPr lang="zh-CN" altLang="en-US"/>
              <a:t>Calculate the transpose of X: Transpose the design matrix X to get X transpose (X^T).</a:t>
            </a:r>
            <a:endParaRPr lang="zh-CN" altLang="en-US"/>
          </a:p>
          <a:p>
            <a:endParaRPr lang="zh-CN" altLang="en-US"/>
          </a:p>
          <a:p>
            <a:r>
              <a:rPr lang="zh-CN" altLang="en-US"/>
              <a:t>Multiply X transpose with X: Multiply X transpose with X to get (X^T)X.</a:t>
            </a:r>
            <a:endParaRPr lang="zh-CN" altLang="en-US"/>
          </a:p>
          <a:p>
            <a:endParaRPr lang="zh-CN" altLang="en-US"/>
          </a:p>
          <a:p>
            <a:r>
              <a:rPr lang="zh-CN" altLang="en-US"/>
              <a:t>Invert (X^T)X: Calculate the inverse of (X^T)X to get [(X^T)X]^-1.</a:t>
            </a:r>
            <a:endParaRPr lang="zh-CN" altLang="en-US"/>
          </a:p>
          <a:p>
            <a:endParaRPr lang="zh-CN" altLang="en-US"/>
          </a:p>
          <a:p>
            <a:r>
              <a:rPr lang="zh-CN" altLang="en-US"/>
              <a:t>Multiply [(X^T)X]^-1 with X transpose: Multiply [(X^T)X]^-1 with X transpose to get [(X^T)X]^-1(X^T).</a:t>
            </a:r>
            <a:endParaRPr lang="zh-CN" altLang="en-US"/>
          </a:p>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06" name="Shape 106"/>
        <p:cNvGrpSpPr/>
        <p:nvPr/>
      </p:nvGrpSpPr>
      <p:grpSpPr>
        <a:xfrm>
          <a:off x="0" y="0"/>
          <a:ext cx="0" cy="0"/>
          <a:chOff x="0" y="0"/>
          <a:chExt cx="0" cy="0"/>
        </a:xfrm>
      </p:grpSpPr>
      <p:sp>
        <p:nvSpPr>
          <p:cNvPr id="107" name="Google Shape;107;p7"/>
          <p:cNvSpPr txBox="1"/>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altLang="en-GB"/>
              <a:t>Steps</a:t>
            </a:r>
            <a:endParaRPr lang="en-US" altLang="en-GB"/>
          </a:p>
        </p:txBody>
      </p:sp>
      <p:sp>
        <p:nvSpPr>
          <p:cNvPr id="1" name="文本框 0"/>
          <p:cNvSpPr txBox="1"/>
          <p:nvPr/>
        </p:nvSpPr>
        <p:spPr>
          <a:xfrm>
            <a:off x="2388870" y="1342390"/>
            <a:ext cx="6376670" cy="2245360"/>
          </a:xfrm>
          <a:prstGeom prst="rect">
            <a:avLst/>
          </a:prstGeom>
          <a:noFill/>
        </p:spPr>
        <p:txBody>
          <a:bodyPr wrap="square" rtlCol="0">
            <a:spAutoFit/>
          </a:bodyPr>
          <a:p>
            <a:endParaRPr lang="zh-CN" altLang="en-US"/>
          </a:p>
          <a:p>
            <a:r>
              <a:rPr lang="zh-CN" altLang="en-US"/>
              <a:t>Multiply [(X^T)X]^-1(X^T) with y: Multiply [(X^T)X]^-1(X^T) with the dependent variable y to get the coefficients of the linear regression equation.</a:t>
            </a:r>
            <a:endParaRPr lang="zh-CN" altLang="en-US"/>
          </a:p>
          <a:p>
            <a:endParaRPr lang="zh-CN" altLang="en-US"/>
          </a:p>
          <a:p>
            <a:r>
              <a:rPr lang="zh-CN" altLang="en-US"/>
              <a:t>Write the linear regression equation: Use the coefficients obtained in step 7 to write the linear regression equation in the form y = mx + b.</a:t>
            </a:r>
            <a:endParaRPr lang="zh-CN" altLang="en-US"/>
          </a:p>
          <a:p>
            <a:endParaRPr lang="zh-CN" altLang="en-US"/>
          </a:p>
          <a:p>
            <a:r>
              <a:rPr lang="zh-CN" altLang="en-US"/>
              <a:t>These are the basic steps to solve linear regression using the normal equation. By following these steps, you can find the line of best fit for your data and use it to make predictions.</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34" name="Shape 134"/>
        <p:cNvGrpSpPr/>
        <p:nvPr/>
      </p:nvGrpSpPr>
      <p:grpSpPr>
        <a:xfrm>
          <a:off x="0" y="0"/>
          <a:ext cx="0" cy="0"/>
          <a:chOff x="0" y="0"/>
          <a:chExt cx="0" cy="0"/>
        </a:xfrm>
      </p:grpSpPr>
      <p:sp>
        <p:nvSpPr>
          <p:cNvPr id="135" name="Google Shape;135;p11"/>
          <p:cNvSpPr txBox="1"/>
          <p:nvPr>
            <p:ph type="title"/>
          </p:nvPr>
        </p:nvSpPr>
        <p:spPr>
          <a:xfrm>
            <a:off x="406425" y="1806825"/>
            <a:ext cx="8296800" cy="15420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800"/>
              <a:buNone/>
            </a:pPr>
            <a:r>
              <a:rPr lang="en-GB"/>
              <a:t>Implementation</a:t>
            </a:r>
            <a:endParaRPr lang="en-GB"/>
          </a:p>
        </p:txBody>
      </p:sp>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 name="KSO_WM_UNIT_PLACING_PICTURE_USER_VIEWPORT" val="{&quot;height&quot;:9113,&quot;width&quot;:13508}"/>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PP_MARK_KEY" val="ba23dff9-b965-4a9b-af31-6a05d5478ee9"/>
  <p:tag name="COMMONDATA" val="eyJoZGlkIjoiNmU4OWUyNTc5ZmQxYWNjOWJlMDc5ZjljNGI3MGRlMWIifQ=="/>
</p:tagLst>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1815</Words>
  <Application>WPS 演示</Application>
  <PresentationFormat/>
  <Paragraphs>55</Paragraphs>
  <Slides>13</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13</vt:i4>
      </vt:variant>
    </vt:vector>
  </HeadingPairs>
  <TitlesOfParts>
    <vt:vector size="22" baseType="lpstr">
      <vt:lpstr>Arial</vt:lpstr>
      <vt:lpstr>宋体</vt:lpstr>
      <vt:lpstr>Wingdings</vt:lpstr>
      <vt:lpstr>Arial</vt:lpstr>
      <vt:lpstr>Raleway</vt:lpstr>
      <vt:lpstr>Lato</vt:lpstr>
      <vt:lpstr>微软雅黑</vt:lpstr>
      <vt:lpstr>Arial Unicode MS</vt:lpstr>
      <vt:lpstr>Swiss</vt:lpstr>
      <vt:lpstr>Use Depth-First Traversal Algorithm Finding the Shortest Path in a Maze</vt:lpstr>
      <vt:lpstr>Overview</vt:lpstr>
      <vt:lpstr>Introduction</vt:lpstr>
      <vt:lpstr>Introduction 1.1</vt:lpstr>
      <vt:lpstr>Introduction</vt:lpstr>
      <vt:lpstr>Design</vt:lpstr>
      <vt:lpstr>Steps</vt:lpstr>
      <vt:lpstr>Steps</vt:lpstr>
      <vt:lpstr>Implementation</vt:lpstr>
      <vt:lpstr>Implementation</vt:lpstr>
      <vt:lpstr>Implementation</vt:lpstr>
      <vt:lpstr>Implementation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Regression using Normal Equation</dc:title>
  <dc:creator/>
  <cp:lastModifiedBy>沈水莲</cp:lastModifiedBy>
  <cp:revision>9</cp:revision>
  <dcterms:created xsi:type="dcterms:W3CDTF">2023-02-01T21:27:33Z</dcterms:created>
  <dcterms:modified xsi:type="dcterms:W3CDTF">2023-02-01T21:44:42Z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2052-11.1.0.13703</vt:lpwstr>
  </property>
  <property fmtid="{D5CDD505-2E9C-101B-9397-08002B2CF9AE}" pid="3" name="ICV">
    <vt:lpwstr>5FA513E2F3174A9797DB6BBC814F651F</vt:lpwstr>
  </property>
</Properties>
</file>