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3" r:id="rId2"/>
    <p:sldId id="261" r:id="rId3"/>
    <p:sldId id="265" r:id="rId4"/>
    <p:sldId id="264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46" d="100"/>
          <a:sy n="146" d="100"/>
        </p:scale>
        <p:origin x="63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Walcher" userId="11cefa1e-5e74-46ea-977a-f9a87c749b60" providerId="ADAL" clId="{C8656E32-E969-4E07-8294-EFB4652537E7}"/>
    <pc:docChg chg="modSld">
      <pc:chgData name="Christian Walcher" userId="11cefa1e-5e74-46ea-977a-f9a87c749b60" providerId="ADAL" clId="{C8656E32-E969-4E07-8294-EFB4652537E7}" dt="2023-12-27T18:37:32.366" v="2" actId="14734"/>
      <pc:docMkLst>
        <pc:docMk/>
      </pc:docMkLst>
      <pc:sldChg chg="modSp mod">
        <pc:chgData name="Christian Walcher" userId="11cefa1e-5e74-46ea-977a-f9a87c749b60" providerId="ADAL" clId="{C8656E32-E969-4E07-8294-EFB4652537E7}" dt="2023-12-27T18:37:32.366" v="2" actId="14734"/>
        <pc:sldMkLst>
          <pc:docMk/>
          <pc:sldMk cId="1997272520" sldId="265"/>
        </pc:sldMkLst>
        <pc:graphicFrameChg chg="modGraphic">
          <ac:chgData name="Christian Walcher" userId="11cefa1e-5e74-46ea-977a-f9a87c749b60" providerId="ADAL" clId="{C8656E32-E969-4E07-8294-EFB4652537E7}" dt="2023-12-27T18:37:32.366" v="2" actId="14734"/>
          <ac:graphicFrameMkLst>
            <pc:docMk/>
            <pc:sldMk cId="1997272520" sldId="265"/>
            <ac:graphicFrameMk id="2" creationId="{2240AD3A-6CFE-E665-3D14-62258AE14752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27.12.2023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US" dirty="0" err="1"/>
              <a:t>Einleitung</a:t>
            </a:r>
            <a:r>
              <a:rPr lang="en-US" dirty="0"/>
              <a:t> und </a:t>
            </a:r>
            <a:r>
              <a:rPr lang="en-US" dirty="0" err="1"/>
              <a:t>Ziele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Softwarearchitekuren</a:t>
            </a:r>
            <a:r>
              <a:rPr lang="en-US" dirty="0"/>
              <a:t> / Gruppe 5</a:t>
            </a:r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</a:t>
            </a:r>
            <a:r>
              <a:rPr lang="en-US" dirty="0" err="1"/>
              <a:t>Übersicht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259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i="1" dirty="0"/>
              <a:t>Die </a:t>
            </a:r>
            <a:r>
              <a:rPr lang="en-US" sz="1400" i="1" dirty="0" err="1"/>
              <a:t>RideShare</a:t>
            </a:r>
            <a:r>
              <a:rPr lang="en-US" sz="1400" i="1" dirty="0"/>
              <a:t> App </a:t>
            </a:r>
            <a:r>
              <a:rPr lang="en-US" sz="1400" i="1" dirty="0" err="1"/>
              <a:t>ermöglicht</a:t>
            </a:r>
            <a:r>
              <a:rPr lang="en-US" sz="1400" i="1" dirty="0"/>
              <a:t> </a:t>
            </a:r>
            <a:r>
              <a:rPr lang="en-US" sz="1400" i="1" dirty="0" err="1"/>
              <a:t>kurzfristige</a:t>
            </a:r>
            <a:r>
              <a:rPr lang="en-US" sz="1400" i="1" dirty="0"/>
              <a:t> und </a:t>
            </a:r>
            <a:r>
              <a:rPr lang="en-US" sz="1400" i="1" dirty="0" err="1"/>
              <a:t>kostengünstige</a:t>
            </a:r>
            <a:r>
              <a:rPr lang="en-US" sz="1400" i="1" dirty="0"/>
              <a:t> </a:t>
            </a:r>
            <a:r>
              <a:rPr lang="en-US" sz="1400" i="1" dirty="0" err="1"/>
              <a:t>Fahrgemeinschaften</a:t>
            </a:r>
            <a:r>
              <a:rPr lang="en-US" sz="1400" i="1" dirty="0"/>
              <a:t> </a:t>
            </a:r>
            <a:r>
              <a:rPr lang="en-US" sz="1400" i="1" dirty="0" err="1"/>
              <a:t>zu</a:t>
            </a:r>
            <a:r>
              <a:rPr lang="en-US" sz="1400" i="1" dirty="0"/>
              <a:t> </a:t>
            </a:r>
            <a:r>
              <a:rPr lang="en-US" sz="1400" i="1" dirty="0" err="1"/>
              <a:t>bilden</a:t>
            </a:r>
            <a:r>
              <a:rPr lang="en-US" sz="1400" i="1" dirty="0"/>
              <a:t>.</a:t>
            </a:r>
            <a:br>
              <a:rPr lang="en-US" sz="1400" i="1" dirty="0"/>
            </a:br>
            <a:br>
              <a:rPr lang="en-US" sz="1400" i="1" dirty="0"/>
            </a:br>
            <a:r>
              <a:rPr lang="en-US" sz="1600" dirty="0"/>
              <a:t>Die </a:t>
            </a:r>
            <a:r>
              <a:rPr lang="en-US" sz="1600" dirty="0" err="1"/>
              <a:t>Hauptzwecke</a:t>
            </a:r>
            <a:r>
              <a:rPr lang="en-US" sz="1600" dirty="0"/>
              <a:t> der </a:t>
            </a:r>
            <a:r>
              <a:rPr lang="en-US" sz="1600" dirty="0" err="1"/>
              <a:t>Applikation</a:t>
            </a:r>
            <a:r>
              <a:rPr lang="en-US" sz="1600" dirty="0"/>
              <a:t> </a:t>
            </a:r>
            <a:r>
              <a:rPr lang="en-US" sz="1600" dirty="0" err="1"/>
              <a:t>sind</a:t>
            </a:r>
            <a:endParaRPr lang="en-US" sz="1600" dirty="0"/>
          </a:p>
          <a:p>
            <a:r>
              <a:rPr lang="en-US" sz="1600" dirty="0" err="1"/>
              <a:t>Einfacher</a:t>
            </a:r>
            <a:r>
              <a:rPr lang="en-US" sz="1600" dirty="0"/>
              <a:t> und </a:t>
            </a:r>
            <a:r>
              <a:rPr lang="en-US" sz="1600" dirty="0" err="1"/>
              <a:t>unkomplizierter</a:t>
            </a:r>
            <a:r>
              <a:rPr lang="en-US" sz="1600" dirty="0"/>
              <a:t> Transport</a:t>
            </a:r>
          </a:p>
          <a:p>
            <a:r>
              <a:rPr lang="en-US" sz="1600" dirty="0" err="1"/>
              <a:t>Kostengünstiger</a:t>
            </a:r>
            <a:r>
              <a:rPr lang="en-US" sz="1600" dirty="0"/>
              <a:t> </a:t>
            </a:r>
            <a:r>
              <a:rPr lang="en-US" sz="1600" dirty="0" err="1"/>
              <a:t>als</a:t>
            </a:r>
            <a:r>
              <a:rPr lang="en-US" sz="1600" dirty="0"/>
              <a:t> </a:t>
            </a:r>
            <a:r>
              <a:rPr lang="en-US" sz="1600" dirty="0" err="1"/>
              <a:t>Marktkonkurenz</a:t>
            </a:r>
            <a:endParaRPr lang="en-US" sz="1600" dirty="0"/>
          </a:p>
          <a:p>
            <a:r>
              <a:rPr lang="en-US" sz="1600" dirty="0" err="1"/>
              <a:t>Emissionseinsparung</a:t>
            </a:r>
            <a:r>
              <a:rPr lang="en-US" sz="1600" dirty="0"/>
              <a:t> </a:t>
            </a:r>
            <a:r>
              <a:rPr lang="en-US" sz="1600" dirty="0" err="1"/>
              <a:t>durch</a:t>
            </a:r>
            <a:r>
              <a:rPr lang="en-US" sz="1600" dirty="0"/>
              <a:t> </a:t>
            </a:r>
            <a:r>
              <a:rPr lang="en-US" sz="1600" dirty="0" err="1"/>
              <a:t>Fahrgemeinschaften</a:t>
            </a:r>
            <a:endParaRPr lang="en-US" sz="1600" dirty="0"/>
          </a:p>
          <a:p>
            <a:r>
              <a:rPr lang="en-US" sz="1600" dirty="0" err="1"/>
              <a:t>Echtzeitüberweisungen</a:t>
            </a:r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 err="1"/>
              <a:t>Softwarearchitekturen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Stakeholder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 err="1"/>
              <a:t>Softwarearchitekturen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40AD3A-6CFE-E665-3D14-62258AE14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929124"/>
              </p:ext>
            </p:extLst>
          </p:nvPr>
        </p:nvGraphicFramePr>
        <p:xfrm>
          <a:off x="261257" y="607500"/>
          <a:ext cx="8694061" cy="2883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520">
                  <a:extLst>
                    <a:ext uri="{9D8B030D-6E8A-4147-A177-3AD203B41FA5}">
                      <a16:colId xmlns:a16="http://schemas.microsoft.com/office/drawing/2014/main" val="878654425"/>
                    </a:ext>
                  </a:extLst>
                </a:gridCol>
                <a:gridCol w="5676541">
                  <a:extLst>
                    <a:ext uri="{9D8B030D-6E8A-4147-A177-3AD203B41FA5}">
                      <a16:colId xmlns:a16="http://schemas.microsoft.com/office/drawing/2014/main" val="2853035927"/>
                    </a:ext>
                  </a:extLst>
                </a:gridCol>
              </a:tblGrid>
              <a:tr h="322483">
                <a:tc>
                  <a:txBody>
                    <a:bodyPr/>
                    <a:lstStyle/>
                    <a:p>
                      <a:r>
                        <a:rPr lang="en-US" dirty="0"/>
                        <a:t>Rolle/Name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Erwartungen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23897"/>
                  </a:ext>
                </a:extLst>
              </a:tr>
              <a:tr h="356708">
                <a:tc>
                  <a:txBody>
                    <a:bodyPr/>
                    <a:lstStyle/>
                    <a:p>
                      <a:r>
                        <a:rPr lang="en-US" dirty="0"/>
                        <a:t>Investor /Maryam Patel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52836"/>
                  </a:ext>
                </a:extLst>
              </a:tr>
              <a:tr h="322483">
                <a:tc>
                  <a:txBody>
                    <a:bodyPr/>
                    <a:lstStyle/>
                    <a:p>
                      <a:r>
                        <a:rPr lang="en-US" dirty="0"/>
                        <a:t>Business Development / Raj Gupta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7803"/>
                  </a:ext>
                </a:extLst>
              </a:tr>
              <a:tr h="322483">
                <a:tc>
                  <a:txBody>
                    <a:bodyPr/>
                    <a:lstStyle/>
                    <a:p>
                      <a:r>
                        <a:rPr lang="en-US" dirty="0"/>
                        <a:t>UX Designer / Megan 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35761"/>
                  </a:ext>
                </a:extLst>
              </a:tr>
              <a:tr h="322483">
                <a:tc>
                  <a:txBody>
                    <a:bodyPr/>
                    <a:lstStyle/>
                    <a:p>
                      <a:r>
                        <a:rPr lang="en-US" dirty="0" err="1"/>
                        <a:t>Fahrer</a:t>
                      </a:r>
                      <a:r>
                        <a:rPr lang="en-US" dirty="0"/>
                        <a:t> / Amirah Rahman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58308"/>
                  </a:ext>
                </a:extLst>
              </a:tr>
              <a:tr h="322483">
                <a:tc>
                  <a:txBody>
                    <a:bodyPr/>
                    <a:lstStyle/>
                    <a:p>
                      <a:r>
                        <a:rPr lang="en-US" dirty="0" err="1"/>
                        <a:t>Umweltaktivist</a:t>
                      </a:r>
                      <a:r>
                        <a:rPr lang="en-US" dirty="0"/>
                        <a:t> / Javier Gomez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80460"/>
                  </a:ext>
                </a:extLst>
              </a:tr>
              <a:tr h="795163">
                <a:tc>
                  <a:txBody>
                    <a:bodyPr/>
                    <a:lstStyle/>
                    <a:p>
                      <a:r>
                        <a:rPr lang="en-US" dirty="0"/>
                        <a:t>Investor / 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Bequemlichkeit der App und niedrigere Kosten für unsere Nutzer sowie eine hohe Kapitalrendite, ein starkes Team, einzigartige Funktionen und ein Wertversprechen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29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27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Quality Goals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 err="1"/>
              <a:t>Softwarearchitekturen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E389A9-77EF-27A3-10BD-3C4D67F9A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379892"/>
              </p:ext>
            </p:extLst>
          </p:nvPr>
        </p:nvGraphicFramePr>
        <p:xfrm>
          <a:off x="179999" y="607500"/>
          <a:ext cx="87753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127">
                  <a:extLst>
                    <a:ext uri="{9D8B030D-6E8A-4147-A177-3AD203B41FA5}">
                      <a16:colId xmlns:a16="http://schemas.microsoft.com/office/drawing/2014/main" val="1072794580"/>
                    </a:ext>
                  </a:extLst>
                </a:gridCol>
                <a:gridCol w="2442411">
                  <a:extLst>
                    <a:ext uri="{9D8B030D-6E8A-4147-A177-3AD203B41FA5}">
                      <a16:colId xmlns:a16="http://schemas.microsoft.com/office/drawing/2014/main" val="878654425"/>
                    </a:ext>
                  </a:extLst>
                </a:gridCol>
                <a:gridCol w="5321780">
                  <a:extLst>
                    <a:ext uri="{9D8B030D-6E8A-4147-A177-3AD203B41FA5}">
                      <a16:colId xmlns:a16="http://schemas.microsoft.com/office/drawing/2014/main" val="2853035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Priorität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Motivation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2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Daten</a:t>
                      </a:r>
                      <a:r>
                        <a:rPr lang="en-US" dirty="0"/>
                        <a:t> von </a:t>
                      </a:r>
                      <a:r>
                        <a:rPr lang="en-US" dirty="0" err="1"/>
                        <a:t>Kunden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sind</a:t>
                      </a:r>
                      <a:r>
                        <a:rPr lang="en-US" dirty="0"/>
                        <a:t> und </a:t>
                      </a:r>
                      <a:r>
                        <a:rPr lang="en-US" dirty="0" err="1"/>
                        <a:t>sehr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wichtig</a:t>
                      </a:r>
                      <a:r>
                        <a:rPr lang="en-US" dirty="0"/>
                        <a:t> und </a:t>
                      </a:r>
                      <a:r>
                        <a:rPr lang="en-US" dirty="0" err="1"/>
                        <a:t>sollen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sicher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bleiben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834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Interoperability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 </a:t>
                      </a:r>
                      <a:r>
                        <a:rPr lang="en-US" dirty="0" err="1"/>
                        <a:t>soll</a:t>
                      </a:r>
                      <a:r>
                        <a:rPr lang="en-US" dirty="0"/>
                        <a:t> auf </a:t>
                      </a:r>
                      <a:r>
                        <a:rPr lang="en-US" dirty="0" err="1"/>
                        <a:t>allen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gängingen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Modellen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laufen</a:t>
                      </a:r>
                      <a:r>
                        <a:rPr lang="en-US" dirty="0"/>
                        <a:t> (iOS/Android)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5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 </a:t>
                      </a:r>
                      <a:r>
                        <a:rPr lang="en-US" dirty="0" err="1"/>
                        <a:t>Efficency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Gleichzeitige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Verwendung</a:t>
                      </a:r>
                      <a:r>
                        <a:rPr lang="en-US" dirty="0"/>
                        <a:t> &amp; </a:t>
                      </a:r>
                      <a:r>
                        <a:rPr lang="en-US" dirty="0" err="1"/>
                        <a:t>Echtzeitüberweisungen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möglich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7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04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FHTW_PowerPoint</Template>
  <TotalTime>0</TotalTime>
  <Words>142</Words>
  <Application>Microsoft Office PowerPoint</Application>
  <PresentationFormat>Bildschirmpräsentation (16:9)</PresentationFormat>
  <Paragraphs>42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Symbol</vt:lpstr>
      <vt:lpstr>Office</vt:lpstr>
      <vt:lpstr>Einleitung und Ziele</vt:lpstr>
      <vt:lpstr>Requirements Übersicht</vt:lpstr>
      <vt:lpstr>Stakeholder</vt:lpstr>
      <vt:lpstr>Quality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Marvin Kosmider</dc:creator>
  <cp:lastModifiedBy>Christian Walcher</cp:lastModifiedBy>
  <cp:revision>13</cp:revision>
  <dcterms:created xsi:type="dcterms:W3CDTF">2022-06-08T12:45:54Z</dcterms:created>
  <dcterms:modified xsi:type="dcterms:W3CDTF">2023-12-27T18:37:42Z</dcterms:modified>
</cp:coreProperties>
</file>