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E8F2-7F57-2CA9-F941-2065B6FA970C}" v="24" dt="2023-11-12T16:08:36.511"/>
    <p1510:client id="{7E8AAE20-69A8-43B4-9DD2-334F924263AF}" v="2" dt="2023-11-02T19:01:13.189"/>
    <p1510:client id="{F7A32D14-5E19-47EF-9773-4223585C5140}" v="7" dt="2023-11-02T19:06:25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alcher" userId="11cefa1e-5e74-46ea-977a-f9a87c749b60" providerId="ADAL" clId="{7E8AAE20-69A8-43B4-9DD2-334F924263AF}"/>
    <pc:docChg chg="undo custSel modSld">
      <pc:chgData name="Christian Walcher" userId="11cefa1e-5e74-46ea-977a-f9a87c749b60" providerId="ADAL" clId="{7E8AAE20-69A8-43B4-9DD2-334F924263AF}" dt="2023-11-02T19:01:13.189" v="1" actId="20577"/>
      <pc:docMkLst>
        <pc:docMk/>
      </pc:docMkLst>
      <pc:sldChg chg="modSp mod">
        <pc:chgData name="Christian Walcher" userId="11cefa1e-5e74-46ea-977a-f9a87c749b60" providerId="ADAL" clId="{7E8AAE20-69A8-43B4-9DD2-334F924263AF}" dt="2023-11-02T19:01:13.189" v="1" actId="20577"/>
        <pc:sldMkLst>
          <pc:docMk/>
          <pc:sldMk cId="1881509882" sldId="261"/>
        </pc:sldMkLst>
        <pc:graphicFrameChg chg="modGraphic">
          <ac:chgData name="Christian Walcher" userId="11cefa1e-5e74-46ea-977a-f9a87c749b60" providerId="ADAL" clId="{7E8AAE20-69A8-43B4-9DD2-334F924263AF}" dt="2023-11-02T19:01:13.189" v="1" actId="20577"/>
          <ac:graphicFrameMkLst>
            <pc:docMk/>
            <pc:sldMk cId="1881509882" sldId="261"/>
            <ac:graphicFrameMk id="2" creationId="{CE05875D-37B9-12DD-6339-6D4ABE759F1E}"/>
          </ac:graphicFrameMkLst>
        </pc:graphicFrameChg>
      </pc:sldChg>
    </pc:docChg>
  </pc:docChgLst>
  <pc:docChgLst>
    <pc:chgData name="Matthias Huber" userId="fa7d4458-ec97-43c0-8109-6dd1b6b5323a" providerId="ADAL" clId="{F7A32D14-5E19-47EF-9773-4223585C5140}"/>
    <pc:docChg chg="modSld">
      <pc:chgData name="Matthias Huber" userId="fa7d4458-ec97-43c0-8109-6dd1b6b5323a" providerId="ADAL" clId="{F7A32D14-5E19-47EF-9773-4223585C5140}" dt="2023-11-02T19:06:25.846" v="6" actId="14734"/>
      <pc:docMkLst>
        <pc:docMk/>
      </pc:docMkLst>
      <pc:sldChg chg="modSp mod">
        <pc:chgData name="Matthias Huber" userId="fa7d4458-ec97-43c0-8109-6dd1b6b5323a" providerId="ADAL" clId="{F7A32D14-5E19-47EF-9773-4223585C5140}" dt="2023-11-02T19:06:25.846" v="6" actId="14734"/>
        <pc:sldMkLst>
          <pc:docMk/>
          <pc:sldMk cId="1881509882" sldId="261"/>
        </pc:sldMkLst>
        <pc:graphicFrameChg chg="modGraphic">
          <ac:chgData name="Matthias Huber" userId="fa7d4458-ec97-43c0-8109-6dd1b6b5323a" providerId="ADAL" clId="{F7A32D14-5E19-47EF-9773-4223585C5140}" dt="2023-11-02T19:06:25.846" v="6" actId="14734"/>
          <ac:graphicFrameMkLst>
            <pc:docMk/>
            <pc:sldMk cId="1881509882" sldId="261"/>
            <ac:graphicFrameMk id="2" creationId="{CE05875D-37B9-12DD-6339-6D4ABE759F1E}"/>
          </ac:graphicFrameMkLst>
        </pc:graphicFrameChg>
      </pc:sldChg>
    </pc:docChg>
  </pc:docChgLst>
  <pc:docChgLst>
    <pc:chgData name="Gastbenutzer" userId="S::urn:spo:anon#dacffe6e7a375facc511f71a542e3bfe9242efc7259e82f9f2119f20f79963e5::" providerId="AD" clId="Web-{4C08E8F2-7F57-2CA9-F941-2065B6FA970C}"/>
    <pc:docChg chg="addSld delSld modSld">
      <pc:chgData name="Gastbenutzer" userId="S::urn:spo:anon#dacffe6e7a375facc511f71a542e3bfe9242efc7259e82f9f2119f20f79963e5::" providerId="AD" clId="Web-{4C08E8F2-7F57-2CA9-F941-2065B6FA970C}" dt="2023-11-12T16:08:36.511" v="19"/>
      <pc:docMkLst>
        <pc:docMk/>
      </pc:docMkLst>
      <pc:sldChg chg="modSp add del replId">
        <pc:chgData name="Gastbenutzer" userId="S::urn:spo:anon#dacffe6e7a375facc511f71a542e3bfe9242efc7259e82f9f2119f20f79963e5::" providerId="AD" clId="Web-{4C08E8F2-7F57-2CA9-F941-2065B6FA970C}" dt="2023-11-12T16:08:36.511" v="19"/>
        <pc:sldMkLst>
          <pc:docMk/>
          <pc:sldMk cId="4200036914" sldId="265"/>
        </pc:sldMkLst>
        <pc:spChg chg="mod">
          <ac:chgData name="Gastbenutzer" userId="S::urn:spo:anon#dacffe6e7a375facc511f71a542e3bfe9242efc7259e82f9f2119f20f79963e5::" providerId="AD" clId="Web-{4C08E8F2-7F57-2CA9-F941-2065B6FA970C}" dt="2023-11-12T16:08:07.072" v="14" actId="20577"/>
          <ac:spMkLst>
            <pc:docMk/>
            <pc:sldMk cId="4200036914" sldId="265"/>
            <ac:spMk id="6" creationId="{6A4FD04E-F4E5-4C20-8824-ED6C28B10A98}"/>
          </ac:spMkLst>
        </pc:spChg>
        <pc:spChg chg="mod">
          <ac:chgData name="Gastbenutzer" userId="S::urn:spo:anon#dacffe6e7a375facc511f71a542e3bfe9242efc7259e82f9f2119f20f79963e5::" providerId="AD" clId="Web-{4C08E8F2-7F57-2CA9-F941-2065B6FA970C}" dt="2023-11-12T16:08:29.683" v="18" actId="20577"/>
          <ac:spMkLst>
            <pc:docMk/>
            <pc:sldMk cId="4200036914" sldId="265"/>
            <ac:spMk id="7" creationId="{DDD6C5CE-1AB1-4568-8C80-C8B813C493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12.11.2023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err="1"/>
              <a:t>Titel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/>
              <a:t>Titel</a:t>
            </a:r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</a:t>
            </a:r>
            <a:endParaRPr lang="de-AT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err="1"/>
              <a:t>Präsentations</a:t>
            </a:r>
            <a:r>
              <a:rPr lang="de-DE"/>
              <a:t> Titel</a:t>
            </a:r>
            <a:br>
              <a:rPr lang="de-DE"/>
            </a:br>
            <a:r>
              <a:rPr lang="de-DE"/>
              <a:t>(Arial </a:t>
            </a:r>
            <a:r>
              <a:rPr lang="de-DE" err="1"/>
              <a:t>Bold</a:t>
            </a:r>
            <a:r>
              <a:rPr lang="de-DE"/>
              <a:t>, 54pt)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err="1"/>
              <a:t>Präsentations</a:t>
            </a:r>
            <a:r>
              <a:rPr lang="de-DE"/>
              <a:t> Titel</a:t>
            </a:r>
            <a:br>
              <a:rPr lang="de-DE"/>
            </a:br>
            <a:r>
              <a:rPr lang="de-DE"/>
              <a:t>(Arial </a:t>
            </a:r>
            <a:r>
              <a:rPr lang="de-DE" err="1"/>
              <a:t>Bold</a:t>
            </a:r>
            <a:r>
              <a:rPr lang="de-DE"/>
              <a:t>, 54pt)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err="1"/>
              <a:t>Untertitel</a:t>
            </a:r>
            <a:r>
              <a:rPr lang="en-US"/>
              <a:t> / Autor</a:t>
            </a:r>
            <a:endParaRPr lang="en-AT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Folien Überschrift 1 (Arial </a:t>
            </a:r>
            <a:r>
              <a:rPr lang="de-DE" err="1"/>
              <a:t>Bold</a:t>
            </a:r>
            <a:r>
              <a:rPr lang="de-DE"/>
              <a:t>, 36pt)</a:t>
            </a:r>
            <a:br>
              <a:rPr lang="de-DE"/>
            </a:b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Überschrift 2 (Arial </a:t>
            </a:r>
            <a:r>
              <a:rPr lang="de-DE" err="1"/>
              <a:t>Bold</a:t>
            </a:r>
            <a:r>
              <a:rPr lang="de-DE"/>
              <a:t>, 28pt)</a:t>
            </a:r>
          </a:p>
          <a:p>
            <a:pPr lvl="1"/>
            <a:r>
              <a:rPr lang="de-DE"/>
              <a:t>Überschrift 3 (Arial </a:t>
            </a:r>
            <a:r>
              <a:rPr lang="de-DE" err="1"/>
              <a:t>Bold</a:t>
            </a:r>
            <a:r>
              <a:rPr lang="de-DE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Laufschrift </a:t>
            </a:r>
            <a:r>
              <a:rPr lang="de-DE" err="1"/>
              <a:t>mindestgröße</a:t>
            </a:r>
            <a:r>
              <a:rPr lang="de-DE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Laufschrift </a:t>
            </a:r>
            <a:r>
              <a:rPr lang="de-DE" err="1"/>
              <a:t>mindestgröße</a:t>
            </a:r>
            <a:r>
              <a:rPr lang="de-DE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/>
              <a:t>Crosscutting Concepts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Crosscutting Concepts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DD6C5CE-1AB1-4568-8C80-C8B813C493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11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i="1"/>
              <a:t>Development concepts</a:t>
            </a:r>
          </a:p>
          <a:p>
            <a:r>
              <a:rPr lang="de-DE" sz="1600"/>
              <a:t>Kontinuierliche Integration/Kontinuierliche Bereitstellung (CI/CD), um schnelle Iterationen und schnelle Bereitstellung von Funktionen zu gewährleisten</a:t>
            </a:r>
            <a:endParaRPr lang="en-US" sz="1600" i="1"/>
          </a:p>
          <a:p>
            <a:pPr marL="0" indent="0">
              <a:buNone/>
            </a:pPr>
            <a:r>
              <a:rPr lang="en-US" sz="1900" i="1"/>
              <a:t>Architecture and design patterns</a:t>
            </a:r>
          </a:p>
          <a:p>
            <a:r>
              <a:rPr lang="de-DE" sz="1600"/>
              <a:t>Service-Orientierte Architektur (SOA) zur besseren Modularität und Erweiterbarkeit. Jedes Modul (wie Zahlung, Bewertung, Preisgestaltung) wird als ein eigenständiger Service dargestellt, der lose mit anderen Diensten gekoppelt ist</a:t>
            </a:r>
          </a:p>
          <a:p>
            <a:r>
              <a:rPr lang="de-DE" sz="1600"/>
              <a:t>Verwendung des Beobachtermusters für Echtzeitbenachrichtigungen an Benutzer über den Fahrstatus</a:t>
            </a:r>
            <a:endParaRPr lang="en-US" sz="1600"/>
          </a:p>
          <a:p>
            <a:pPr marL="0" indent="0">
              <a:buNone/>
            </a:pPr>
            <a:r>
              <a:rPr lang="en-US" sz="1900" i="1"/>
              <a:t>Safety and security concepts</a:t>
            </a:r>
          </a:p>
          <a:p>
            <a:r>
              <a:rPr lang="de-DE" sz="1600"/>
              <a:t>Zwei-Faktor-Authentifizierung für Fahrer und Fahrgäste zur Verbesserung der Kontosicherheit</a:t>
            </a:r>
          </a:p>
          <a:p>
            <a:r>
              <a:rPr lang="de-DE" sz="1600"/>
              <a:t>Datenverschlüsselung für alle persönlichen Daten und Zahlungsinformationen, um Datenschutz und Schutz vor Datenverletzungen zu gewährleisten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085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5875D-37B9-12DD-6339-6D4ABE75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82988"/>
              </p:ext>
            </p:extLst>
          </p:nvPr>
        </p:nvGraphicFramePr>
        <p:xfrm>
          <a:off x="182880" y="607500"/>
          <a:ext cx="8772437" cy="308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25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2925106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  <a:gridCol w="2925106">
                  <a:extLst>
                    <a:ext uri="{9D8B030D-6E8A-4147-A177-3AD203B41FA5}">
                      <a16:colId xmlns:a16="http://schemas.microsoft.com/office/drawing/2014/main" val="1168178057"/>
                    </a:ext>
                  </a:extLst>
                </a:gridCol>
              </a:tblGrid>
              <a:tr h="346089">
                <a:tc>
                  <a:txBody>
                    <a:bodyPr/>
                    <a:lstStyle/>
                    <a:p>
                      <a:r>
                        <a:rPr lang="en-US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Um die Sicherheit der Benutzer zu gewährleisten und Vertrauen in das System zu schaffen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Wir werden ein umfassendes Bewertungssystem für Fahrer und Fahrgäste implementieren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Erhöht das Vertrauen der Benutzer, erfordert jedoch möglicherweise Moderation, um falsche Meldungen oder Vorurteile zu behandeln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Um den Zahlungsprozess zu vereinfachen und sichere Transaktionen zu gewährleisten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Wir werden uns mit einem bekannten Drittanbieter-Zahlungsprozessor integrieren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/>
                        <a:t>Vereinfacht die Zahlung, macht die App jedoch abhängig von der Verfügbarkeit von Drittanbieterdiensten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Um in dicht besiedelten städtischen Gebieten einen wettbewerbsfähigen Service anzubieten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Wir werden die Entwicklung eines dynamischen Preismodells nach Nachfrage priorisieren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Kann die Verfügbarkeit von Fahrern zu Stoßzeiten optimieren, könnte jedoch Kritik ausgesetzt sein, wenn die Preise zu stark ansteigen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Application>Microsoft Office PowerPoint</Application>
  <PresentationFormat>Bildschirmpräsentation (16:9)</PresentationFormat>
  <Slides>3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Crosscutting Concepts</vt:lpstr>
      <vt:lpstr>Crosscutting Concepts</vt:lpstr>
      <vt:lpstr>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revision>10</cp:revision>
  <dcterms:created xsi:type="dcterms:W3CDTF">2022-06-08T12:45:54Z</dcterms:created>
  <dcterms:modified xsi:type="dcterms:W3CDTF">2023-11-12T16:08:39Z</dcterms:modified>
</cp:coreProperties>
</file>