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6" r:id="rId3"/>
    <p:sldId id="267" r:id="rId4"/>
    <p:sldId id="268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34DE6-7C1E-8DB2-685B-04D14336FA37}" v="3" dt="2023-11-18T17:58:30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5652" autoAdjust="0"/>
  </p:normalViewPr>
  <p:slideViewPr>
    <p:cSldViewPr snapToGrid="0">
      <p:cViewPr varScale="1">
        <p:scale>
          <a:sx n="193" d="100"/>
          <a:sy n="193" d="100"/>
        </p:scale>
        <p:origin x="22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erger" userId="S::wi22b116@technikum-wien.at::becdff83-b39e-4e34-ac58-237e7ae61540" providerId="AD" clId="Web-{C5834DE6-7C1E-8DB2-685B-04D14336FA37}"/>
    <pc:docChg chg="modSld">
      <pc:chgData name="David Berger" userId="S::wi22b116@technikum-wien.at::becdff83-b39e-4e34-ac58-237e7ae61540" providerId="AD" clId="Web-{C5834DE6-7C1E-8DB2-685B-04D14336FA37}" dt="2023-11-18T17:58:30.965" v="2" actId="1076"/>
      <pc:docMkLst>
        <pc:docMk/>
      </pc:docMkLst>
      <pc:sldChg chg="modSp">
        <pc:chgData name="David Berger" userId="S::wi22b116@technikum-wien.at::becdff83-b39e-4e34-ac58-237e7ae61540" providerId="AD" clId="Web-{C5834DE6-7C1E-8DB2-685B-04D14336FA37}" dt="2023-11-18T17:58:12.387" v="1" actId="1076"/>
        <pc:sldMkLst>
          <pc:docMk/>
          <pc:sldMk cId="4233733236" sldId="266"/>
        </pc:sldMkLst>
        <pc:picChg chg="mod">
          <ac:chgData name="David Berger" userId="S::wi22b116@technikum-wien.at::becdff83-b39e-4e34-ac58-237e7ae61540" providerId="AD" clId="Web-{C5834DE6-7C1E-8DB2-685B-04D14336FA37}" dt="2023-11-18T17:58:03.605" v="0" actId="14100"/>
          <ac:picMkLst>
            <pc:docMk/>
            <pc:sldMk cId="4233733236" sldId="266"/>
            <ac:picMk id="6" creationId="{55D13EFC-CE7C-132D-5C75-79E353EB966B}"/>
          </ac:picMkLst>
        </pc:picChg>
        <pc:picChg chg="mod">
          <ac:chgData name="David Berger" userId="S::wi22b116@technikum-wien.at::becdff83-b39e-4e34-ac58-237e7ae61540" providerId="AD" clId="Web-{C5834DE6-7C1E-8DB2-685B-04D14336FA37}" dt="2023-11-18T17:58:12.387" v="1" actId="1076"/>
          <ac:picMkLst>
            <pc:docMk/>
            <pc:sldMk cId="4233733236" sldId="266"/>
            <ac:picMk id="7" creationId="{E3AC41CA-D1B2-8C62-3020-15289D6090A0}"/>
          </ac:picMkLst>
        </pc:picChg>
      </pc:sldChg>
      <pc:sldChg chg="modSp">
        <pc:chgData name="David Berger" userId="S::wi22b116@technikum-wien.at::becdff83-b39e-4e34-ac58-237e7ae61540" providerId="AD" clId="Web-{C5834DE6-7C1E-8DB2-685B-04D14336FA37}" dt="2023-11-18T17:58:30.965" v="2" actId="1076"/>
        <pc:sldMkLst>
          <pc:docMk/>
          <pc:sldMk cId="1267486837" sldId="267"/>
        </pc:sldMkLst>
        <pc:picChg chg="mod">
          <ac:chgData name="David Berger" userId="S::wi22b116@technikum-wien.at::becdff83-b39e-4e34-ac58-237e7ae61540" providerId="AD" clId="Web-{C5834DE6-7C1E-8DB2-685B-04D14336FA37}" dt="2023-11-18T17:58:30.965" v="2" actId="1076"/>
          <ac:picMkLst>
            <pc:docMk/>
            <pc:sldMk cId="1267486837" sldId="267"/>
            <ac:picMk id="7" creationId="{B873CD24-FF9B-52E5-5355-EDE39BD06B6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18.11.2023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Building Block 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B6F5-70CD-944E-A936-EBAE1E6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Level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FC29-563C-E0A2-8A45-841C42EB7E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4732-0A56-79C2-B196-9BFB21B38A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13EFC-CE7C-132D-5C75-79E353EB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" y="553456"/>
            <a:ext cx="4929253" cy="4004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C41CA-D1B2-8C62-3020-15289D60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289" y="114303"/>
            <a:ext cx="3880013" cy="45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5B84-CBEF-1F98-B794-1233F23A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Level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622BE-0AD0-737A-D195-6012E79E19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F4ABC-394B-D2A4-1B57-BB49DF8862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ED008-0CA6-7030-39AA-7F88FE4D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" y="493820"/>
            <a:ext cx="4780150" cy="1480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3CD24-FF9B-52E5-5355-EDE39BD0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426" y="219171"/>
            <a:ext cx="4084137" cy="42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8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D979-D80D-FA47-9D4E-72F9735D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Level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64197-B71C-CE90-A283-C4D0CAEEFA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EDA8D-6D39-5131-C455-1755CE3A72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A1C0B-E021-16DC-9462-44E3E5C3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5" y="462251"/>
            <a:ext cx="7731548" cy="2207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CDF48-F2C9-96D8-6A96-8C4F6B6F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81" y="2696321"/>
            <a:ext cx="8308158" cy="19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9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169</TotalTime>
  <Words>29</Words>
  <Application>Microsoft Office PowerPoint</Application>
  <PresentationFormat>Bildschirmpräsentation (16:9)</PresentationFormat>
  <Paragraphs>11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Building Block View</vt:lpstr>
      <vt:lpstr>Level 1</vt:lpstr>
      <vt:lpstr>Level 2</vt:lpstr>
      <vt:lpstr>Level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David Berger</cp:lastModifiedBy>
  <cp:revision>8</cp:revision>
  <dcterms:created xsi:type="dcterms:W3CDTF">2022-06-08T12:45:54Z</dcterms:created>
  <dcterms:modified xsi:type="dcterms:W3CDTF">2023-11-18T17:58:31Z</dcterms:modified>
</cp:coreProperties>
</file>