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【表格审阅窗格】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批注文档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新建批注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编辑批注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 err="1">
                <a:sym typeface="+mn-ea"/>
              </a:rPr>
              <a:t>删除批注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显示</a:t>
            </a:r>
            <a:r>
              <a:rPr lang="zh-CN" altLang="en-US">
                <a:sym typeface="+mn-ea"/>
              </a:rPr>
              <a:t>所有</a:t>
            </a:r>
            <a:r>
              <a:rPr lang="zh-CN" altLang="en-US" smtClean="0">
                <a:sym typeface="+mn-ea"/>
              </a:rPr>
              <a:t>批注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文档权限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锁定单元格</a:t>
            </a:r>
            <a:endParaRPr lang="zh-CN" altLang="en-US" dirty="0">
              <a:sym typeface="+mn-ea"/>
            </a:endParaRPr>
          </a:p>
          <a:p>
            <a:pPr lvl="1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保护工作表</a:t>
            </a:r>
            <a:endParaRPr lang="zh-CN" altLang="en-US" dirty="0">
              <a:sym typeface="+mn-ea"/>
            </a:endParaRPr>
          </a:p>
          <a:p>
            <a:pPr lvl="1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保护工作簿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2320925"/>
            <a:ext cx="10680700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en-US" altLang="zh-CN"/>
              <a:t>1. 对“员工资料”工作表进行保护，密码为空。</a:t>
            </a:r>
            <a:endParaRPr lang="en-US" altLang="zh-CN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【表格审阅窗格】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92</cp:revision>
  <dcterms:created xsi:type="dcterms:W3CDTF">2025-05-07T05:57:00Z</dcterms:created>
  <dcterms:modified xsi:type="dcterms:W3CDTF">2025-07-04T06:29:35Z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