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 dirty="0" smtClean="0"/>
              <a:t>【行</a:t>
            </a:r>
            <a:r>
              <a:rPr lang="zh-CN" altLang="en-US" sz="3600" dirty="0">
                <a:sym typeface="+mn-ea"/>
              </a:rPr>
              <a:t>、</a:t>
            </a:r>
            <a:r>
              <a:rPr lang="zh-CN" altLang="en-US" sz="3500" dirty="0" smtClean="0"/>
              <a:t>列的基本操作】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工作表行列的命名规范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行、列连续和不连续的选择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行、列的基本操作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行高、列宽</a:t>
            </a:r>
            <a:r>
              <a:rPr lang="zh-CN" altLang="en-US" dirty="0" smtClean="0">
                <a:sym typeface="+mn-ea"/>
              </a:rPr>
              <a:t>设置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移动行、列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r>
              <a:rPr lang="zh-CN" altLang="en-US" sz="3500"/>
              <a:t>行列基本设置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1．在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入职日期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/>
              <a:t>与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工龄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/>
              <a:t>列之间插入新列</a:t>
            </a:r>
            <a:r>
              <a:rPr lang="en-US" altLang="zh-CN"/>
              <a:t>“</a:t>
            </a:r>
            <a:r>
              <a:rPr lang="zh-CN" altLang="en-US" b="1"/>
              <a:t>基本工资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r>
              <a:rPr lang="zh-CN" altLang="en-US" sz="3500"/>
              <a:t>行列基本设置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207260"/>
            <a:ext cx="995807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3: </a:t>
            </a:r>
            <a:r>
              <a:rPr lang="zh-CN" altLang="en-US" sz="3500"/>
              <a:t>隐藏表格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1．将</a:t>
            </a:r>
            <a:r>
              <a:rPr lang="en-US" altLang="zh-CN" dirty="0"/>
              <a:t>“</a:t>
            </a:r>
            <a:r>
              <a:rPr lang="zh-CN" altLang="en-US" dirty="0"/>
              <a:t>原始成绩</a:t>
            </a:r>
            <a:r>
              <a:rPr lang="en-US" altLang="zh-CN" dirty="0"/>
              <a:t>”</a:t>
            </a:r>
            <a:r>
              <a:rPr lang="zh-CN" altLang="en-US" dirty="0"/>
              <a:t>表的班级列移动到首列位置，再根据单元格内容将各列</a:t>
            </a:r>
            <a:endParaRPr lang="zh-CN" altLang="en-US" dirty="0"/>
          </a:p>
          <a:p>
            <a:pPr algn="l"/>
            <a:r>
              <a:rPr lang="zh-CN" altLang="en-US" dirty="0"/>
              <a:t>调整到最合适的列宽。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r>
              <a:rPr lang="en-US" altLang="zh-CN" dirty="0"/>
              <a:t>2.  </a:t>
            </a:r>
            <a:r>
              <a:rPr lang="zh-CN" altLang="en-US" dirty="0"/>
              <a:t>将</a:t>
            </a:r>
            <a:r>
              <a:rPr lang="en-US" altLang="zh-CN" dirty="0"/>
              <a:t>“</a:t>
            </a:r>
            <a:r>
              <a:rPr lang="zh-CN" altLang="en-US" dirty="0"/>
              <a:t>成绩分析</a:t>
            </a:r>
            <a:r>
              <a:rPr lang="en-US" altLang="zh-CN" dirty="0"/>
              <a:t>”</a:t>
            </a:r>
            <a:r>
              <a:rPr lang="zh-CN" altLang="en-US" dirty="0"/>
              <a:t>工作表数据区域以外的行列隐藏。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【行、列的基本操作】</vt:lpstr>
      <vt:lpstr>考点案例1: 行列基本设置</vt:lpstr>
      <vt:lpstr>考点案例2: 行列基本设置</vt:lpstr>
      <vt:lpstr>考点案例3: 隐藏表格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102</cp:revision>
  <dcterms:created xsi:type="dcterms:W3CDTF">2025-05-07T05:57:00Z</dcterms:created>
  <dcterms:modified xsi:type="dcterms:W3CDTF">2025-07-04T03:52:34Z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