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【表格页面布局】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sym typeface="+mn-ea"/>
              </a:rPr>
              <a:t>页面布局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页面距设置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纸张方向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纸张大小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插入分页符</a:t>
            </a:r>
            <a:endParaRPr lang="zh-CN" altLang="en-US">
              <a:sym typeface="+mn-ea"/>
            </a:endParaRPr>
          </a:p>
          <a:p>
            <a:pPr lvl="1"/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页面打印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打印区域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打印缩放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打印标题和表头</a:t>
            </a:r>
            <a:endParaRPr lang="zh-CN" altLang="en-US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打印预览</a:t>
            </a:r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303145"/>
            <a:ext cx="10271760" cy="2027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1．在“成绩分析2”工作表中，将单元格区域B2:</a:t>
            </a:r>
            <a:r>
              <a:rPr lang="en-US" altLang="zh-CN"/>
              <a:t>L7</a:t>
            </a:r>
            <a:r>
              <a:rPr lang="zh-CN" altLang="en-US"/>
              <a:t>设置为打印区域，纸</a:t>
            </a:r>
            <a:endParaRPr lang="zh-CN" altLang="en-US"/>
          </a:p>
          <a:p>
            <a:pPr algn="l"/>
            <a:r>
              <a:rPr lang="zh-CN" altLang="en-US"/>
              <a:t>张方向设置为横向，缩放比例设置为正常尺寸的200%，打印内容在页面</a:t>
            </a:r>
            <a:endParaRPr lang="zh-CN" altLang="en-US"/>
          </a:p>
          <a:p>
            <a:pPr algn="l"/>
            <a:r>
              <a:rPr lang="zh-CN" altLang="en-US"/>
              <a:t>中水平和垂直方向都居中对齐。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1．对“销售记录”工作表进行打印页面设置：设置“销售记录”工作表</a:t>
            </a:r>
            <a:endParaRPr lang="zh-CN" altLang="en-US" dirty="0"/>
          </a:p>
          <a:p>
            <a:pPr algn="l"/>
            <a:r>
              <a:rPr lang="zh-CN" altLang="en-US" dirty="0"/>
              <a:t>“横向”打印在“A4纸”上，在打印时，每页都打印标题行。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4</a:t>
            </a:r>
            <a:r>
              <a:rPr lang="en-US" altLang="zh-CN" sz="3500" dirty="0"/>
              <a:t>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80365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“ET-04.xlsx”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445" y="2173605"/>
            <a:ext cx="10890885" cy="2622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【表格页面布局】</vt:lpstr>
      <vt:lpstr>考点案例1: </vt:lpstr>
      <vt:lpstr>考点案例2: </vt:lpstr>
      <vt:lpstr>考点案例3:  </vt:lpstr>
      <vt:lpstr>考点案例4: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99</cp:revision>
  <dcterms:created xsi:type="dcterms:W3CDTF">2025-05-07T05:57:00Z</dcterms:created>
  <dcterms:modified xsi:type="dcterms:W3CDTF">2025-07-04T06:15:25Z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