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0410" y="499745"/>
            <a:ext cx="10515600" cy="1325880"/>
          </a:xfrm>
        </p:spPr>
        <p:txBody>
          <a:bodyPr/>
          <a:lstStyle/>
          <a:p>
            <a:r>
              <a:rPr lang="zh-CN" altLang="en-US" sz="3500"/>
              <a:t>【删除重复项与数据分列】</a:t>
            </a:r>
            <a:endParaRPr lang="zh-CN" altLang="en-US" sz="35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删除重复项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单列快速排重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高亮显示重复</a:t>
            </a:r>
            <a:r>
              <a:rPr lang="zh-CN" altLang="en-US" dirty="0" smtClean="0">
                <a:sym typeface="+mn-ea"/>
              </a:rPr>
              <a:t>项</a:t>
            </a:r>
            <a:endParaRPr lang="en-US" altLang="zh-CN" dirty="0" smtClean="0">
              <a:sym typeface="+mn-ea"/>
            </a:endParaRPr>
          </a:p>
          <a:p>
            <a:r>
              <a:rPr lang="zh-CN" altLang="en-US" dirty="0" smtClean="0">
                <a:sym typeface="+mn-ea"/>
              </a:rPr>
              <a:t>数据</a:t>
            </a:r>
            <a:r>
              <a:rPr lang="zh-CN" altLang="en-US" dirty="0">
                <a:sym typeface="+mn-ea"/>
              </a:rPr>
              <a:t>分列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‌通过分隔符号分列</a:t>
            </a:r>
            <a:endParaRPr lang="zh-CN" altLang="en-US" sz="2400" dirty="0">
              <a:sym typeface="+mn-ea"/>
            </a:endParaRPr>
          </a:p>
          <a:p>
            <a:pPr lvl="1"/>
            <a:r>
              <a:rPr lang="zh-CN" altLang="en-US" dirty="0" smtClean="0">
                <a:sym typeface="+mn-ea"/>
              </a:rPr>
              <a:t>‌‌</a:t>
            </a:r>
            <a:r>
              <a:rPr lang="zh-CN" altLang="en-US" dirty="0">
                <a:sym typeface="+mn-ea"/>
              </a:rPr>
              <a:t>通过固定宽度分</a:t>
            </a:r>
            <a:r>
              <a:rPr lang="zh-CN" altLang="en-US" dirty="0" smtClean="0">
                <a:sym typeface="+mn-ea"/>
              </a:rPr>
              <a:t>列</a:t>
            </a:r>
            <a:endParaRPr lang="zh-CN" altLang="en-US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570865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1: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66243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“ET-01.xlsx”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r>
              <a:rPr lang="zh-CN" altLang="en-US"/>
              <a:t>在“销售资料”工作表中，删除订单编号重复的记录（保留第一次出现的</a:t>
            </a:r>
            <a:endParaRPr lang="zh-CN" altLang="en-US"/>
          </a:p>
          <a:p>
            <a:pPr algn="l"/>
            <a:r>
              <a:rPr lang="zh-CN" altLang="en-US"/>
              <a:t>那条记录），但须保持原订单明细的记录顺序。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396240"/>
            <a:ext cx="5946140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3500"/>
              <a:t>考点案例</a:t>
            </a:r>
            <a:r>
              <a:rPr lang="en-US" altLang="zh-CN" sz="3500"/>
              <a:t>2: </a:t>
            </a:r>
            <a:endParaRPr lang="zh-CN" altLang="en-US" sz="35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383030"/>
            <a:ext cx="9958705" cy="3793490"/>
          </a:xfrm>
        </p:spPr>
        <p:txBody>
          <a:bodyPr>
            <a:normAutofit/>
          </a:bodyPr>
          <a:lstStyle/>
          <a:p>
            <a:pPr algn="l"/>
            <a:r>
              <a:rPr lang="zh-CN" b="1"/>
              <a:t>请</a:t>
            </a:r>
            <a:r>
              <a:rPr lang="zh-CN" altLang="en-US" b="1"/>
              <a:t>打开考生文件夹下文档</a:t>
            </a:r>
            <a:r>
              <a:rPr lang="en-US" altLang="zh-CN" b="1"/>
              <a:t>“ET-02.xlsx”</a:t>
            </a:r>
            <a:endParaRPr lang="en-US" altLang="zh-CN" b="1"/>
          </a:p>
          <a:p>
            <a:pPr algn="l"/>
            <a:endParaRPr lang="zh-CN" altLang="en-US"/>
          </a:p>
          <a:p>
            <a:pPr algn="l"/>
            <a:endParaRPr lang="zh-CN" altLang="en-US"/>
          </a:p>
          <a:p>
            <a:pPr algn="l"/>
            <a:r>
              <a:rPr lang="en-US" altLang="zh-CN"/>
              <a:t> </a:t>
            </a:r>
            <a:endParaRPr lang="zh-CN" altLang="en-US"/>
          </a:p>
          <a:p>
            <a:pPr algn="l"/>
            <a:endParaRPr lang="zh-CN" altLang="en-US"/>
          </a:p>
          <a:p>
            <a:pPr algn="l"/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2655" y="1884045"/>
            <a:ext cx="10429875" cy="3937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</Words>
  <Application>WPS 演示</Application>
  <PresentationFormat>宽屏</PresentationFormat>
  <Paragraphs>25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【删除重复项与数据分列】</vt:lpstr>
      <vt:lpstr>考点案例1: </vt:lpstr>
      <vt:lpstr>考点案例2: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95</cp:revision>
  <dcterms:created xsi:type="dcterms:W3CDTF">2025-05-07T05:57:00Z</dcterms:created>
  <dcterms:modified xsi:type="dcterms:W3CDTF">2025-07-04T06:15:00Z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  <property fmtid="{D5CDD505-2E9C-101B-9397-08002B2CF9AE}" pid="3" name="ICV">
    <vt:lpwstr>D0A175A91BD446AC8DF75B48C803247B_12</vt:lpwstr>
  </property>
</Properties>
</file>