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 dirty="0"/>
              <a:t>【条件格式】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突出显示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新建规则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数据条</a:t>
            </a:r>
            <a:endParaRPr lang="en-US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图集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“ET-01.xlsx”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349548"/>
            <a:ext cx="10317727" cy="24192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“ET-02.xlsx”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76" y="2507365"/>
            <a:ext cx="10556557" cy="12851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3: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230" y="2298451"/>
            <a:ext cx="10995382" cy="2393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【条件格式】</vt:lpstr>
      <vt:lpstr>考点案例1: </vt:lpstr>
      <vt:lpstr>考点案例2: </vt:lpstr>
      <vt:lpstr>考点案例3: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93</cp:revision>
  <dcterms:created xsi:type="dcterms:W3CDTF">2025-05-07T05:57:00Z</dcterms:created>
  <dcterms:modified xsi:type="dcterms:W3CDTF">2025-07-04T06:03:22Z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