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37846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31699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“ET-01.xlsx”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marL="457200" indent="-457200" algn="l">
              <a:buAutoNum type="arabicPeriod"/>
            </a:pPr>
            <a:r>
              <a:rPr lang="en-US" altLang="zh-CN" dirty="0" smtClean="0"/>
              <a:t>在“</a:t>
            </a:r>
            <a:r>
              <a:rPr lang="zh-CN" altLang="en-US" dirty="0"/>
              <a:t>小赵的美好生活</a:t>
            </a:r>
            <a:r>
              <a:rPr lang="en-US" altLang="zh-CN" dirty="0" smtClean="0"/>
              <a:t>”</a:t>
            </a:r>
            <a:r>
              <a:rPr lang="zh-CN" altLang="en-US" dirty="0" smtClean="0"/>
              <a:t>表中</a:t>
            </a:r>
            <a:r>
              <a:rPr lang="zh-CN" altLang="en-US" dirty="0"/>
              <a:t>从</a:t>
            </a:r>
            <a:r>
              <a:rPr lang="en-US" altLang="zh-CN" dirty="0" smtClean="0"/>
              <a:t>“</a:t>
            </a:r>
            <a:r>
              <a:rPr lang="zh-CN" altLang="en-US" dirty="0" smtClean="0"/>
              <a:t>年月</a:t>
            </a:r>
            <a:r>
              <a:rPr lang="en-US" altLang="zh-CN" dirty="0" smtClean="0"/>
              <a:t>”列</a:t>
            </a:r>
            <a:r>
              <a:rPr lang="zh-CN" altLang="en-US" dirty="0" smtClean="0"/>
              <a:t>提取季度数据填充</a:t>
            </a:r>
            <a:r>
              <a:rPr lang="en-US" altLang="zh-CN" dirty="0" smtClean="0"/>
              <a:t> “</a:t>
            </a:r>
            <a:r>
              <a:rPr lang="en-US" altLang="zh-CN" dirty="0" err="1"/>
              <a:t>季度</a:t>
            </a:r>
            <a:r>
              <a:rPr lang="en-US" altLang="zh-CN" dirty="0"/>
              <a:t>” 列 ，</a:t>
            </a:r>
            <a:r>
              <a:rPr lang="en-US" altLang="zh-CN" dirty="0" smtClean="0"/>
              <a:t>数</a:t>
            </a:r>
            <a:endParaRPr lang="en-US" altLang="zh-CN" dirty="0" smtClean="0"/>
          </a:p>
          <a:p>
            <a:pPr algn="l"/>
            <a:r>
              <a:rPr lang="en-US" altLang="zh-CN" dirty="0" smtClean="0"/>
              <a:t>据根据月份由函数生成</a:t>
            </a:r>
            <a:r>
              <a:rPr lang="en-US" altLang="zh-CN" dirty="0"/>
              <a:t>，例如：1至3月对应“1季度”、4至6月对应“2季度</a:t>
            </a:r>
            <a:r>
              <a:rPr lang="en-US" altLang="zh-CN" dirty="0" smtClean="0"/>
              <a:t>”.</a:t>
            </a:r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6965" y="44958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6965" y="1396365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“ET-02.xlsx”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965" y="2134870"/>
            <a:ext cx="10619105" cy="20396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44958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 dirty="0"/>
              <a:t>考点案例</a:t>
            </a:r>
            <a:r>
              <a:rPr lang="en-US" altLang="zh-CN" sz="3500" dirty="0"/>
              <a:t>3: </a:t>
            </a:r>
            <a:r>
              <a:rPr lang="zh-CN" altLang="en-US" sz="3500" dirty="0"/>
              <a:t> </a:t>
            </a:r>
            <a:endParaRPr lang="zh-CN" altLang="en-US" sz="3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6965" y="1378585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“ET-03.xlsx”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0120" y="2112010"/>
            <a:ext cx="10434955" cy="1592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44958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 dirty="0"/>
              <a:t>考点案例</a:t>
            </a:r>
            <a:r>
              <a:rPr lang="en-US" altLang="zh-CN" sz="3500" dirty="0"/>
              <a:t>4: </a:t>
            </a:r>
            <a:r>
              <a:rPr lang="zh-CN" altLang="en-US" sz="3500" dirty="0"/>
              <a:t> </a:t>
            </a:r>
            <a:endParaRPr lang="zh-CN" altLang="en-US" sz="35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6965" y="1378585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 dirty="0"/>
              <a:t>请</a:t>
            </a:r>
            <a:r>
              <a:rPr lang="zh-CN" altLang="en-US" b="1" dirty="0"/>
              <a:t>打开考生文件夹下文档</a:t>
            </a:r>
            <a:r>
              <a:rPr lang="en-US" altLang="zh-CN" b="1" dirty="0"/>
              <a:t>“ET-04.xlsx”</a:t>
            </a:r>
            <a:endParaRPr lang="en-US" altLang="zh-CN" b="1" dirty="0"/>
          </a:p>
          <a:p>
            <a:pPr algn="l"/>
            <a:endParaRPr lang="zh-CN" altLang="en-US" dirty="0"/>
          </a:p>
          <a:p>
            <a:pPr algn="l"/>
            <a:r>
              <a:rPr lang="en-US" altLang="zh-CN" dirty="0"/>
              <a:t>1.在工作表“员工档案”中，利用公式及函数依次输入每个学生的性别</a:t>
            </a:r>
            <a:endParaRPr lang="en-US" altLang="zh-CN" dirty="0"/>
          </a:p>
          <a:p>
            <a:pPr algn="l"/>
            <a:r>
              <a:rPr lang="en-US" altLang="zh-CN" dirty="0"/>
              <a:t>“男”或</a:t>
            </a:r>
            <a:r>
              <a:rPr lang="zh-CN" altLang="en-US" dirty="0"/>
              <a:t>“女”（身份证号的倒数第2位用于判断性别，奇数为男性，偶数</a:t>
            </a:r>
            <a:endParaRPr lang="zh-CN" altLang="en-US" dirty="0"/>
          </a:p>
          <a:p>
            <a:pPr algn="l"/>
            <a:r>
              <a:rPr lang="zh-CN" altLang="en-US" dirty="0"/>
              <a:t>为女性）。</a:t>
            </a:r>
            <a:endParaRPr lang="zh-CN" altLang="en-US" dirty="0"/>
          </a:p>
          <a:p>
            <a:pPr algn="l"/>
            <a:r>
              <a:rPr lang="en-US" altLang="zh-CN" dirty="0"/>
              <a:t> </a:t>
            </a:r>
            <a:endParaRPr lang="zh-CN" altLang="en-US" dirty="0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269</Words>
  <Application>WPS 演示</Application>
  <PresentationFormat>宽屏</PresentationFormat>
  <Paragraphs>36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考点案例1: </vt:lpstr>
      <vt:lpstr>考点案例2: </vt:lpstr>
      <vt:lpstr>考点案例3:  </vt:lpstr>
      <vt:lpstr>考点案例4: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116</cp:revision>
  <dcterms:created xsi:type="dcterms:W3CDTF">2025-05-07T05:57:00Z</dcterms:created>
  <dcterms:modified xsi:type="dcterms:W3CDTF">2025-07-04T06:47:35Z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