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p>
            <a:r>
              <a:rPr lang="zh-CN" altLang="en-US"/>
              <a:t>【文档超链接】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原有文件或网页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本文档中的位置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电子邮件地址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</a:t>
            </a:r>
            <a:r>
              <a:rPr lang="zh-CN" altLang="en-US" sz="4445"/>
              <a:t>插入超链接</a:t>
            </a:r>
            <a:r>
              <a:rPr lang="en-US" altLang="zh-CN" sz="4445"/>
              <a:t> 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>
            <a:normAutofit lnSpcReduction="10000"/>
          </a:bodyPr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r>
              <a:rPr lang="zh-CN" altLang="en-US"/>
              <a:t>1．为文档中第一张图片设置超链接，链接地址</a:t>
            </a:r>
            <a:r>
              <a:rPr lang="en-US" altLang="zh-CN"/>
              <a:t>“http://ncre.neea.edu.cn/”</a:t>
            </a:r>
            <a:r>
              <a:rPr lang="zh-CN" altLang="en-US"/>
              <a:t>。</a:t>
            </a:r>
            <a:endParaRPr lang="zh-CN" altLang="en-US"/>
          </a:p>
          <a:p>
            <a:pPr algn="l"/>
            <a:r>
              <a:rPr lang="en-US" altLang="zh-CN"/>
              <a:t>2.  取消标题“柏林”下方蓝色文本段落中的所有超链接</a:t>
            </a:r>
            <a:r>
              <a:rPr lang="zh-CN" altLang="en-US"/>
              <a:t>。</a:t>
            </a: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【文档超链接】</vt:lpstr>
      <vt:lpstr>考点案例1:插入超链接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DarkKnight</cp:lastModifiedBy>
  <cp:revision>37</cp:revision>
  <dcterms:created xsi:type="dcterms:W3CDTF">2025-05-07T05:57:00Z</dcterms:created>
  <dcterms:modified xsi:type="dcterms:W3CDTF">2025-07-02T03:23:03Z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