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【数据有效性】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定义与作用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数据有效性用于限制单元格输入内容的类型和范围（如仅允许1-100的整数），避免无效数据录入，提高表格数据的准确性和规范性。‌‌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数据有效性设置方法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步骤1‌：选中需设置的单元格区域，点击「数据」-「有效性」；‌‌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‌步骤2‌：在对话框中设置验证条件（如序列、整数范围等）；‌‌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‌步骤3‌：配置输入提示（如“请输入1-8班编号”）和出错警告样式（停止/警告/信息）。‌‌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2347595"/>
            <a:ext cx="10568940" cy="1886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2355215"/>
            <a:ext cx="10561320" cy="2420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【数据有效性】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92</cp:revision>
  <dcterms:created xsi:type="dcterms:W3CDTF">2025-05-07T05:57:00Z</dcterms:created>
  <dcterms:modified xsi:type="dcterms:W3CDTF">2025-07-04T06:18:01Z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