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01" autoAdjust="0"/>
    <p:restoredTop sz="95320" autoAdjust="0"/>
  </p:normalViewPr>
  <p:slideViewPr>
    <p:cSldViewPr snapToGrid="0">
      <p:cViewPr>
        <p:scale>
          <a:sx n="95" d="100"/>
          <a:sy n="95" d="100"/>
        </p:scale>
        <p:origin x="341" y="-1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37210" y="499745"/>
            <a:ext cx="10515600" cy="1325563"/>
          </a:xfrm>
        </p:spPr>
        <p:txBody>
          <a:bodyPr/>
          <a:lstStyle/>
          <a:p>
            <a:r>
              <a:rPr lang="zh-CN" altLang="en-US" dirty="0" smtClean="0"/>
              <a:t>【字体难点】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字体对话框</a:t>
            </a:r>
            <a:endParaRPr lang="zh-CN" altLang="en-US" dirty="0"/>
          </a:p>
          <a:p>
            <a:r>
              <a:rPr lang="zh-CN" altLang="en-US" dirty="0">
                <a:sym typeface="+mn-ea"/>
              </a:rPr>
              <a:t>文本效果</a:t>
            </a:r>
            <a:endParaRPr lang="zh-CN" altLang="en-US" dirty="0">
              <a:sym typeface="+mn-ea"/>
            </a:endParaRPr>
          </a:p>
          <a:p>
            <a:r>
              <a:rPr lang="zh-CN" altLang="en-US" dirty="0">
                <a:sym typeface="+mn-ea"/>
              </a:rPr>
              <a:t>艺术字设置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13790" y="814070"/>
            <a:ext cx="9229725" cy="865505"/>
          </a:xfrm>
        </p:spPr>
        <p:txBody>
          <a:bodyPr>
            <a:normAutofit/>
          </a:bodyPr>
          <a:lstStyle/>
          <a:p>
            <a:pPr algn="l"/>
            <a:r>
              <a:rPr lang="zh-CN" altLang="en-US" sz="4000"/>
              <a:t>考点</a:t>
            </a:r>
            <a:r>
              <a:rPr lang="en-US" altLang="zh-CN" sz="4000"/>
              <a:t>1:  </a:t>
            </a:r>
            <a:r>
              <a:rPr lang="zh-CN" altLang="en-US" sz="4000"/>
              <a:t>字体、字号、颜色设置</a:t>
            </a:r>
            <a:endParaRPr lang="zh-CN" altLang="en-US" sz="40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13790" y="1824355"/>
            <a:ext cx="9958705" cy="2809875"/>
          </a:xfrm>
        </p:spPr>
        <p:txBody>
          <a:bodyPr>
            <a:normAutofit lnSpcReduction="10000"/>
          </a:bodyPr>
          <a:lstStyle/>
          <a:p>
            <a:pPr algn="l"/>
            <a:r>
              <a:rPr lang="zh-CN" b="1" dirty="0"/>
              <a:t>请打开</a:t>
            </a:r>
            <a:r>
              <a:rPr lang="en-US" altLang="zh-CN" b="1" dirty="0"/>
              <a:t>“</a:t>
            </a:r>
            <a:r>
              <a:rPr b="1" dirty="0">
                <a:sym typeface="+mn-ea"/>
              </a:rPr>
              <a:t>WPS-01</a:t>
            </a:r>
            <a:r>
              <a:rPr lang="en-US" b="1" dirty="0">
                <a:sym typeface="+mn-ea"/>
              </a:rPr>
              <a:t>.docx</a:t>
            </a:r>
            <a:r>
              <a:rPr lang="en-US" altLang="zh-CN" b="1" dirty="0"/>
              <a:t>”</a:t>
            </a:r>
            <a:r>
              <a:rPr lang="zh-CN" altLang="en-US" b="1" dirty="0"/>
              <a:t>文档</a:t>
            </a:r>
            <a:endParaRPr lang="zh-CN" altLang="en-US" b="1" dirty="0"/>
          </a:p>
          <a:p>
            <a:pPr algn="l"/>
            <a:endParaRPr lang="zh-CN" altLang="en-US" b="1" dirty="0"/>
          </a:p>
          <a:p>
            <a:pPr algn="l"/>
            <a:r>
              <a:rPr lang="zh-CN" altLang="en-US" dirty="0"/>
              <a:t>1．将文档中第一行内容（即文章标题）的格式设置为：隶书、加粗、小二号字，且居中对齐。</a:t>
            </a:r>
            <a:endParaRPr lang="zh-CN" altLang="en-US" dirty="0"/>
          </a:p>
          <a:p>
            <a:pPr algn="l"/>
            <a:r>
              <a:rPr lang="en-US" altLang="zh-CN" dirty="0"/>
              <a:t>2.   </a:t>
            </a:r>
            <a:r>
              <a:rPr lang="en-US" altLang="zh-CN" dirty="0" err="1"/>
              <a:t>对文中第二自然段（即：花色泽艳丽</a:t>
            </a:r>
            <a:r>
              <a:rPr lang="en-US" altLang="zh-CN" dirty="0" smtClean="0"/>
              <a:t>····</a:t>
            </a:r>
            <a:r>
              <a:rPr lang="en-US" altLang="zh-CN" dirty="0"/>
              <a:t>··</a:t>
            </a:r>
            <a:r>
              <a:rPr lang="en-US" altLang="zh-CN" dirty="0" err="1" smtClean="0"/>
              <a:t>故又有</a:t>
            </a:r>
            <a:r>
              <a:rPr lang="en-US" altLang="zh-CN" dirty="0" err="1"/>
              <a:t>“国色天香”之称</a:t>
            </a:r>
            <a:r>
              <a:rPr lang="en-US" altLang="zh-CN" dirty="0"/>
              <a:t>。）</a:t>
            </a:r>
            <a:r>
              <a:rPr lang="en-US" altLang="zh-CN" dirty="0" err="1"/>
              <a:t>进行以下操作</a:t>
            </a:r>
            <a:r>
              <a:rPr lang="en-US" altLang="zh-CN" dirty="0"/>
              <a:t>：</a:t>
            </a:r>
            <a:endParaRPr lang="en-US" altLang="zh-CN" dirty="0"/>
          </a:p>
          <a:p>
            <a:pPr algn="l"/>
            <a:r>
              <a:rPr lang="en-US" altLang="zh-CN" dirty="0"/>
              <a:t>将字体设置为“</a:t>
            </a:r>
            <a:r>
              <a:rPr lang="en-US" altLang="zh-CN" dirty="0" err="1"/>
              <a:t>仿宋</a:t>
            </a:r>
            <a:r>
              <a:rPr lang="en-US" altLang="zh-CN" dirty="0"/>
              <a:t>”，</a:t>
            </a:r>
            <a:r>
              <a:rPr lang="en-US" altLang="zh-CN" dirty="0" err="1"/>
              <a:t>字体颜色设置为标准颜色“蓝色</a:t>
            </a:r>
            <a:r>
              <a:rPr lang="en-US" altLang="zh-CN" dirty="0"/>
              <a:t>”。</a:t>
            </a:r>
            <a:endParaRPr lang="en-US" altLang="zh-CN" dirty="0"/>
          </a:p>
          <a:p>
            <a:pPr algn="l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99745"/>
            <a:ext cx="10515600" cy="1325563"/>
          </a:xfrm>
        </p:spPr>
        <p:txBody>
          <a:bodyPr/>
          <a:lstStyle/>
          <a:p>
            <a:r>
              <a:rPr lang="zh-CN" altLang="en-US" sz="4000">
                <a:sym typeface="+mn-ea"/>
              </a:rPr>
              <a:t>考点</a:t>
            </a:r>
            <a:r>
              <a:rPr lang="en-US" altLang="zh-CN" sz="4000">
                <a:sym typeface="+mn-ea"/>
              </a:rPr>
              <a:t>2:字符间距、字符缩放、文字效果</a:t>
            </a:r>
            <a:endParaRPr lang="en-US" altLang="zh-CN" sz="400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b="1">
                <a:sym typeface="+mn-ea"/>
              </a:rPr>
              <a:t>请打开</a:t>
            </a:r>
            <a:r>
              <a:rPr lang="en-US" altLang="zh-CN" b="1">
                <a:sym typeface="+mn-ea"/>
              </a:rPr>
              <a:t>“</a:t>
            </a:r>
            <a:r>
              <a:rPr b="1">
                <a:sym typeface="+mn-ea"/>
              </a:rPr>
              <a:t>WPS-0</a:t>
            </a:r>
            <a:r>
              <a:rPr lang="en-US" b="1">
                <a:sym typeface="+mn-ea"/>
              </a:rPr>
              <a:t>2.docx</a:t>
            </a:r>
            <a:r>
              <a:rPr lang="en-US" altLang="zh-CN" b="1">
                <a:sym typeface="+mn-ea"/>
              </a:rPr>
              <a:t>”</a:t>
            </a:r>
            <a:r>
              <a:rPr lang="zh-CN" altLang="en-US" b="1">
                <a:sym typeface="+mn-ea"/>
              </a:rPr>
              <a:t>文档</a:t>
            </a:r>
            <a:endParaRPr lang="zh-CN" altLang="en-US" b="1"/>
          </a:p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4525" y="2443480"/>
            <a:ext cx="10925175" cy="16395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</Words>
  <Application>WPS 演示</Application>
  <PresentationFormat>宽屏</PresentationFormat>
  <Paragraphs>22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【字体难点】</vt:lpstr>
      <vt:lpstr>考点1:  字体、字号、颜色设置</vt:lpstr>
      <vt:lpstr>考点2:字符间距、字符缩放、文字效果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DarkKnight</cp:lastModifiedBy>
  <cp:revision>43</cp:revision>
  <dcterms:created xsi:type="dcterms:W3CDTF">2025-05-07T05:57:00Z</dcterms:created>
  <dcterms:modified xsi:type="dcterms:W3CDTF">2025-06-29T12:30:19Z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2052-11.1.0.10009</vt:lpwstr>
  </property>
</Properties>
</file>