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【项目符号和编号考点】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预设项目符号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自定义项目符号</a:t>
            </a:r>
            <a:endParaRPr lang="zh-CN" altLang="en-US" dirty="0"/>
          </a:p>
          <a:p>
            <a:r>
              <a:rPr lang="zh-CN" altLang="en-US" dirty="0" smtClean="0"/>
              <a:t>编号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自定义编号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 </a:t>
            </a:r>
            <a:r>
              <a:rPr lang="zh-CN" altLang="en-US" sz="4445"/>
              <a:t>项目符号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/>
          <a:lstStyle/>
          <a:p>
            <a:pPr algn="l"/>
            <a:r>
              <a:rPr lang="zh-CN" b="1"/>
              <a:t>请打开</a:t>
            </a:r>
            <a:r>
              <a:rPr lang="en-US" altLang="zh-CN" b="1"/>
              <a:t>“</a:t>
            </a:r>
            <a:r>
              <a:rPr b="1">
                <a:sym typeface="+mn-ea"/>
              </a:rPr>
              <a:t>WPS-01</a:t>
            </a:r>
            <a:r>
              <a:rPr lang="en-US" b="1">
                <a:sym typeface="+mn-ea"/>
              </a:rPr>
              <a:t>.docx</a:t>
            </a:r>
            <a:r>
              <a:rPr lang="en-US" altLang="zh-CN" b="1"/>
              <a:t>”</a:t>
            </a:r>
            <a:r>
              <a:rPr lang="zh-CN" altLang="en-US" b="1"/>
              <a:t>文档</a:t>
            </a:r>
            <a:endParaRPr lang="zh-CN" altLang="en-US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2225675"/>
            <a:ext cx="8314690" cy="699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95" y="2997835"/>
            <a:ext cx="7799705" cy="615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77900"/>
            <a:ext cx="10515600" cy="71310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2:  </a:t>
            </a:r>
            <a:r>
              <a:rPr lang="zh-CN" altLang="en-US">
                <a:sym typeface="+mn-ea"/>
              </a:rPr>
              <a:t>项目编号设置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/>
          <a:lstStyle/>
          <a:p>
            <a:r>
              <a:rPr lang="zh-CN" b="1" dirty="0">
                <a:sym typeface="+mn-ea"/>
              </a:rPr>
              <a:t>请打开</a:t>
            </a:r>
            <a:r>
              <a:rPr lang="en-US" altLang="zh-CN" b="1" dirty="0">
                <a:sym typeface="+mn-ea"/>
              </a:rPr>
              <a:t>“</a:t>
            </a:r>
            <a:r>
              <a:rPr b="1" dirty="0">
                <a:sym typeface="+mn-ea"/>
              </a:rPr>
              <a:t>WPS-0</a:t>
            </a:r>
            <a:r>
              <a:rPr lang="en-US" b="1" dirty="0">
                <a:sym typeface="+mn-ea"/>
              </a:rPr>
              <a:t>2.docx</a:t>
            </a:r>
            <a:r>
              <a:rPr lang="en-US" altLang="zh-CN" b="1" dirty="0">
                <a:sym typeface="+mn-ea"/>
              </a:rPr>
              <a:t>”</a:t>
            </a:r>
            <a:r>
              <a:rPr lang="zh-CN" altLang="en-US" b="1" dirty="0">
                <a:sym typeface="+mn-ea"/>
              </a:rPr>
              <a:t>文档</a:t>
            </a:r>
            <a:endParaRPr lang="zh-CN" altLang="en-US" b="1" dirty="0"/>
          </a:p>
          <a:p>
            <a:r>
              <a:rPr lang="en-US" altLang="zh-CN" sz="2400" dirty="0"/>
              <a:t>1.对参考文献列表应用自定义的自动编号以代替原先的手动编号，编号用半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角阿拉伯数字置于一对半角方括号</a:t>
            </a:r>
            <a:r>
              <a:rPr lang="en-US" altLang="zh-CN" sz="2400" dirty="0"/>
              <a:t>“[    ]”</a:t>
            </a:r>
            <a:r>
              <a:rPr lang="en-US" altLang="zh-CN" sz="2400" dirty="0" err="1"/>
              <a:t>中（如</a:t>
            </a:r>
            <a:r>
              <a:rPr lang="en-US" altLang="zh-CN" sz="2400" dirty="0"/>
              <a:t>“[1]、[2]··</a:t>
            </a:r>
            <a:r>
              <a:rPr lang="en-US" altLang="zh-CN" sz="2400" dirty="0">
                <a:sym typeface="+mn-ea"/>
              </a:rPr>
              <a:t>····”</a:t>
            </a:r>
            <a:r>
              <a:rPr lang="en-US" altLang="zh-CN" sz="2400" dirty="0"/>
              <a:t>），</a:t>
            </a:r>
            <a:r>
              <a:rPr lang="en-US" altLang="zh-CN" sz="2400" dirty="0" err="1"/>
              <a:t>编号位置设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为顶格左对齐（对齐位置为0厘米）。</a:t>
            </a: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WPS 演示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【项目符号和编号考点】</vt:lpstr>
      <vt:lpstr>考点案例1:  项目符号</vt:lpstr>
      <vt:lpstr>考点案例2:  项目编号设置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36</cp:revision>
  <dcterms:created xsi:type="dcterms:W3CDTF">2025-05-07T05:57:00Z</dcterms:created>
  <dcterms:modified xsi:type="dcterms:W3CDTF">2025-06-29T12:30:57Z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