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27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【边框底纹与制表位】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边框设置</a:t>
            </a:r>
            <a:endParaRPr lang="zh-CN" altLang="en-US"/>
          </a:p>
          <a:p>
            <a:r>
              <a:rPr lang="zh-CN" altLang="en-US"/>
              <a:t>底纹设置</a:t>
            </a:r>
            <a:endParaRPr lang="zh-CN" altLang="en-US"/>
          </a:p>
          <a:p>
            <a:r>
              <a:rPr lang="zh-CN" altLang="en-US"/>
              <a:t>制表位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3796445"/>
            <a:ext cx="100965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边框和底纹</a:t>
            </a:r>
            <a:r>
              <a:rPr lang="en-US" altLang="zh-CN" sz="4445"/>
              <a:t>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zh-CN" altLang="en-US" dirty="0"/>
              <a:t>1．</a:t>
            </a:r>
            <a:r>
              <a:rPr lang="zh-CN" altLang="en-US" dirty="0" smtClean="0"/>
              <a:t>设置“</a:t>
            </a:r>
            <a:r>
              <a:rPr lang="zh-CN" altLang="en-US" dirty="0"/>
              <a:t>关于金山办公</a:t>
            </a:r>
            <a:r>
              <a:rPr lang="en-US" altLang="zh-CN" dirty="0" smtClean="0"/>
              <a:t>WPS</a:t>
            </a:r>
            <a:r>
              <a:rPr lang="zh-CN" altLang="en-US" dirty="0"/>
              <a:t>”这</a:t>
            </a:r>
            <a:r>
              <a:rPr lang="zh-CN" altLang="en-US" dirty="0" smtClean="0"/>
              <a:t>段落</a:t>
            </a:r>
            <a:r>
              <a:rPr lang="zh-CN" altLang="en-US" dirty="0"/>
              <a:t>上、下边框为1.5磅粗黑实线，段落左右无边框，段落底纹</a:t>
            </a:r>
            <a:r>
              <a:rPr lang="zh-CN" altLang="en-US" dirty="0" smtClean="0"/>
              <a:t>颜色</a:t>
            </a:r>
            <a:r>
              <a:rPr lang="zh-CN" altLang="en-US" dirty="0"/>
              <a:t>为“钢蓝，着色5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69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 </a:t>
            </a:r>
            <a:r>
              <a:rPr lang="zh-CN" altLang="en-US">
                <a:sym typeface="+mn-ea"/>
              </a:rPr>
              <a:t>制表位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2400" b="1">
                <a:sym typeface="+mn-ea"/>
              </a:rPr>
              <a:t>请打开</a:t>
            </a:r>
            <a:r>
              <a:rPr lang="en-US" altLang="zh-CN" sz="2400" b="1">
                <a:sym typeface="+mn-ea"/>
              </a:rPr>
              <a:t>“</a:t>
            </a:r>
            <a:r>
              <a:rPr sz="2400" b="1">
                <a:sym typeface="+mn-ea"/>
              </a:rPr>
              <a:t>WPS-0</a:t>
            </a:r>
            <a:r>
              <a:rPr lang="en-US" sz="2400" b="1">
                <a:sym typeface="+mn-ea"/>
              </a:rPr>
              <a:t>2.docx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文档</a:t>
            </a:r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．请用制表位功能将合同末尾处的落款文本（甲方乙方、联系电话、日期）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进行两列对齐，要求第二列在制表位位置30字符处进行左对齐，详见下图。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3362960"/>
            <a:ext cx="8884920" cy="1539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【边框底纹与制表位】</vt:lpstr>
      <vt:lpstr>考点案例1: 边框和底纹 </vt:lpstr>
      <vt:lpstr>考点案例2:   制表位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38</cp:revision>
  <dcterms:created xsi:type="dcterms:W3CDTF">2025-05-07T05:57:00Z</dcterms:created>
  <dcterms:modified xsi:type="dcterms:W3CDTF">2025-06-29T12:31:33Z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