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499745"/>
            <a:ext cx="10515600" cy="1325563"/>
          </a:xfrm>
        </p:spPr>
        <p:txBody>
          <a:bodyPr/>
          <a:lstStyle/>
          <a:p>
            <a:r>
              <a:rPr lang="zh-CN" altLang="en-US"/>
              <a:t>【文档样式考点】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样式介绍</a:t>
            </a:r>
            <a:endParaRPr lang="zh-CN" altLang="en-US"/>
          </a:p>
          <a:p>
            <a:r>
              <a:rPr lang="zh-CN" altLang="en-US"/>
              <a:t>修改样式</a:t>
            </a:r>
            <a:endParaRPr lang="zh-CN" altLang="en-US"/>
          </a:p>
          <a:p>
            <a:r>
              <a:rPr lang="zh-CN" altLang="en-US"/>
              <a:t>新建样式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81407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4445"/>
              <a:t>考点案例</a:t>
            </a:r>
            <a:r>
              <a:rPr lang="en-US" altLang="zh-CN" sz="4445"/>
              <a:t>1: </a:t>
            </a:r>
            <a:r>
              <a:rPr lang="zh-CN" altLang="en-US" sz="4445"/>
              <a:t>修改样式</a:t>
            </a:r>
            <a:r>
              <a:rPr lang="en-US" altLang="zh-CN" sz="4445"/>
              <a:t>  </a:t>
            </a:r>
            <a:endParaRPr lang="zh-CN" altLang="en-US" sz="444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824355"/>
            <a:ext cx="9958705" cy="1655445"/>
          </a:xfrm>
        </p:spPr>
        <p:txBody>
          <a:bodyPr/>
          <a:lstStyle/>
          <a:p>
            <a:pPr algn="l"/>
            <a:r>
              <a:rPr lang="zh-CN" b="1"/>
              <a:t>请打开</a:t>
            </a:r>
            <a:r>
              <a:rPr lang="en-US" altLang="zh-CN" b="1"/>
              <a:t>“</a:t>
            </a:r>
            <a:r>
              <a:rPr b="1">
                <a:sym typeface="+mn-ea"/>
              </a:rPr>
              <a:t>WPS-01</a:t>
            </a:r>
            <a:r>
              <a:rPr lang="en-US" b="1">
                <a:sym typeface="+mn-ea"/>
              </a:rPr>
              <a:t>.docx</a:t>
            </a:r>
            <a:r>
              <a:rPr lang="en-US" altLang="zh-CN" b="1"/>
              <a:t>”</a:t>
            </a:r>
            <a:r>
              <a:rPr lang="zh-CN" altLang="en-US" b="1"/>
              <a:t>文档</a:t>
            </a:r>
            <a:endParaRPr lang="zh-CN" altLang="en-US" b="1"/>
          </a:p>
          <a:p>
            <a:pPr algn="l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13790" y="2324100"/>
            <a:ext cx="9634220" cy="35013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927100"/>
            <a:ext cx="10515600" cy="763905"/>
          </a:xfrm>
        </p:spPr>
        <p:txBody>
          <a:bodyPr>
            <a:normAutofit fontScale="90000"/>
          </a:bodyPr>
          <a:lstStyle/>
          <a:p>
            <a:r>
              <a:rPr lang="zh-CN" altLang="en-US">
                <a:sym typeface="+mn-ea"/>
              </a:rPr>
              <a:t>考点案例</a:t>
            </a:r>
            <a:r>
              <a:rPr lang="en-US" altLang="zh-CN">
                <a:sym typeface="+mn-ea"/>
              </a:rPr>
              <a:t>2: </a:t>
            </a:r>
            <a:r>
              <a:rPr lang="zh-CN" altLang="en-US">
                <a:sym typeface="+mn-ea"/>
              </a:rPr>
              <a:t>新建样式</a:t>
            </a:r>
            <a:r>
              <a:rPr lang="en-US" altLang="zh-CN">
                <a:sym typeface="+mn-ea"/>
              </a:rPr>
              <a:t>  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b="1">
                <a:sym typeface="+mn-ea"/>
              </a:rPr>
              <a:t>请打开</a:t>
            </a:r>
            <a:r>
              <a:rPr lang="en-US" altLang="zh-CN" b="1">
                <a:sym typeface="+mn-ea"/>
              </a:rPr>
              <a:t>“</a:t>
            </a:r>
            <a:r>
              <a:rPr b="1">
                <a:sym typeface="+mn-ea"/>
              </a:rPr>
              <a:t>WPS-0</a:t>
            </a:r>
            <a:r>
              <a:rPr lang="en-US" b="1">
                <a:sym typeface="+mn-ea"/>
              </a:rPr>
              <a:t>2.docx</a:t>
            </a:r>
            <a:r>
              <a:rPr lang="en-US" altLang="zh-CN" b="1">
                <a:sym typeface="+mn-ea"/>
              </a:rPr>
              <a:t>”</a:t>
            </a:r>
            <a:r>
              <a:rPr lang="zh-CN" altLang="en-US" b="1">
                <a:sym typeface="+mn-ea"/>
              </a:rPr>
              <a:t>文档</a:t>
            </a:r>
            <a:endParaRPr lang="zh-CN" altLang="en-US" b="1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97125"/>
            <a:ext cx="10868025" cy="12896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WPS 演示</Application>
  <PresentationFormat>宽屏</PresentationFormat>
  <Paragraphs>17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【文档样式考点】</vt:lpstr>
      <vt:lpstr>考点案例1: 修改样式  </vt:lpstr>
      <vt:lpstr>考点案例2: 新建样式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35</cp:revision>
  <dcterms:created xsi:type="dcterms:W3CDTF">2025-05-07T05:57:00Z</dcterms:created>
  <dcterms:modified xsi:type="dcterms:W3CDTF">2025-06-29T12:32:30Z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