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【查找替换考点】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查找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根据文本、图片、表格等查找</a:t>
            </a:r>
            <a:endParaRPr lang="zh-CN" altLang="en-US" dirty="0"/>
          </a:p>
          <a:p>
            <a:r>
              <a:rPr lang="zh-CN" altLang="en-US" dirty="0"/>
              <a:t>替换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/>
              <a:t>修改</a:t>
            </a:r>
            <a:r>
              <a:rPr lang="zh-CN" altLang="en-US" smtClean="0"/>
              <a:t>错误、样式</a:t>
            </a:r>
            <a:r>
              <a:rPr lang="zh-CN" altLang="en-US" dirty="0" smtClean="0"/>
              <a:t>设置、设置字体</a:t>
            </a:r>
            <a:r>
              <a:rPr lang="zh-CN" altLang="en-US" smtClean="0"/>
              <a:t>颜色</a:t>
            </a:r>
            <a:r>
              <a:rPr lang="zh-CN" altLang="en-US" smtClean="0"/>
              <a:t>字号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63373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499235"/>
            <a:ext cx="9958705" cy="1024157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en-US" altLang="zh-CN" dirty="0" smtClean="0"/>
              <a:t>1.批量修改字体样式（相同文字）</a:t>
            </a:r>
            <a:endParaRPr lang="en-US" altLang="zh-CN" dirty="0" smtClean="0"/>
          </a:p>
          <a:p>
            <a:pPr algn="l"/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659206" y="2379052"/>
          <a:ext cx="8533130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内容</a:t>
                      </a:r>
                      <a:endParaRPr lang="zh-CN" altLang="en-US" sz="1800" dirty="0"/>
                    </a:p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样式</a:t>
                      </a:r>
                      <a:endParaRPr lang="zh-CN" altLang="en-US" sz="1800"/>
                    </a:p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所有用"（一级标题）"  标识的段落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标题1</a:t>
                      </a:r>
                      <a:endParaRPr lang="zh-CN" altLang="en-US" sz="1800" dirty="0"/>
                    </a:p>
                    <a:p>
                      <a:pPr algn="ctr">
                        <a:buNone/>
                      </a:pPr>
                      <a:endParaRPr lang="zh-CN" alt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所有用"（二级标题）”标识的段落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 dirty="0">
                          <a:sym typeface="+mn-ea"/>
                        </a:rPr>
                        <a:t>标题2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204546" y="4466492"/>
            <a:ext cx="8845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2.</a:t>
            </a:r>
            <a:r>
              <a:rPr lang="zh-CN" altLang="en-US" sz="2400" dirty="0"/>
              <a:t>删除文档中</a:t>
            </a:r>
            <a:r>
              <a:rPr lang="en-US" altLang="zh-CN" sz="2400" dirty="0"/>
              <a:t>“</a:t>
            </a:r>
            <a:r>
              <a:rPr lang="zh-CN" altLang="en-US" sz="2400" dirty="0"/>
              <a:t>（一级标题）</a:t>
            </a:r>
            <a:r>
              <a:rPr lang="en-US" altLang="zh-CN" sz="2400" dirty="0"/>
              <a:t>”</a:t>
            </a:r>
            <a:r>
              <a:rPr lang="zh-CN" altLang="en-US" sz="2400" dirty="0"/>
              <a:t>和</a:t>
            </a:r>
            <a:r>
              <a:rPr lang="en-US" altLang="zh-CN" sz="2400" dirty="0">
                <a:sym typeface="+mn-ea"/>
              </a:rPr>
              <a:t>“</a:t>
            </a:r>
            <a:r>
              <a:rPr lang="zh-CN" altLang="en-US" sz="2400" dirty="0"/>
              <a:t>（二级标题）</a:t>
            </a:r>
            <a:r>
              <a:rPr lang="en-US" altLang="zh-CN" sz="2400" dirty="0">
                <a:sym typeface="+mn-ea"/>
              </a:rPr>
              <a:t>”</a:t>
            </a:r>
            <a:r>
              <a:rPr lang="zh-CN" altLang="en-US" sz="2400" dirty="0"/>
              <a:t>的内容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en-US" altLang="zh-CN" sz="2400" dirty="0" smtClean="0"/>
              <a:t>3.</a:t>
            </a:r>
            <a:r>
              <a:rPr lang="zh-CN" altLang="en-US" sz="2400" dirty="0"/>
              <a:t>将文档中所有图片设置</a:t>
            </a:r>
            <a:r>
              <a:rPr lang="zh-CN" altLang="en-US" sz="2400" dirty="0" smtClean="0"/>
              <a:t>为</a:t>
            </a:r>
            <a:r>
              <a:rPr lang="en-US" altLang="zh-CN" sz="2400" b="1" dirty="0"/>
              <a:t>“</a:t>
            </a:r>
            <a:r>
              <a:rPr lang="zh-CN" altLang="en-US" sz="2400" dirty="0" smtClean="0"/>
              <a:t>图片</a:t>
            </a:r>
            <a:r>
              <a:rPr lang="en-US" altLang="zh-CN" sz="2400" b="1" dirty="0"/>
              <a:t>”</a:t>
            </a:r>
            <a:r>
              <a:rPr lang="zh-CN" altLang="en-US" sz="2400" dirty="0" smtClean="0"/>
              <a:t>样式</a:t>
            </a:r>
            <a:endParaRPr lang="zh-CN" altLang="en-US" sz="2400" dirty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56615"/>
            <a:ext cx="10515600" cy="111569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 smtClean="0"/>
              <a:t>将</a:t>
            </a:r>
            <a:r>
              <a:rPr lang="zh-CN" altLang="en-US" dirty="0"/>
              <a:t>文中所有预先标为红色的文本</a:t>
            </a:r>
            <a:r>
              <a:rPr lang="zh-CN" altLang="en-US" dirty="0" smtClean="0"/>
              <a:t>全部增加带下划线、黑色、加粗。</a:t>
            </a:r>
            <a:endParaRPr lang="en-US" altLang="zh-CN" dirty="0" smtClean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5b53e9b2-b486-478a-995a-568ae45ed0b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37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【查找替换考点】</vt:lpstr>
      <vt:lpstr>考点案例1:  </vt:lpstr>
      <vt:lpstr>考点案例2: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43</cp:revision>
  <dcterms:created xsi:type="dcterms:W3CDTF">2025-05-07T05:57:00Z</dcterms:created>
  <dcterms:modified xsi:type="dcterms:W3CDTF">2025-06-29T12:33:09Z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