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【文档封面】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插入内置封面页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自制封面页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6880225" cy="86550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r>
              <a:rPr lang="zh-CN" altLang="en-US" sz="4445"/>
              <a:t>插入内置封面页</a:t>
            </a:r>
            <a:r>
              <a:rPr lang="en-US" altLang="zh-CN" sz="4445"/>
              <a:t> 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zh-CN" altLang="en-US" dirty="0"/>
              <a:t>1．为论文插入一个封面页，效果请参考考生文件夹下的</a:t>
            </a:r>
            <a:r>
              <a:rPr lang="zh-CN" altLang="en-US" dirty="0" smtClean="0"/>
              <a:t>图片</a:t>
            </a:r>
            <a:r>
              <a:rPr lang="en-US" altLang="zh-CN" b="1" dirty="0"/>
              <a:t>“</a:t>
            </a:r>
            <a:r>
              <a:rPr lang="zh-CN" altLang="en-US" dirty="0" smtClean="0"/>
              <a:t>封面</a:t>
            </a:r>
            <a:r>
              <a:rPr lang="zh-CN" altLang="en-US" dirty="0"/>
              <a:t>样式</a:t>
            </a:r>
            <a:r>
              <a:rPr lang="zh-CN" altLang="en-US" dirty="0" smtClean="0"/>
              <a:t>参考</a:t>
            </a:r>
            <a:r>
              <a:rPr lang="en-US" altLang="zh-CN" b="1" dirty="0"/>
              <a:t>”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1957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考点案例</a:t>
            </a:r>
            <a:r>
              <a:rPr lang="en-US" altLang="zh-CN" dirty="0">
                <a:sym typeface="+mn-ea"/>
              </a:rPr>
              <a:t>2: </a:t>
            </a:r>
            <a:r>
              <a:rPr lang="zh-CN" altLang="en-US" dirty="0">
                <a:sym typeface="+mn-ea"/>
              </a:rPr>
              <a:t>自制封面页</a:t>
            </a:r>
            <a:r>
              <a:rPr lang="en-US" altLang="zh-CN">
                <a:sym typeface="+mn-ea"/>
              </a:rPr>
              <a:t>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/>
          </a:p>
          <a:p>
            <a:r>
              <a:rPr lang="zh-CN" altLang="en-US" dirty="0"/>
              <a:t>为论文创建封面，将论文题目、作者姓名和作者专业放置在文本框中，并居中对齐；文本框的环绕方式为四周型，在页面中的对齐方式</a:t>
            </a:r>
            <a:r>
              <a:rPr lang="zh-CN" altLang="en-US" dirty="0" smtClean="0"/>
              <a:t>为水平居中</a:t>
            </a:r>
            <a:r>
              <a:rPr lang="zh-CN" altLang="en-US" dirty="0"/>
              <a:t>。在页面的下侧插入图片“图片</a:t>
            </a:r>
            <a:r>
              <a:rPr lang="zh-CN" altLang="en-US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jpg</a:t>
            </a:r>
            <a:r>
              <a:rPr lang="zh-CN" altLang="en-US" dirty="0"/>
              <a:t>”，环绕方式为四周型，并应用一</a:t>
            </a:r>
            <a:r>
              <a:rPr lang="zh-CN" altLang="en-US" dirty="0" smtClean="0"/>
              <a:t>种倒影效果</a:t>
            </a:r>
            <a:r>
              <a:rPr lang="zh-CN" altLang="en-US" dirty="0"/>
              <a:t>。整体效果可参考示例文件“封面效果.docx”。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WPS 演示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【文档封面】</vt:lpstr>
      <vt:lpstr>考点案例1: 插入内置封面页  </vt:lpstr>
      <vt:lpstr>考点案例2: 自制封面页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46</cp:revision>
  <dcterms:created xsi:type="dcterms:W3CDTF">2025-05-07T05:57:00Z</dcterms:created>
  <dcterms:modified xsi:type="dcterms:W3CDTF">2025-06-29T12:28:55Z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