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【获取外部数据】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导入数据</a:t>
            </a:r>
            <a:r>
              <a:rPr lang="en-US" altLang="zh-CN" dirty="0">
                <a:sym typeface="+mn-ea"/>
              </a:rPr>
              <a:t>: 菜单栏“</a:t>
            </a:r>
            <a:r>
              <a:rPr lang="en-US" altLang="zh-CN" dirty="0" err="1">
                <a:sym typeface="+mn-ea"/>
              </a:rPr>
              <a:t>数据</a:t>
            </a:r>
            <a:r>
              <a:rPr lang="en-US" altLang="zh-CN" dirty="0">
                <a:sym typeface="+mn-ea"/>
              </a:rPr>
              <a:t>”-“</a:t>
            </a:r>
            <a:r>
              <a:rPr lang="en-US" altLang="zh-CN" dirty="0" err="1">
                <a:sym typeface="+mn-ea"/>
              </a:rPr>
              <a:t>导入数据</a:t>
            </a:r>
            <a:r>
              <a:rPr lang="en-US" altLang="zh-CN" dirty="0">
                <a:sym typeface="+mn-ea"/>
              </a:rPr>
              <a:t>”。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自网站链接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直接打开数据源文件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使用ODBC数据源连接向导</a:t>
            </a:r>
            <a:endParaRPr lang="zh-CN" altLang="en-US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270" y="2393315"/>
            <a:ext cx="10552430" cy="1884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WPS 演示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【获取外部数据】</vt:lpstr>
      <vt:lpstr>考点案例1: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92</cp:revision>
  <dcterms:created xsi:type="dcterms:W3CDTF">2025-05-07T05:57:00Z</dcterms:created>
  <dcterms:modified xsi:type="dcterms:W3CDTF">2025-07-04T06:23:56Z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