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【数据透视表】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>
                <a:sym typeface="+mn-ea"/>
              </a:rPr>
              <a:t>‌数据透视表基础操作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‌创建数据透视表‌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字段列表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数据透视表区域（筛选器，列，行，值）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更改字段名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860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25158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1861820"/>
            <a:ext cx="10719435" cy="3183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2258060"/>
            <a:ext cx="10816590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3: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2176780"/>
            <a:ext cx="10612755" cy="1845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【数据透视表】</vt:lpstr>
      <vt:lpstr>考点案例1: </vt:lpstr>
      <vt:lpstr>考点案例2: </vt:lpstr>
      <vt:lpstr>考点案例3: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96</cp:revision>
  <dcterms:created xsi:type="dcterms:W3CDTF">2025-05-07T05:57:00Z</dcterms:created>
  <dcterms:modified xsi:type="dcterms:W3CDTF">2025-07-04T06:25:09Z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