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99745"/>
            <a:ext cx="10515600" cy="1325563"/>
          </a:xfrm>
        </p:spPr>
        <p:txBody>
          <a:bodyPr/>
          <a:lstStyle/>
          <a:p>
            <a:r>
              <a:rPr lang="zh-CN" altLang="en-US"/>
              <a:t>【分隔符、分页符】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分页符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下一页分节符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连续分节符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奇、偶数页分节符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81407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4445"/>
              <a:t>案例</a:t>
            </a:r>
            <a:r>
              <a:rPr lang="en-US" altLang="zh-CN" sz="4445"/>
              <a:t>1: </a:t>
            </a:r>
            <a:r>
              <a:rPr lang="zh-CN" altLang="en-US" sz="4445"/>
              <a:t>下一页分节符</a:t>
            </a:r>
            <a:endParaRPr lang="zh-CN" altLang="en-US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824355"/>
            <a:ext cx="9958705" cy="1655445"/>
          </a:xfrm>
        </p:spPr>
        <p:txBody>
          <a:bodyPr/>
          <a:lstStyle/>
          <a:p>
            <a:pPr algn="l"/>
            <a:r>
              <a:rPr lang="zh-CN" b="1"/>
              <a:t>请打开</a:t>
            </a:r>
            <a:r>
              <a:rPr lang="en-US" altLang="zh-CN" b="1"/>
              <a:t>“</a:t>
            </a:r>
            <a:r>
              <a:rPr b="1">
                <a:sym typeface="+mn-ea"/>
              </a:rPr>
              <a:t>WPS-01</a:t>
            </a:r>
            <a:r>
              <a:rPr lang="en-US" b="1">
                <a:sym typeface="+mn-ea"/>
              </a:rPr>
              <a:t>.docx</a:t>
            </a:r>
            <a:r>
              <a:rPr lang="en-US" altLang="zh-CN" b="1"/>
              <a:t>”</a:t>
            </a:r>
            <a:r>
              <a:rPr lang="zh-CN" altLang="en-US" b="1"/>
              <a:t>文档</a:t>
            </a:r>
            <a:endParaRPr lang="zh-CN" altLang="en-US" b="1"/>
          </a:p>
          <a:p>
            <a:pPr algn="l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35405" y="5220970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备注</a:t>
            </a:r>
            <a:r>
              <a:rPr lang="zh-CN" altLang="en-US" dirty="0" smtClean="0"/>
              <a:t>：源于阿福课堂二级</a:t>
            </a:r>
            <a:r>
              <a:rPr lang="en-US" altLang="zh-CN" dirty="0" smtClean="0"/>
              <a:t>WPS</a:t>
            </a:r>
            <a:r>
              <a:rPr lang="zh-CN" altLang="en-US" dirty="0" smtClean="0"/>
              <a:t>题库第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套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0" y="2449830"/>
            <a:ext cx="10388600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8845" y="93789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案例</a:t>
            </a:r>
            <a:r>
              <a:rPr lang="en-US" altLang="zh-CN">
                <a:sym typeface="+mn-ea"/>
              </a:rPr>
              <a:t>2:   </a:t>
            </a:r>
            <a:r>
              <a:rPr lang="zh-CN" altLang="en-US">
                <a:sym typeface="+mn-ea"/>
              </a:rPr>
              <a:t>设置不同纸张方向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b="1">
                <a:sym typeface="+mn-ea"/>
              </a:rPr>
              <a:t>请打开</a:t>
            </a:r>
            <a:r>
              <a:rPr lang="en-US" altLang="zh-CN" b="1">
                <a:sym typeface="+mn-ea"/>
              </a:rPr>
              <a:t>“</a:t>
            </a:r>
            <a:r>
              <a:rPr b="1">
                <a:sym typeface="+mn-ea"/>
              </a:rPr>
              <a:t>WPS-0</a:t>
            </a:r>
            <a:r>
              <a:rPr lang="en-US" b="1">
                <a:sym typeface="+mn-ea"/>
              </a:rPr>
              <a:t>2.docx</a:t>
            </a:r>
            <a:r>
              <a:rPr lang="en-US" altLang="zh-CN" b="1">
                <a:sym typeface="+mn-ea"/>
              </a:rPr>
              <a:t>”</a:t>
            </a:r>
            <a:r>
              <a:rPr lang="zh-CN" altLang="en-US" b="1">
                <a:sym typeface="+mn-ea"/>
              </a:rPr>
              <a:t>文档</a:t>
            </a:r>
            <a:endParaRPr lang="zh-CN" altLang="en-US" b="1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015" y="2478405"/>
            <a:ext cx="10174605" cy="16389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55725" y="5441950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备注</a:t>
            </a:r>
            <a:r>
              <a:rPr lang="zh-CN" altLang="en-US" dirty="0"/>
              <a:t>：来源阿福课堂二级</a:t>
            </a:r>
            <a:r>
              <a:rPr lang="en-US" altLang="zh-CN" dirty="0"/>
              <a:t>WPS</a:t>
            </a:r>
            <a:r>
              <a:rPr lang="zh-CN" altLang="en-US" dirty="0" smtClean="0"/>
              <a:t>题库第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套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案例</a:t>
            </a:r>
            <a:r>
              <a:rPr lang="en-US" altLang="zh-CN">
                <a:sym typeface="+mn-ea"/>
              </a:rPr>
              <a:t>3:   </a:t>
            </a:r>
            <a:r>
              <a:rPr lang="zh-CN" altLang="en-US">
                <a:sym typeface="+mn-ea"/>
              </a:rPr>
              <a:t>奇数页分节符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b="1">
                <a:sym typeface="+mn-ea"/>
              </a:rPr>
              <a:t>请打开</a:t>
            </a:r>
            <a:r>
              <a:rPr lang="en-US" altLang="zh-CN" b="1">
                <a:sym typeface="+mn-ea"/>
              </a:rPr>
              <a:t>“</a:t>
            </a:r>
            <a:r>
              <a:rPr b="1">
                <a:sym typeface="+mn-ea"/>
              </a:rPr>
              <a:t>WPS-0</a:t>
            </a:r>
            <a:r>
              <a:rPr lang="en-US" b="1">
                <a:sym typeface="+mn-ea"/>
              </a:rPr>
              <a:t>3.docx</a:t>
            </a:r>
            <a:r>
              <a:rPr lang="en-US" altLang="zh-CN" b="1">
                <a:sym typeface="+mn-ea"/>
              </a:rPr>
              <a:t>”</a:t>
            </a:r>
            <a:r>
              <a:rPr lang="zh-CN" altLang="en-US" b="1">
                <a:sym typeface="+mn-ea"/>
              </a:rPr>
              <a:t>文档</a:t>
            </a:r>
            <a:endParaRPr lang="zh-CN" altLang="en-US" b="1"/>
          </a:p>
          <a:p>
            <a:r>
              <a:rPr lang="zh-CN" altLang="en-US"/>
              <a:t>将</a:t>
            </a:r>
            <a:r>
              <a:rPr lang="en-US" altLang="zh-CN"/>
              <a:t>”</a:t>
            </a:r>
            <a:r>
              <a:rPr lang="zh-CN" altLang="en-US"/>
              <a:t>巧克力、巧克力王国、主要分类、饮食文化、关于误解</a:t>
            </a:r>
            <a:r>
              <a:rPr lang="en-US" altLang="zh-CN"/>
              <a:t>”</a:t>
            </a:r>
            <a:r>
              <a:rPr lang="zh-CN" altLang="en-US"/>
              <a:t>的每一章均为独立的一节，每一节的页码均以奇数页为起始页码。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WPS 演示</Application>
  <PresentationFormat>宽屏</PresentationFormat>
  <Paragraphs>27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【分隔符、分页符】</vt:lpstr>
      <vt:lpstr>案例1: 下一页分节符</vt:lpstr>
      <vt:lpstr>案例2:   设置不同纸张方向 </vt:lpstr>
      <vt:lpstr>案例3:   奇数页分节符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48</cp:revision>
  <dcterms:created xsi:type="dcterms:W3CDTF">2025-05-07T05:57:00Z</dcterms:created>
  <dcterms:modified xsi:type="dcterms:W3CDTF">2025-07-02T11:17:52Z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