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0090" y="347345"/>
            <a:ext cx="10515600" cy="1325880"/>
          </a:xfrm>
        </p:spPr>
        <p:txBody>
          <a:bodyPr/>
          <a:lstStyle/>
          <a:p>
            <a:r>
              <a:rPr lang="zh-CN" altLang="en-US" sz="3500"/>
              <a:t>【函数公式入门】</a:t>
            </a:r>
            <a:endParaRPr lang="zh-CN" altLang="en-US" sz="35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函数大全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二</a:t>
            </a:r>
            <a:r>
              <a:rPr lang="zh-CN" altLang="en-US" dirty="0" smtClean="0">
                <a:sym typeface="+mn-ea"/>
              </a:rPr>
              <a:t>级</a:t>
            </a:r>
            <a:r>
              <a:rPr lang="en-US" altLang="zh-CN" dirty="0" smtClean="0">
                <a:sym typeface="+mn-ea"/>
              </a:rPr>
              <a:t>WPS</a:t>
            </a:r>
            <a:r>
              <a:rPr lang="zh-CN" altLang="en-US" dirty="0" smtClean="0">
                <a:sym typeface="+mn-ea"/>
              </a:rPr>
              <a:t>高频</a:t>
            </a:r>
            <a:r>
              <a:rPr lang="zh-CN" altLang="en-US" dirty="0">
                <a:sym typeface="+mn-ea"/>
              </a:rPr>
              <a:t>函数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函数注意</a:t>
            </a:r>
            <a:r>
              <a:rPr lang="zh-CN" altLang="en-US" dirty="0" smtClean="0">
                <a:sym typeface="+mn-ea"/>
              </a:rPr>
              <a:t>事项</a:t>
            </a:r>
            <a:endParaRPr lang="en-US" altLang="zh-CN" dirty="0" smtClean="0">
              <a:sym typeface="+mn-ea"/>
            </a:endParaRPr>
          </a:p>
          <a:p>
            <a:r>
              <a:rPr lang="zh-CN" altLang="en-US" dirty="0">
                <a:sym typeface="+mn-ea"/>
              </a:rPr>
              <a:t>六</a:t>
            </a:r>
            <a:r>
              <a:rPr lang="zh-CN" altLang="en-US" dirty="0" smtClean="0">
                <a:sym typeface="+mn-ea"/>
              </a:rPr>
              <a:t>大常用函数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3790" y="378460"/>
            <a:ext cx="5946140" cy="865505"/>
          </a:xfrm>
        </p:spPr>
        <p:txBody>
          <a:bodyPr>
            <a:normAutofit/>
          </a:bodyPr>
          <a:lstStyle/>
          <a:p>
            <a:pPr algn="l"/>
            <a:r>
              <a:rPr lang="zh-CN" altLang="en-US" sz="3500"/>
              <a:t>考点案例</a:t>
            </a:r>
            <a:r>
              <a:rPr lang="en-US" altLang="zh-CN" sz="3500"/>
              <a:t>1: </a:t>
            </a:r>
            <a:endParaRPr lang="zh-CN" altLang="en-US" sz="35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3790" y="1316990"/>
            <a:ext cx="9958705" cy="3793490"/>
          </a:xfrm>
        </p:spPr>
        <p:txBody>
          <a:bodyPr>
            <a:normAutofit/>
          </a:bodyPr>
          <a:lstStyle/>
          <a:p>
            <a:pPr algn="l"/>
            <a:r>
              <a:rPr lang="zh-CN" b="1"/>
              <a:t>请</a:t>
            </a:r>
            <a:r>
              <a:rPr lang="zh-CN" altLang="en-US" b="1"/>
              <a:t>打开考生文件夹下文档</a:t>
            </a:r>
            <a:r>
              <a:rPr lang="en-US" altLang="zh-CN" b="1"/>
              <a:t>“ET-01.xlsx”</a:t>
            </a:r>
            <a:endParaRPr lang="en-US" altLang="zh-CN" b="1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3790" y="1811655"/>
            <a:ext cx="10376535" cy="29902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6965" y="449580"/>
            <a:ext cx="5946140" cy="865505"/>
          </a:xfrm>
        </p:spPr>
        <p:txBody>
          <a:bodyPr>
            <a:normAutofit/>
          </a:bodyPr>
          <a:lstStyle/>
          <a:p>
            <a:pPr algn="l"/>
            <a:r>
              <a:rPr lang="zh-CN" altLang="en-US" sz="3500"/>
              <a:t>考点案例</a:t>
            </a:r>
            <a:r>
              <a:rPr lang="en-US" altLang="zh-CN" sz="3500"/>
              <a:t>2: </a:t>
            </a:r>
            <a:endParaRPr lang="zh-CN" altLang="en-US" sz="35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08893" y="1396365"/>
            <a:ext cx="10266778" cy="2815150"/>
          </a:xfrm>
        </p:spPr>
        <p:txBody>
          <a:bodyPr>
            <a:normAutofit/>
          </a:bodyPr>
          <a:lstStyle/>
          <a:p>
            <a:pPr algn="l"/>
            <a:r>
              <a:rPr lang="zh-CN" b="1" dirty="0"/>
              <a:t>请</a:t>
            </a:r>
            <a:r>
              <a:rPr lang="zh-CN" altLang="en-US" b="1" dirty="0"/>
              <a:t>打开考生文件夹下文档</a:t>
            </a:r>
            <a:r>
              <a:rPr lang="en-US" altLang="zh-CN" b="1" dirty="0"/>
              <a:t>“ET-02.xlsx”</a:t>
            </a:r>
            <a:endParaRPr lang="en-US" altLang="zh-CN" b="1" dirty="0"/>
          </a:p>
          <a:p>
            <a:pPr algn="l"/>
            <a:endParaRPr lang="zh-CN" altLang="en-US" dirty="0"/>
          </a:p>
          <a:p>
            <a:pPr algn="l"/>
            <a:r>
              <a:rPr lang="en-US" altLang="zh-CN" dirty="0"/>
              <a:t> </a:t>
            </a:r>
            <a:endParaRPr lang="zh-CN" altLang="en-US" dirty="0"/>
          </a:p>
          <a:p>
            <a:pPr algn="l"/>
            <a:endParaRPr lang="zh-CN" altLang="en-US" dirty="0"/>
          </a:p>
          <a:p>
            <a:pPr algn="l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1540" y="1899285"/>
            <a:ext cx="10610850" cy="17062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WPS 演示</Application>
  <PresentationFormat>宽屏</PresentationFormat>
  <Paragraphs>21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【函数公式入门】</vt:lpstr>
      <vt:lpstr>考点案例1: </vt:lpstr>
      <vt:lpstr>考点案例2: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DarkKnight</cp:lastModifiedBy>
  <cp:revision>98</cp:revision>
  <dcterms:created xsi:type="dcterms:W3CDTF">2025-05-07T05:57:00Z</dcterms:created>
  <dcterms:modified xsi:type="dcterms:W3CDTF">2025-07-04T06:33:12Z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2052-11.1.0.10009</vt:lpwstr>
  </property>
  <property fmtid="{D5CDD505-2E9C-101B-9397-08002B2CF9AE}" pid="3" name="ICV">
    <vt:lpwstr>D0A175A91BD446AC8DF75B48C803247B_12</vt:lpwstr>
  </property>
</Properties>
</file>