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【文字工具考点】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  <a:p>
            <a:r>
              <a:rPr lang="zh-CN" altLang="en-US" dirty="0" smtClean="0"/>
              <a:t>批量</a:t>
            </a:r>
            <a:r>
              <a:rPr lang="zh-CN" altLang="en-US" dirty="0"/>
              <a:t>删除</a:t>
            </a:r>
            <a:endParaRPr lang="zh-CN" altLang="en-US" dirty="0"/>
          </a:p>
          <a:p>
            <a:r>
              <a:rPr lang="zh-CN" altLang="en-US" dirty="0"/>
              <a:t>换行符转为回车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1．请先对该文档杂乱的排版进行初步的整理，删除文中所有的空格、空</a:t>
            </a:r>
            <a:endParaRPr lang="zh-CN" altLang="en-US" dirty="0"/>
          </a:p>
          <a:p>
            <a:pPr algn="l"/>
            <a:r>
              <a:rPr lang="zh-CN" altLang="en-US" dirty="0"/>
              <a:t>段落、手动换行符。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3790" y="4728845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 smtClean="0"/>
              <a:t>：来源阿福课堂二级</a:t>
            </a:r>
            <a:r>
              <a:rPr lang="en-US" altLang="zh-CN" dirty="0" smtClean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【文字工具考点】</vt:lpstr>
      <vt:lpstr>考点案例1: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27</cp:revision>
  <dcterms:created xsi:type="dcterms:W3CDTF">2025-05-07T05:57:00Z</dcterms:created>
  <dcterms:modified xsi:type="dcterms:W3CDTF">2025-06-29T06:33:37Z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