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/>
              <a:t>【表格中的查找替换】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常规的查找和替换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替换单元格匹配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格式查找和替换（字体颜色、单元格背景等）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 lnSpcReduction="20000"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95070" y="4889500"/>
            <a:ext cx="3041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备注：案例来源于历年真题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2270125"/>
            <a:ext cx="10239375" cy="2043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演示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【表格中的查找替换】</vt:lpstr>
      <vt:lpstr>考点案例1: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DarkKnight</cp:lastModifiedBy>
  <cp:revision>89</cp:revision>
  <dcterms:created xsi:type="dcterms:W3CDTF">2025-05-07T05:57:00Z</dcterms:created>
  <dcterms:modified xsi:type="dcterms:W3CDTF">2025-07-04T06:11:49Z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