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91" autoAdjust="0"/>
    <p:restoredTop sz="94660"/>
  </p:normalViewPr>
  <p:slideViewPr>
    <p:cSldViewPr snapToGrid="0">
      <p:cViewPr>
        <p:scale>
          <a:sx n="86" d="100"/>
          <a:sy n="86" d="100"/>
        </p:scale>
        <p:origin x="55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【段落考点】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段落对话框功能简介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段落对齐、间距设置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段落</a:t>
            </a:r>
            <a:r>
              <a:rPr lang="zh-CN" altLang="en-US" dirty="0" smtClean="0">
                <a:sym typeface="+mn-ea"/>
              </a:rPr>
              <a:t>换行与</a:t>
            </a:r>
            <a:r>
              <a:rPr lang="zh-CN" altLang="en-US" dirty="0">
                <a:sym typeface="+mn-ea"/>
              </a:rPr>
              <a:t>分页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考点案例讲解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924941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 </a:t>
            </a:r>
            <a:r>
              <a:rPr lang="zh-CN" altLang="en-US" sz="4445">
                <a:sym typeface="+mn-ea"/>
              </a:rPr>
              <a:t>对齐、间距设置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6"/>
            <a:ext cx="9958705" cy="29962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zh-CN" sz="9600" b="1" dirty="0"/>
              <a:t>请打开</a:t>
            </a:r>
            <a:r>
              <a:rPr lang="en-US" altLang="zh-CN" sz="9600" b="1" dirty="0"/>
              <a:t>“</a:t>
            </a:r>
            <a:r>
              <a:rPr sz="9600" b="1" dirty="0">
                <a:sym typeface="+mn-ea"/>
              </a:rPr>
              <a:t>WPS-01</a:t>
            </a:r>
            <a:r>
              <a:rPr lang="en-US" sz="9600" b="1" dirty="0">
                <a:sym typeface="+mn-ea"/>
              </a:rPr>
              <a:t>.docx</a:t>
            </a:r>
            <a:r>
              <a:rPr lang="en-US" altLang="zh-CN" sz="9600" b="1" dirty="0"/>
              <a:t>”</a:t>
            </a:r>
            <a:r>
              <a:rPr lang="zh-CN" altLang="en-US" sz="9600" b="1" dirty="0"/>
              <a:t>文档</a:t>
            </a:r>
            <a:endParaRPr lang="zh-CN" altLang="en-US" sz="9600" b="1" dirty="0"/>
          </a:p>
          <a:p>
            <a:pPr algn="l"/>
            <a:r>
              <a:rPr lang="zh-CN" altLang="en-US" sz="9600" dirty="0"/>
              <a:t>1．</a:t>
            </a:r>
            <a:r>
              <a:rPr lang="zh-CN" altLang="en-US" sz="9600" dirty="0">
                <a:sym typeface="+mn-ea"/>
              </a:rPr>
              <a:t>将版头</a:t>
            </a:r>
            <a:r>
              <a:rPr lang="en-US" altLang="zh-CN" sz="9600" dirty="0">
                <a:sym typeface="+mn-ea"/>
              </a:rPr>
              <a:t>“</a:t>
            </a:r>
            <a:r>
              <a:rPr lang="zh-CN" altLang="en-US" sz="9600" dirty="0">
                <a:sym typeface="+mn-ea"/>
              </a:rPr>
              <a:t>金鑫办公软件股份有限公司文件</a:t>
            </a:r>
            <a:r>
              <a:rPr lang="en-US" altLang="zh-CN" sz="9600" dirty="0">
                <a:sym typeface="+mn-ea"/>
              </a:rPr>
              <a:t>”设置为56磅楷体字，字体颜</a:t>
            </a:r>
            <a:endParaRPr lang="en-US" altLang="zh-CN" sz="9600" dirty="0"/>
          </a:p>
          <a:p>
            <a:pPr algn="l"/>
            <a:r>
              <a:rPr lang="en-US" altLang="zh-CN" sz="9600" dirty="0">
                <a:sym typeface="+mn-ea"/>
              </a:rPr>
              <a:t>色为标准红色，段落分散对齐，</a:t>
            </a:r>
            <a:r>
              <a:rPr lang="zh-CN" altLang="en-US" sz="9600" dirty="0">
                <a:sym typeface="+mn-ea"/>
              </a:rPr>
              <a:t>段后间距为0.5行，字符缩放50%使整段为</a:t>
            </a:r>
            <a:endParaRPr lang="zh-CN" altLang="en-US" sz="9600" dirty="0"/>
          </a:p>
          <a:p>
            <a:pPr algn="l"/>
            <a:r>
              <a:rPr lang="zh-CN" altLang="en-US" sz="9600" dirty="0">
                <a:sym typeface="+mn-ea"/>
              </a:rPr>
              <a:t>一行</a:t>
            </a:r>
            <a:r>
              <a:rPr lang="zh-CN" altLang="en-US" sz="9600" dirty="0" smtClean="0">
                <a:sym typeface="+mn-ea"/>
              </a:rPr>
              <a:t>。</a:t>
            </a:r>
            <a:endParaRPr lang="zh-CN" altLang="en-US" sz="9600" dirty="0">
              <a:sym typeface="+mn-ea"/>
            </a:endParaRPr>
          </a:p>
          <a:p>
            <a:pPr algn="l"/>
            <a:r>
              <a:rPr lang="en-US" altLang="zh-CN" sz="9600" dirty="0">
                <a:sym typeface="+mn-ea"/>
              </a:rPr>
              <a:t>2.将公文标题“金鑫办公</a:t>
            </a:r>
            <a:r>
              <a:rPr lang="en-US" altLang="zh-CN" sz="9600" dirty="0" smtClean="0">
                <a:sym typeface="+mn-ea"/>
              </a:rPr>
              <a:t>·…的通知</a:t>
            </a:r>
            <a:r>
              <a:rPr lang="en-US" altLang="zh-CN" sz="9600" dirty="0">
                <a:sym typeface="+mn-ea"/>
              </a:rPr>
              <a:t>”设置为二号加粗宋体字，段前段后间距</a:t>
            </a:r>
            <a:endParaRPr lang="en-US" altLang="zh-CN" sz="9600" dirty="0"/>
          </a:p>
          <a:p>
            <a:pPr algn="l"/>
            <a:r>
              <a:rPr lang="en-US" altLang="zh-CN" sz="9600" dirty="0">
                <a:sym typeface="+mn-ea"/>
              </a:rPr>
              <a:t>各为1行，段落居中对齐，字符间距加宽1磅，并在“公司”和“关于”文本之</a:t>
            </a:r>
            <a:endParaRPr lang="en-US" altLang="zh-CN" sz="9600" dirty="0"/>
          </a:p>
          <a:p>
            <a:pPr algn="l"/>
            <a:r>
              <a:rPr lang="en-US" altLang="zh-CN" sz="9600" dirty="0" err="1">
                <a:sym typeface="+mn-ea"/>
              </a:rPr>
              <a:t>间使用软回车进行换行</a:t>
            </a:r>
            <a:r>
              <a:rPr lang="en-US" altLang="zh-CN" sz="9600" dirty="0">
                <a:sym typeface="+mn-ea"/>
              </a:rPr>
              <a:t>。</a:t>
            </a:r>
            <a:endParaRPr lang="en-US" altLang="zh-CN" sz="9600" dirty="0"/>
          </a:p>
          <a:p>
            <a:pPr algn="l"/>
            <a:endParaRPr lang="zh-CN" altLang="en-US" sz="9600" dirty="0"/>
          </a:p>
          <a:p>
            <a:pPr algn="l"/>
            <a:r>
              <a:rPr lang="zh-CN" altLang="en-US" dirty="0"/>
              <a:t>。</a:t>
            </a:r>
            <a:endParaRPr lang="zh-CN" altLang="en-US" dirty="0"/>
          </a:p>
          <a:p>
            <a:pPr algn="l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254760" y="5954395"/>
            <a:ext cx="4886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备注：案例</a:t>
            </a:r>
            <a:r>
              <a:rPr lang="zh-CN" altLang="en-US" dirty="0" smtClean="0"/>
              <a:t>来源于阿福课堂二级</a:t>
            </a:r>
            <a:r>
              <a:rPr lang="en-US" altLang="zh-CN" dirty="0" smtClean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5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91870"/>
            <a:ext cx="10515600" cy="83375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 </a:t>
            </a:r>
            <a:r>
              <a:rPr lang="zh-CN" altLang="en-US">
                <a:sym typeface="+mn-ea"/>
              </a:rPr>
              <a:t>行间距、换行与分页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164590" y="5532120"/>
            <a:ext cx="51918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ym typeface="+mn-ea"/>
              </a:rPr>
              <a:t>备注：案例</a:t>
            </a:r>
            <a:r>
              <a:rPr lang="zh-CN" altLang="en-US" dirty="0" smtClean="0">
                <a:sym typeface="+mn-ea"/>
              </a:rPr>
              <a:t>来源于</a:t>
            </a:r>
            <a:r>
              <a:rPr lang="zh-CN" altLang="en-US" dirty="0"/>
              <a:t>阿福课堂二级</a:t>
            </a:r>
            <a:r>
              <a:rPr lang="en-US" altLang="zh-CN" dirty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>
                <a:sym typeface="+mn-ea"/>
              </a:rPr>
              <a:t>11</a:t>
            </a:r>
            <a:r>
              <a:rPr lang="zh-CN" altLang="en-US" dirty="0" smtClean="0">
                <a:sym typeface="+mn-ea"/>
              </a:rPr>
              <a:t>套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7049"/>
          <a:stretch>
            <a:fillRect/>
          </a:stretch>
        </p:blipFill>
        <p:spPr>
          <a:xfrm>
            <a:off x="724535" y="2390140"/>
            <a:ext cx="10743565" cy="23450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WPS 演示</Application>
  <PresentationFormat>宽屏</PresentationFormat>
  <Paragraphs>31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【段落考点】</vt:lpstr>
      <vt:lpstr>考点案例1:  对齐、间距设置</vt:lpstr>
      <vt:lpstr>考点案例2:  行间距、换行与分页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38</cp:revision>
  <dcterms:created xsi:type="dcterms:W3CDTF">2025-05-07T05:57:00Z</dcterms:created>
  <dcterms:modified xsi:type="dcterms:W3CDTF">2025-06-29T01:39:39Z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