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p>
            <a:r>
              <a:rPr lang="zh-CN" altLang="en-US"/>
              <a:t>【页面设置】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页面布局选项卡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页边距设置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纸张设置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版式设置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文档网格设置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2486660"/>
            <a:ext cx="10587990" cy="1219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: 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</a:t>
            </a:r>
            <a:r>
              <a:rPr lang="en-US" b="1">
                <a:sym typeface="+mn-ea"/>
              </a:rPr>
              <a:t>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2417445"/>
            <a:ext cx="10427970" cy="1861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: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4485"/>
            <a:ext cx="10515600" cy="4351338"/>
          </a:xfrm>
        </p:spPr>
        <p:txBody>
          <a:bodyPr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3</a:t>
            </a:r>
            <a:r>
              <a:rPr lang="en-US" b="1">
                <a:sym typeface="+mn-ea"/>
              </a:rPr>
              <a:t>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2277110"/>
            <a:ext cx="10817225" cy="2987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【页面设置】</vt:lpstr>
      <vt:lpstr>考点案例1: </vt:lpstr>
      <vt:lpstr>考点案例2:    </vt:lpstr>
      <vt:lpstr>考点案例3: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DarkKnight</cp:lastModifiedBy>
  <cp:revision>45</cp:revision>
  <dcterms:created xsi:type="dcterms:W3CDTF">2025-05-07T05:57:00Z</dcterms:created>
  <dcterms:modified xsi:type="dcterms:W3CDTF">2025-07-02T10:30:22Z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