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p>
            <a:r>
              <a:rPr lang="zh-CN" altLang="en-US"/>
              <a:t>【Word插入图形】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插入形状、形状设置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插入图片</a:t>
            </a:r>
            <a:r>
              <a:rPr lang="zh-CN" altLang="en-US">
                <a:sym typeface="+mn-ea"/>
              </a:rPr>
              <a:t>、图片设置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</a:t>
            </a:r>
            <a:r>
              <a:rPr lang="zh-CN" altLang="en-US" sz="4445"/>
              <a:t>插入形状</a:t>
            </a:r>
            <a:r>
              <a:rPr lang="en-US" altLang="zh-CN" sz="4445"/>
              <a:t>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8255" y="2468880"/>
            <a:ext cx="9831070" cy="2281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图片设置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7725" y="1513840"/>
            <a:ext cx="10515600" cy="4351338"/>
          </a:xfrm>
        </p:spPr>
        <p:txBody>
          <a:bodyPr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</a:t>
            </a:r>
            <a:r>
              <a:rPr lang="en-US" b="1">
                <a:sym typeface="+mn-ea"/>
              </a:rPr>
              <a:t>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072640"/>
            <a:ext cx="9771380" cy="3510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WPS 演示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【Word插入图形】</vt:lpstr>
      <vt:lpstr>考点案例1:插入形状  </vt:lpstr>
      <vt:lpstr>考点案例2: 图片设置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DarkKnight</cp:lastModifiedBy>
  <cp:revision>43</cp:revision>
  <dcterms:created xsi:type="dcterms:W3CDTF">2025-05-07T05:57:00Z</dcterms:created>
  <dcterms:modified xsi:type="dcterms:W3CDTF">2025-07-02T02:34:47Z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