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【文本函数】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b="1" dirty="0">
                <a:sym typeface="+mn-ea"/>
              </a:rPr>
              <a:t>一、LEFT 函数</a:t>
            </a:r>
            <a:endParaRPr lang="zh-CN" altLang="en-US" b="1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LEFT 截取左边的字符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语法说明 =LEFT(文本, [截取数量])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用法示例 =LEFT(A2,2)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公式解释 截取A2单元格中前2个字符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b="1" dirty="0">
                <a:sym typeface="+mn-ea"/>
              </a:rPr>
              <a:t>二、RIGHT 函数</a:t>
            </a:r>
            <a:endParaRPr lang="zh-CN" altLang="en-US" sz="2800" b="1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RIGHT 截取右边的字符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语法说明 =RIGHT(文本,[截取数量])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用法示例 =RIGHT(A2,5)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公式解释 截取A2单元格中后5个字符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【文本函数】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435"/>
            <a:ext cx="10551795" cy="4968240"/>
          </a:xfrm>
        </p:spPr>
        <p:txBody>
          <a:bodyPr>
            <a:normAutofit lnSpcReduction="20000"/>
          </a:bodyPr>
          <a:lstStyle/>
          <a:p>
            <a:r>
              <a:rPr lang="zh-CN" altLang="en-US" b="1">
                <a:sym typeface="+mn-ea"/>
              </a:rPr>
              <a:t>三、MID函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从一个文本字符串的指定位置截取相应个数的字符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语法说明 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MID(文本，从哪个位置开始截取，截取多少个字符）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b="1">
                <a:sym typeface="+mn-ea"/>
              </a:rPr>
              <a:t>四、TEXT函数</a:t>
            </a:r>
            <a:endParaRPr lang="zh-CN" altLang="en-US" sz="2800" b="1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>
                <a:sym typeface="+mn-ea"/>
              </a:rPr>
              <a:t>用于将数值按照指定的格式进行转换，得到格式化后的文本。</a:t>
            </a:r>
            <a:endParaRPr lang="zh-CN" altLang="en-US" sz="240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400">
                <a:sym typeface="+mn-ea"/>
              </a:rPr>
              <a:t>格式：= TEXT (数值，格式文本)</a:t>
            </a:r>
            <a:endParaRPr lang="zh-CN" altLang="en-US" sz="240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endParaRPr lang="zh-CN" altLang="en-US" sz="2400" b="1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b="1">
                <a:sym typeface="+mn-ea"/>
              </a:rPr>
              <a:t>五、</a:t>
            </a:r>
            <a:r>
              <a:rPr lang="en-US" altLang="zh-CN" b="1">
                <a:sym typeface="+mn-ea"/>
              </a:rPr>
              <a:t>FIND</a:t>
            </a:r>
            <a:r>
              <a:rPr lang="zh-CN" altLang="en-US" b="1">
                <a:sym typeface="+mn-ea"/>
              </a:rPr>
              <a:t>函数</a:t>
            </a:r>
            <a:endParaRPr lang="zh-CN" altLang="en-US" b="1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>
                <a:sym typeface="+mn-ea"/>
              </a:rPr>
              <a:t>拥有查找字符串所在位置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>
                <a:sym typeface="+mn-ea"/>
              </a:rPr>
              <a:t>格式：= </a:t>
            </a:r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(要查找的字符，被查找的字符，开始位置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en-US" altLang="zh-CN"/>
              <a:t>1.  在“</a:t>
            </a:r>
            <a:r>
              <a:rPr lang="zh-CN" altLang="en-US"/>
              <a:t>学生成绩</a:t>
            </a:r>
            <a:r>
              <a:rPr lang="en-US" altLang="zh-CN"/>
              <a:t>”工作表“</a:t>
            </a:r>
            <a:r>
              <a:rPr lang="zh-CN" altLang="en-US"/>
              <a:t>入学年份</a:t>
            </a:r>
            <a:r>
              <a:rPr lang="en-US" altLang="zh-CN"/>
              <a:t>”列中填入相应的</a:t>
            </a:r>
            <a:r>
              <a:rPr lang="zh-CN" altLang="en-US"/>
              <a:t>入学时间</a:t>
            </a:r>
            <a:r>
              <a:rPr lang="en-US" altLang="zh-CN"/>
              <a:t>，其中</a:t>
            </a:r>
            <a:r>
              <a:rPr lang="zh-CN" altLang="en-US"/>
              <a:t>学</a:t>
            </a:r>
            <a:r>
              <a:rPr lang="en-US" altLang="zh-CN"/>
              <a:t>号的</a:t>
            </a:r>
            <a:endParaRPr lang="en-US" altLang="zh-CN"/>
          </a:p>
          <a:p>
            <a:pPr algn="l"/>
            <a:r>
              <a:rPr lang="en-US" altLang="zh-CN"/>
              <a:t>前4位为</a:t>
            </a:r>
            <a:r>
              <a:rPr lang="zh-CN" altLang="en-US"/>
              <a:t>入学时间</a:t>
            </a:r>
            <a:r>
              <a:rPr lang="en-US" altLang="zh-CN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1875155"/>
            <a:ext cx="1014666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2683461"/>
          </a:xfrm>
        </p:spPr>
        <p:txBody>
          <a:bodyPr>
            <a:normAutofit lnSpcReduction="1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1．在工作表“人员信息表”中，利用公式及函数输入每个员工的出生</a:t>
            </a:r>
            <a:endParaRPr lang="zh-CN" altLang="en-US" dirty="0"/>
          </a:p>
          <a:p>
            <a:pPr algn="l"/>
            <a:r>
              <a:rPr lang="zh-CN" altLang="en-US" dirty="0" smtClean="0"/>
              <a:t>日期，</a:t>
            </a:r>
            <a:r>
              <a:rPr lang="zh-CN" altLang="en-US" dirty="0"/>
              <a:t>出生日期格式如“XXXX年XX月XX日”，出生日期</a:t>
            </a:r>
            <a:r>
              <a:rPr lang="zh-CN" altLang="en-US" dirty="0" smtClean="0"/>
              <a:t>列需要</a:t>
            </a:r>
            <a:r>
              <a:rPr lang="zh-CN" altLang="en-US" dirty="0"/>
              <a:t>调整</a:t>
            </a:r>
            <a:r>
              <a:rPr lang="zh-CN" altLang="en-US" dirty="0" smtClean="0"/>
              <a:t>为数</a:t>
            </a:r>
            <a:endParaRPr lang="en-US" altLang="zh-CN" smtClean="0"/>
          </a:p>
          <a:p>
            <a:pPr algn="l"/>
            <a:r>
              <a:rPr lang="zh-CN" altLang="en-US" smtClean="0"/>
              <a:t>值</a:t>
            </a:r>
            <a:r>
              <a:rPr lang="zh-CN" altLang="en-US" dirty="0"/>
              <a:t>格式。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【文本函数】</vt:lpstr>
      <vt:lpstr>【文本函数】</vt:lpstr>
      <vt:lpstr>考点案例1: </vt:lpstr>
      <vt:lpstr>考点案例2: </vt:lpstr>
      <vt:lpstr>考点案例3: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109</cp:revision>
  <dcterms:created xsi:type="dcterms:W3CDTF">2025-05-07T05:57:00Z</dcterms:created>
  <dcterms:modified xsi:type="dcterms:W3CDTF">2025-07-05T03:16:58Z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