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【页眉页脚设置】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基础页眉页脚</a:t>
            </a:r>
            <a:r>
              <a:rPr lang="zh-CN" altLang="en-US" dirty="0" smtClean="0">
                <a:sym typeface="+mn-ea"/>
              </a:rPr>
              <a:t>设置（统一型）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分节设置不同页眉页脚</a:t>
            </a:r>
            <a:r>
              <a:rPr lang="zh-CN" altLang="en-US" dirty="0" smtClean="0">
                <a:sym typeface="+mn-ea"/>
              </a:rPr>
              <a:t>（分节型）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高级功能（首页不同、奇偶页不同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r>
              <a:rPr lang="zh-CN" altLang="en-US" sz="4445"/>
              <a:t>首页不同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>
            <a:normAutofit lnSpcReduction="10000"/>
          </a:bodyPr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zh-CN" altLang="en-US"/>
              <a:t>1．删除文档页眉横线。</a:t>
            </a:r>
            <a:endParaRPr lang="zh-CN" altLang="en-US"/>
          </a:p>
          <a:p>
            <a:pPr algn="l"/>
            <a:r>
              <a:rPr lang="en-US" altLang="zh-CN"/>
              <a:t>2.   为文档除了首页外，在页脚正中央添加页码，正文页码自1开始，格式</a:t>
            </a:r>
            <a:endParaRPr lang="en-US" altLang="zh-CN"/>
          </a:p>
          <a:p>
            <a:pPr algn="l"/>
            <a:r>
              <a:rPr lang="en-US" altLang="zh-CN"/>
              <a:t>为“Ⅰ、Ⅱ、Ⅲ、......”</a:t>
            </a:r>
            <a:endParaRPr lang="en-US" altLang="zh-CN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</a:t>
            </a:r>
            <a:r>
              <a:rPr lang="zh-CN" altLang="en-US">
                <a:sym typeface="+mn-ea"/>
              </a:rPr>
              <a:t>分节设置不同页眉页脚</a:t>
            </a:r>
            <a:r>
              <a:rPr lang="en-US" altLang="zh-CN">
                <a:sym typeface="+mn-ea"/>
              </a:rPr>
              <a:t>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65070"/>
            <a:ext cx="10566400" cy="1174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64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奇偶不同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4155"/>
            <a:ext cx="10515600" cy="4351338"/>
          </a:xfrm>
        </p:spPr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3.docx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42490"/>
            <a:ext cx="10730230" cy="3396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4: </a:t>
            </a:r>
            <a:r>
              <a:rPr lang="zh-CN" altLang="en-US">
                <a:sym typeface="+mn-ea"/>
              </a:rPr>
              <a:t>综合型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2420"/>
            <a:ext cx="10515600" cy="4351338"/>
          </a:xfrm>
        </p:spPr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4.docx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090420"/>
            <a:ext cx="10636250" cy="3090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5: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660"/>
            <a:ext cx="10515600" cy="4351338"/>
          </a:xfrm>
        </p:spPr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5.docx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2113280"/>
            <a:ext cx="10750550" cy="2346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【页眉页脚设置】</vt:lpstr>
      <vt:lpstr>考点案例1: 首页不同</vt:lpstr>
      <vt:lpstr>考点案例2: 分节设置不同页眉页脚   </vt:lpstr>
      <vt:lpstr>考点案例3: 奇偶不同 </vt:lpstr>
      <vt:lpstr>考点案例4: 综合型</vt:lpstr>
      <vt:lpstr>考点案例5: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59</cp:revision>
  <dcterms:created xsi:type="dcterms:W3CDTF">2025-05-07T05:57:00Z</dcterms:created>
  <dcterms:modified xsi:type="dcterms:W3CDTF">2025-07-02T07:40:42Z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