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410" y="499745"/>
            <a:ext cx="10515600" cy="1325880"/>
          </a:xfrm>
        </p:spPr>
        <p:txBody>
          <a:bodyPr/>
          <a:lstStyle/>
          <a:p>
            <a:r>
              <a:rPr lang="zh-CN" altLang="en-US" sz="3500"/>
              <a:t>【表格插入图片和超链接】</a:t>
            </a:r>
            <a:endParaRPr lang="zh-CN" altLang="en-US" sz="35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插入图片</a:t>
            </a:r>
            <a:endParaRPr lang="zh-CN" altLang="en-US" dirty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插入</a:t>
            </a:r>
            <a:r>
              <a:rPr lang="zh-CN" altLang="en-US" dirty="0">
                <a:sym typeface="+mn-ea"/>
              </a:rPr>
              <a:t>链接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1: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 dirty="0"/>
              <a:t>请</a:t>
            </a:r>
            <a:r>
              <a:rPr lang="zh-CN" altLang="en-US" b="1" dirty="0"/>
              <a:t>打开考生文件夹下文档</a:t>
            </a:r>
            <a:r>
              <a:rPr lang="en-US" altLang="zh-CN" b="1" dirty="0"/>
              <a:t>“ET-01.xlsx”</a:t>
            </a:r>
            <a:endParaRPr lang="en-US" altLang="zh-CN" b="1" dirty="0"/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1.  </a:t>
            </a:r>
            <a:r>
              <a:rPr lang="en-US" altLang="zh-CN" dirty="0"/>
              <a:t>在” </a:t>
            </a:r>
            <a:r>
              <a:rPr lang="en-US" altLang="zh-CN" dirty="0" err="1"/>
              <a:t>产品信息</a:t>
            </a:r>
            <a:r>
              <a:rPr lang="en-US" altLang="zh-CN" dirty="0"/>
              <a:t>” </a:t>
            </a:r>
            <a:r>
              <a:rPr lang="en-US" altLang="zh-CN" dirty="0" err="1" smtClean="0"/>
              <a:t>工作表中</a:t>
            </a:r>
            <a:r>
              <a:rPr lang="en-US" altLang="zh-CN" dirty="0" err="1"/>
              <a:t>，将考生文件夹下的图片分别按名称对应“嵌入</a:t>
            </a:r>
            <a:r>
              <a:rPr lang="en-US" altLang="zh-CN" dirty="0"/>
              <a:t>”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 err="1"/>
              <a:t>F列单元格展示</a:t>
            </a:r>
            <a:r>
              <a:rPr lang="en-US" altLang="zh-CN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2: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“ET-02.xlsx”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790" y="2282825"/>
            <a:ext cx="10230485" cy="24549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WPS 演示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【表格插入图片和超链接】</vt:lpstr>
      <vt:lpstr>考点案例1: </vt:lpstr>
      <vt:lpstr>考点案例2: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92</cp:revision>
  <dcterms:created xsi:type="dcterms:W3CDTF">2025-05-07T05:57:00Z</dcterms:created>
  <dcterms:modified xsi:type="dcterms:W3CDTF">2025-07-04T06:08:42Z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