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 dirty="0"/>
              <a:t>【水印、文本框考点】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插入水印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文本框设置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插入</a:t>
            </a:r>
            <a:r>
              <a:rPr lang="zh-CN" altLang="en-US">
                <a:sym typeface="+mn-ea"/>
              </a:rPr>
              <a:t>艺术字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</a:t>
            </a:r>
            <a:r>
              <a:rPr lang="zh-CN" altLang="en-US" sz="4445"/>
              <a:t>水印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r>
              <a:rPr lang="en-US" altLang="zh-CN"/>
              <a:t>1</a:t>
            </a:r>
            <a:r>
              <a:rPr lang="zh-CN" altLang="en-US"/>
              <a:t>．插入“文字水印”，水印内容为“考试专用”、字体为“楷体”、版</a:t>
            </a:r>
            <a:endParaRPr lang="zh-CN" altLang="en-US"/>
          </a:p>
          <a:p>
            <a:pPr algn="l"/>
            <a:r>
              <a:rPr lang="zh-CN" altLang="en-US"/>
              <a:t>式为“倾斜”、透明度为60%，其余参数取默认值。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73480" y="3472815"/>
            <a:ext cx="98221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2400" b="1" dirty="0">
                <a:sym typeface="+mn-ea"/>
              </a:rPr>
              <a:t>请打开</a:t>
            </a:r>
            <a:r>
              <a:rPr lang="en-US" altLang="zh-CN" sz="2400" b="1" dirty="0">
                <a:sym typeface="+mn-ea"/>
              </a:rPr>
              <a:t>“</a:t>
            </a:r>
            <a:r>
              <a:rPr sz="2400" b="1" dirty="0">
                <a:sym typeface="+mn-ea"/>
              </a:rPr>
              <a:t>WPS-0</a:t>
            </a:r>
            <a:r>
              <a:rPr lang="en-US" sz="2400" b="1" dirty="0">
                <a:sym typeface="+mn-ea"/>
              </a:rPr>
              <a:t>2.docx</a:t>
            </a:r>
            <a:r>
              <a:rPr lang="en-US" altLang="zh-CN" sz="2400" b="1" dirty="0">
                <a:sym typeface="+mn-ea"/>
              </a:rPr>
              <a:t>”</a:t>
            </a:r>
            <a:r>
              <a:rPr lang="zh-CN" altLang="en-US" sz="2400" b="1" dirty="0">
                <a:sym typeface="+mn-ea"/>
              </a:rPr>
              <a:t>文档</a:t>
            </a:r>
            <a:endParaRPr lang="zh-CN" altLang="en-US" sz="2400" b="1" dirty="0"/>
          </a:p>
          <a:p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1.将考生文件夹下的图片“mudan.png”设置为本文稿的水印，水印处于书</a:t>
            </a:r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  <a:p>
            <a:r>
              <a:rPr lang="en-US" altLang="zh-CN" sz="2400" dirty="0" err="1">
                <a:sym typeface="+mn-ea"/>
              </a:rPr>
              <a:t>稿页面的中间位置，图片</a:t>
            </a:r>
            <a:r>
              <a:rPr lang="zh-CN" altLang="en-US" sz="2400" dirty="0">
                <a:sym typeface="+mn-ea"/>
              </a:rPr>
              <a:t>增加“冲蚀”效果。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676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考点案例</a:t>
            </a:r>
            <a:r>
              <a:rPr lang="en-US" altLang="zh-CN" dirty="0">
                <a:sym typeface="+mn-ea"/>
              </a:rPr>
              <a:t>2: </a:t>
            </a:r>
            <a:r>
              <a:rPr lang="zh-CN" altLang="en-US" dirty="0">
                <a:sym typeface="+mn-ea"/>
              </a:rPr>
              <a:t>文本框、艺术字设置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4975"/>
            <a:ext cx="10515600" cy="4351338"/>
          </a:xfrm>
        </p:spPr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3.docx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729" y="2299521"/>
            <a:ext cx="9661357" cy="33874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【水印、文本框考点】</vt:lpstr>
      <vt:lpstr>考点案例1: 水印</vt:lpstr>
      <vt:lpstr>考点案例2: 文本框、艺术字设置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63</cp:revision>
  <dcterms:created xsi:type="dcterms:W3CDTF">2025-05-07T05:57:00Z</dcterms:created>
  <dcterms:modified xsi:type="dcterms:W3CDTF">2025-07-02T03:38:22Z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