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lstStyle/>
          <a:p>
            <a:r>
              <a:rPr lang="zh-CN" altLang="en-US"/>
              <a:t>【文件选项卡考点】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文件保存，另存为</a:t>
            </a:r>
            <a:endParaRPr lang="zh-CN" altLang="en-US" dirty="0"/>
          </a:p>
          <a:p>
            <a:r>
              <a:rPr lang="zh-CN" altLang="en-US" dirty="0"/>
              <a:t>文件导出</a:t>
            </a:r>
            <a:r>
              <a:rPr lang="en-US" altLang="zh-CN" dirty="0"/>
              <a:t>PDF</a:t>
            </a:r>
            <a:endParaRPr lang="en-US" altLang="zh-CN" dirty="0"/>
          </a:p>
          <a:p>
            <a:r>
              <a:rPr lang="zh-CN" altLang="en-US" smtClean="0"/>
              <a:t>文档属性</a:t>
            </a:r>
            <a:endParaRPr lang="zh-CN" altLang="en-US" dirty="0"/>
          </a:p>
          <a:p>
            <a:r>
              <a:rPr lang="zh-CN" altLang="en-US" dirty="0"/>
              <a:t>题库案例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4445"/>
              <a:t>考点案例</a:t>
            </a:r>
            <a:r>
              <a:rPr lang="en-US" altLang="zh-CN" sz="4445"/>
              <a:t>1:  </a:t>
            </a:r>
            <a:r>
              <a:rPr lang="zh-CN" altLang="en-US" sz="4445"/>
              <a:t>文档属性</a:t>
            </a:r>
            <a:endParaRPr lang="zh-CN" altLang="en-US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5"/>
            <a:ext cx="9958705" cy="1655445"/>
          </a:xfrm>
        </p:spPr>
        <p:txBody>
          <a:bodyPr/>
          <a:lstStyle/>
          <a:p>
            <a:pPr algn="l"/>
            <a:r>
              <a:rPr lang="zh-CN" b="1"/>
              <a:t>请打开</a:t>
            </a:r>
            <a:r>
              <a:rPr lang="en-US" altLang="zh-CN" b="1"/>
              <a:t>“</a:t>
            </a:r>
            <a:r>
              <a:rPr b="1">
                <a:sym typeface="+mn-ea"/>
              </a:rPr>
              <a:t>WPS-01</a:t>
            </a:r>
            <a:r>
              <a:rPr lang="en-US" b="1">
                <a:sym typeface="+mn-ea"/>
              </a:rPr>
              <a:t>.docx</a:t>
            </a:r>
            <a:r>
              <a:rPr lang="en-US" altLang="zh-CN" b="1"/>
              <a:t>”</a:t>
            </a:r>
            <a:r>
              <a:rPr lang="zh-CN" altLang="en-US" b="1"/>
              <a:t>文档</a:t>
            </a:r>
            <a:endParaRPr lang="zh-CN" altLang="en-US" b="1"/>
          </a:p>
          <a:p>
            <a:pPr algn="l"/>
            <a:r>
              <a:rPr lang="zh-CN" altLang="en-US"/>
              <a:t>1．设置文档属性摘要的标题为“工学硕士学位论文”，作者为“张三”。</a:t>
            </a:r>
            <a:endParaRPr lang="zh-CN" altLang="en-US"/>
          </a:p>
          <a:p>
            <a:pPr algn="l"/>
            <a:r>
              <a:rPr lang="en-US" altLang="zh-CN"/>
              <a:t>2.   </a:t>
            </a:r>
            <a:r>
              <a:rPr lang="zh-CN" altLang="en-US"/>
              <a:t>为文档添加如下自定义属性。</a:t>
            </a:r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623060" y="3413760"/>
          <a:ext cx="853249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取值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机密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是或否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否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分类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文本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艺术类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b="1" dirty="0">
                <a:sym typeface="+mn-ea"/>
              </a:rPr>
              <a:t>请打开</a:t>
            </a:r>
            <a:r>
              <a:rPr lang="en-US" altLang="zh-CN" b="1" dirty="0">
                <a:sym typeface="+mn-ea"/>
              </a:rPr>
              <a:t>“</a:t>
            </a:r>
            <a:r>
              <a:rPr b="1" dirty="0">
                <a:sym typeface="+mn-ea"/>
              </a:rPr>
              <a:t>WPS-0</a:t>
            </a:r>
            <a:r>
              <a:rPr lang="en-US" b="1" dirty="0">
                <a:sym typeface="+mn-ea"/>
              </a:rPr>
              <a:t>2.docx</a:t>
            </a:r>
            <a:r>
              <a:rPr lang="en-US" altLang="zh-CN" b="1" dirty="0">
                <a:sym typeface="+mn-ea"/>
              </a:rPr>
              <a:t>”</a:t>
            </a:r>
            <a:r>
              <a:rPr lang="zh-CN" altLang="en-US" b="1" dirty="0">
                <a:sym typeface="+mn-ea"/>
              </a:rPr>
              <a:t>文档</a:t>
            </a:r>
            <a:endParaRPr lang="zh-CN" altLang="en-US" b="1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.将文档输出为PDF文件，存放在考生文件夹下并命名为“毕业论文.pdf”。</a:t>
            </a:r>
            <a:endParaRPr lang="zh-CN" altLang="en-US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.为使论文打印时不跑版，请先保存</a:t>
            </a:r>
            <a:r>
              <a:rPr lang="zh-CN" altLang="en-US" sz="2400" dirty="0" smtClean="0"/>
              <a:t>“</a:t>
            </a:r>
            <a:r>
              <a:rPr lang="en-US" altLang="zh-CN" sz="2400" dirty="0" smtClean="0"/>
              <a:t>WPS-02.</a:t>
            </a:r>
            <a:r>
              <a:rPr lang="zh-CN" altLang="en-US" sz="2400" smtClean="0"/>
              <a:t>docx</a:t>
            </a:r>
            <a:r>
              <a:rPr lang="zh-CN" altLang="en-US" sz="2400" dirty="0" smtClean="0"/>
              <a:t>”</a:t>
            </a:r>
            <a:r>
              <a:rPr lang="zh-CN" altLang="en-US" sz="2400" dirty="0"/>
              <a:t>文字文档；</a:t>
            </a:r>
            <a:r>
              <a:rPr lang="zh-CN" altLang="en-US" sz="2400"/>
              <a:t>然后</a:t>
            </a:r>
            <a:r>
              <a:rPr lang="zh-CN" altLang="en-US" sz="2400" smtClean="0"/>
              <a:t>使用“输出为PDF”</a:t>
            </a:r>
            <a:r>
              <a:rPr lang="zh-CN" altLang="en-US" sz="2400" dirty="0"/>
              <a:t>功能，在源文件目录下将其输出为带权限设置的PDF格式文件，权限设置为“禁止更改”和“禁止复制”，权限密码设置为三位数字“123”（无需设置文件打开密码），其他选项保持默认即可。</a:t>
            </a:r>
            <a:endParaRPr lang="zh-CN" altLang="en-US" sz="2400" dirty="0"/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4445"/>
              <a:t>考点案例</a:t>
            </a:r>
            <a:r>
              <a:rPr lang="en-US" altLang="zh-CN" sz="4445"/>
              <a:t>2:  </a:t>
            </a:r>
            <a:r>
              <a:rPr lang="zh-CN" altLang="en-US" sz="4445"/>
              <a:t>输出</a:t>
            </a:r>
            <a:r>
              <a:rPr lang="en-US" altLang="zh-CN" sz="4445"/>
              <a:t>PDF</a:t>
            </a:r>
            <a:endParaRPr lang="en-US" altLang="zh-CN" sz="4445"/>
          </a:p>
        </p:txBody>
      </p:sp>
      <p:sp>
        <p:nvSpPr>
          <p:cNvPr id="2" name="文本框 1"/>
          <p:cNvSpPr txBox="1"/>
          <p:nvPr/>
        </p:nvSpPr>
        <p:spPr>
          <a:xfrm>
            <a:off x="982980" y="4818380"/>
            <a:ext cx="3610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备注：题目来源历年真题第一套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a137fbd9-46ee-4a78-9122-37d19f8c297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演示</Application>
  <PresentationFormat>宽屏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【文件选项卡考点】</vt:lpstr>
      <vt:lpstr>考点案例1:  文档属性</vt:lpstr>
      <vt:lpstr>考点案例2:  输出PDF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25</cp:revision>
  <dcterms:created xsi:type="dcterms:W3CDTF">2025-05-07T05:57:00Z</dcterms:created>
  <dcterms:modified xsi:type="dcterms:W3CDTF">2025-06-29T01:04:45Z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