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/>
              <a:t>【多级编号】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>
                <a:sym typeface="+mn-ea"/>
              </a:rPr>
              <a:t>多级编号</a:t>
            </a:r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自定义多级编号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445"/>
              <a:t>案例</a:t>
            </a:r>
            <a:r>
              <a:rPr lang="en-US" altLang="zh-CN" sz="4445"/>
              <a:t>1: </a:t>
            </a:r>
            <a:r>
              <a:rPr lang="zh-CN" altLang="en-US" sz="4445"/>
              <a:t>编号设置</a:t>
            </a:r>
            <a:endParaRPr lang="zh-CN" altLang="en-US" sz="4445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1655445"/>
          </a:xfrm>
        </p:spPr>
        <p:txBody>
          <a:bodyPr/>
          <a:lstStyle/>
          <a:p>
            <a:pPr algn="l"/>
            <a:r>
              <a:rPr lang="zh-CN" b="1"/>
              <a:t>请打开</a:t>
            </a:r>
            <a:r>
              <a:rPr lang="en-US" altLang="zh-CN" b="1"/>
              <a:t>“</a:t>
            </a:r>
            <a:r>
              <a:rPr b="1">
                <a:sym typeface="+mn-ea"/>
              </a:rPr>
              <a:t>WPS-01</a:t>
            </a:r>
            <a:r>
              <a:rPr lang="en-US" b="1">
                <a:sym typeface="+mn-ea"/>
              </a:rPr>
              <a:t>.docx</a:t>
            </a:r>
            <a:r>
              <a:rPr lang="en-US" altLang="zh-CN" b="1"/>
              <a:t>”</a:t>
            </a:r>
            <a:r>
              <a:rPr lang="zh-CN" altLang="en-US" b="1"/>
              <a:t>文档</a:t>
            </a:r>
            <a:endParaRPr lang="zh-CN" altLang="en-US" b="1"/>
          </a:p>
          <a:p>
            <a:pPr algn="l"/>
            <a:r>
              <a:rPr lang="zh-CN" altLang="en-US"/>
              <a:t>1．文档中包含三个级别的标题，应用如下格式的多级编号。</a:t>
            </a:r>
            <a:endParaRPr lang="zh-CN" altLang="en-US"/>
          </a:p>
          <a:p>
            <a:pPr algn="l"/>
            <a:endParaRPr lang="zh-CN" altLang="en-US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737360" y="2928620"/>
          <a:ext cx="853313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225"/>
                <a:gridCol w="5335905"/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样式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多级编号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标题</a:t>
                      </a: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/>
                        <a:t>第一章、第二章、</a:t>
                      </a:r>
                      <a:r>
                        <a:rPr lang="en-US" altLang="zh-CN"/>
                        <a:t>......</a:t>
                      </a:r>
                      <a:r>
                        <a:rPr lang="zh-CN" altLang="en-US"/>
                        <a:t>第</a:t>
                      </a:r>
                      <a:r>
                        <a:rPr lang="en-US" altLang="zh-CN"/>
                        <a:t>N</a:t>
                      </a:r>
                      <a:r>
                        <a:rPr lang="zh-CN" altLang="en-US"/>
                        <a:t>章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标题</a:t>
                      </a:r>
                      <a:r>
                        <a:rPr lang="en-US" altLang="zh-CN" sz="1800">
                          <a:sym typeface="+mn-ea"/>
                        </a:rPr>
                        <a:t>2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1.1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1.2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2.1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2.2......n.1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n.2</a:t>
                      </a:r>
                      <a:endParaRPr lang="en-US" altLang="zh-CN"/>
                    </a:p>
                  </a:txBody>
                  <a:tcPr/>
                </a:tc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zh-CN" altLang="en-US" sz="1800">
                          <a:sym typeface="+mn-ea"/>
                        </a:rPr>
                        <a:t>标题</a:t>
                      </a:r>
                      <a:r>
                        <a:rPr lang="en-US" altLang="zh-CN" sz="1800">
                          <a:sym typeface="+mn-ea"/>
                        </a:rPr>
                        <a:t>3</a:t>
                      </a:r>
                      <a:endParaRPr lang="en-US" altLang="zh-CN" sz="1800">
                        <a:sym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/>
                        <a:t>1.1.1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1.1.2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2.1.1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2.1.2......n.1.1</a:t>
                      </a:r>
                      <a:r>
                        <a:rPr lang="zh-CN" altLang="en-US"/>
                        <a:t>、</a:t>
                      </a:r>
                      <a:r>
                        <a:rPr lang="en-US" altLang="zh-CN"/>
                        <a:t>n.1.2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746760"/>
            <a:ext cx="10515600" cy="1325563"/>
          </a:xfrm>
        </p:spPr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案例</a:t>
            </a:r>
            <a:r>
              <a:rPr lang="en-US" altLang="zh-CN">
                <a:sym typeface="+mn-ea"/>
              </a:rPr>
              <a:t>2:   </a:t>
            </a:r>
            <a:r>
              <a:rPr lang="zh-CN" altLang="en-US">
                <a:sym typeface="+mn-ea"/>
              </a:rPr>
              <a:t>修改编号</a:t>
            </a:r>
            <a:br>
              <a:rPr lang="zh-CN" altLang="en-US"/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507490"/>
            <a:ext cx="10515600" cy="4351338"/>
          </a:xfrm>
        </p:spPr>
        <p:txBody>
          <a:bodyPr/>
          <a:lstStyle/>
          <a:p>
            <a:r>
              <a:rPr lang="zh-CN" b="1">
                <a:sym typeface="+mn-ea"/>
              </a:rPr>
              <a:t>请打开</a:t>
            </a:r>
            <a:r>
              <a:rPr lang="en-US" altLang="zh-CN" b="1">
                <a:sym typeface="+mn-ea"/>
              </a:rPr>
              <a:t>“</a:t>
            </a:r>
            <a:r>
              <a:rPr b="1">
                <a:sym typeface="+mn-ea"/>
              </a:rPr>
              <a:t>WPS-0</a:t>
            </a:r>
            <a:r>
              <a:rPr lang="en-US" b="1">
                <a:sym typeface="+mn-ea"/>
              </a:rPr>
              <a:t>2.docx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文档</a:t>
            </a:r>
            <a:endParaRPr lang="zh-CN" altLang="en-US" b="1"/>
          </a:p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5215" y="2072640"/>
            <a:ext cx="10095865" cy="41719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97592" y="825891"/>
            <a:ext cx="4193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备注</a:t>
            </a:r>
            <a:r>
              <a:rPr lang="zh-CN" altLang="en-US" dirty="0" smtClean="0"/>
              <a:t>：来源阿福课堂二级</a:t>
            </a:r>
            <a:r>
              <a:rPr lang="en-US" altLang="zh-CN" dirty="0" smtClean="0"/>
              <a:t>WPS</a:t>
            </a:r>
            <a:r>
              <a:rPr lang="zh-CN" altLang="en-US" dirty="0" smtClean="0"/>
              <a:t>题库第</a:t>
            </a:r>
            <a:r>
              <a:rPr lang="en-US" altLang="zh-CN" dirty="0" smtClean="0"/>
              <a:t>1</a:t>
            </a:r>
            <a:r>
              <a:rPr lang="zh-CN" altLang="en-US" dirty="0" smtClean="0"/>
              <a:t>套</a:t>
            </a:r>
            <a:endParaRPr lang="en-US" altLang="zh-CN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cdc30972-d1de-4549-9fd4-09665442a9b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WPS 演示</Application>
  <PresentationFormat>宽屏</PresentationFormat>
  <Paragraphs>34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【多级编号】</vt:lpstr>
      <vt:lpstr>案例1: 编号设置</vt:lpstr>
      <vt:lpstr>案例2:   修改编号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40</cp:revision>
  <dcterms:created xsi:type="dcterms:W3CDTF">2025-05-07T05:57:00Z</dcterms:created>
  <dcterms:modified xsi:type="dcterms:W3CDTF">2025-07-03T00:30:29Z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