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 dirty="0"/>
              <a:t>【定位与快速填充】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自动快速填充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左键下拉填充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右键下拉填充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序列、自定义填充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快速定位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  <a:p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en-US" altLang="zh-CN"/>
              <a:t>1.  </a:t>
            </a:r>
            <a:r>
              <a:rPr lang="zh-CN" altLang="en-US"/>
              <a:t>对“员工信息表”工作表“性别”列的空白单元格中输入“男”。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1．将“订单”工作表中</a:t>
            </a:r>
            <a:r>
              <a:rPr lang="en-US" altLang="zh-CN"/>
              <a:t>B</a:t>
            </a:r>
            <a:r>
              <a:rPr lang="zh-CN" altLang="en-US"/>
              <a:t>列（订购日期）单元格中的错误值，显示为空。</a:t>
            </a:r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【定位与快速填充】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92</cp:revision>
  <dcterms:created xsi:type="dcterms:W3CDTF">2025-05-07T05:57:00Z</dcterms:created>
  <dcterms:modified xsi:type="dcterms:W3CDTF">2025-07-04T06:06:58Z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