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/>
              <a:t>【合并计算与分类汇总】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合并计算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WPS表格的合并计算功能主要用于汇总多个结构相同的数据区域，支持求和、计数、平均值等多种计算方式。‌</a:t>
            </a:r>
            <a:endParaRPr lang="zh-CN" altLang="en-US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分类汇总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‌WPS分类汇总功能主要用于按指定字段对数据进行分组统计（如求和、计数、平均值等），并通过层级展示实现高效数据分析‌。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其核心操作：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数据排序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→分类字段选择→汇总方式设定→结果查看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 lnSpcReduction="20000"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910" y="2358390"/>
            <a:ext cx="10647680" cy="1485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43243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374775"/>
            <a:ext cx="9958705" cy="3793490"/>
          </a:xfrm>
        </p:spPr>
        <p:txBody>
          <a:bodyPr>
            <a:normAutofit lnSpcReduction="20000"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065" y="2097405"/>
            <a:ext cx="10383520" cy="3070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WPS 演示</Application>
  <PresentationFormat>宽屏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【合并计算与分类汇总】</vt:lpstr>
      <vt:lpstr>考点案例1: </vt:lpstr>
      <vt:lpstr>考点案例2: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DarkKnight</cp:lastModifiedBy>
  <cp:revision>90</cp:revision>
  <dcterms:created xsi:type="dcterms:W3CDTF">2025-05-07T05:57:00Z</dcterms:created>
  <dcterms:modified xsi:type="dcterms:W3CDTF">2025-07-04T06:21:24Z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